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8" r:id="rId5"/>
    <p:sldMasterId id="2147483687" r:id="rId6"/>
    <p:sldMasterId id="2147483710" r:id="rId7"/>
    <p:sldMasterId id="2147483712" r:id="rId8"/>
    <p:sldMasterId id="2147483724" r:id="rId9"/>
    <p:sldMasterId id="2147483748" r:id="rId10"/>
    <p:sldMasterId id="2147483766" r:id="rId11"/>
    <p:sldMasterId id="2147483778" r:id="rId12"/>
    <p:sldMasterId id="2147483792" r:id="rId13"/>
    <p:sldMasterId id="2147483805" r:id="rId14"/>
    <p:sldMasterId id="2147483825"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 id="363" r:id="rId124"/>
    <p:sldId id="364" r:id="rId125"/>
    <p:sldId id="365" r:id="rId126"/>
    <p:sldId id="366" r:id="rId127"/>
  </p:sldIdLst>
  <p:sldSz cy="6858000" cx="12192000"/>
  <p:notesSz cx="6858000" cy="9144000"/>
  <p:embeddedFontLst>
    <p:embeddedFont>
      <p:font typeface="Open Sans"/>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32" roundtripDataSignature="AMtx7mgEr8qU3Uy4al9zC+OQ6FI5hwfI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8C9186-F6CF-4BFD-BEEB-91EC38DB0E73}">
  <a:tblStyle styleId="{B58C9186-F6CF-4BFD-BEEB-91EC38DB0E7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42" Type="http://schemas.openxmlformats.org/officeDocument/2006/relationships/slide" Target="slides/slide26.xml"/><Relationship Id="rId41" Type="http://schemas.openxmlformats.org/officeDocument/2006/relationships/slide" Target="slides/slide25.xml"/><Relationship Id="rId44" Type="http://schemas.openxmlformats.org/officeDocument/2006/relationships/slide" Target="slides/slide28.xml"/><Relationship Id="rId43" Type="http://schemas.openxmlformats.org/officeDocument/2006/relationships/slide" Target="slides/slide27.xml"/><Relationship Id="rId46" Type="http://schemas.openxmlformats.org/officeDocument/2006/relationships/slide" Target="slides/slide30.xml"/><Relationship Id="rId45" Type="http://schemas.openxmlformats.org/officeDocument/2006/relationships/slide" Target="slides/slide29.xml"/><Relationship Id="rId107" Type="http://schemas.openxmlformats.org/officeDocument/2006/relationships/slide" Target="slides/slide91.xml"/><Relationship Id="rId106" Type="http://schemas.openxmlformats.org/officeDocument/2006/relationships/slide" Target="slides/slide90.xml"/><Relationship Id="rId105" Type="http://schemas.openxmlformats.org/officeDocument/2006/relationships/slide" Target="slides/slide89.xml"/><Relationship Id="rId104" Type="http://schemas.openxmlformats.org/officeDocument/2006/relationships/slide" Target="slides/slide88.xml"/><Relationship Id="rId109" Type="http://schemas.openxmlformats.org/officeDocument/2006/relationships/slide" Target="slides/slide93.xml"/><Relationship Id="rId108" Type="http://schemas.openxmlformats.org/officeDocument/2006/relationships/slide" Target="slides/slide92.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103" Type="http://schemas.openxmlformats.org/officeDocument/2006/relationships/slide" Target="slides/slide87.xml"/><Relationship Id="rId102" Type="http://schemas.openxmlformats.org/officeDocument/2006/relationships/slide" Target="slides/slide86.xml"/><Relationship Id="rId101" Type="http://schemas.openxmlformats.org/officeDocument/2006/relationships/slide" Target="slides/slide85.xml"/><Relationship Id="rId100" Type="http://schemas.openxmlformats.org/officeDocument/2006/relationships/slide" Target="slides/slide84.xml"/><Relationship Id="rId31" Type="http://schemas.openxmlformats.org/officeDocument/2006/relationships/slide" Target="slides/slide15.xml"/><Relationship Id="rId30" Type="http://schemas.openxmlformats.org/officeDocument/2006/relationships/slide" Target="slides/slide14.xml"/><Relationship Id="rId33" Type="http://schemas.openxmlformats.org/officeDocument/2006/relationships/slide" Target="slides/slide17.xml"/><Relationship Id="rId32" Type="http://schemas.openxmlformats.org/officeDocument/2006/relationships/slide" Target="slides/slide16.xml"/><Relationship Id="rId35" Type="http://schemas.openxmlformats.org/officeDocument/2006/relationships/slide" Target="slides/slide19.xml"/><Relationship Id="rId34" Type="http://schemas.openxmlformats.org/officeDocument/2006/relationships/slide" Target="slides/slide18.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129" Type="http://schemas.openxmlformats.org/officeDocument/2006/relationships/font" Target="fonts/OpenSans-bold.fntdata"/><Relationship Id="rId128" Type="http://schemas.openxmlformats.org/officeDocument/2006/relationships/font" Target="fonts/OpenSans-regular.fntdata"/><Relationship Id="rId127" Type="http://schemas.openxmlformats.org/officeDocument/2006/relationships/slide" Target="slides/slide111.xml"/><Relationship Id="rId126" Type="http://schemas.openxmlformats.org/officeDocument/2006/relationships/slide" Target="slides/slide110.xml"/><Relationship Id="rId26" Type="http://schemas.openxmlformats.org/officeDocument/2006/relationships/slide" Target="slides/slide10.xml"/><Relationship Id="rId121" Type="http://schemas.openxmlformats.org/officeDocument/2006/relationships/slide" Target="slides/slide105.xml"/><Relationship Id="rId25" Type="http://schemas.openxmlformats.org/officeDocument/2006/relationships/slide" Target="slides/slide9.xml"/><Relationship Id="rId120" Type="http://schemas.openxmlformats.org/officeDocument/2006/relationships/slide" Target="slides/slide104.xml"/><Relationship Id="rId28" Type="http://schemas.openxmlformats.org/officeDocument/2006/relationships/slide" Target="slides/slide12.xml"/><Relationship Id="rId27" Type="http://schemas.openxmlformats.org/officeDocument/2006/relationships/slide" Target="slides/slide11.xml"/><Relationship Id="rId125" Type="http://schemas.openxmlformats.org/officeDocument/2006/relationships/slide" Target="slides/slide109.xml"/><Relationship Id="rId29" Type="http://schemas.openxmlformats.org/officeDocument/2006/relationships/slide" Target="slides/slide13.xml"/><Relationship Id="rId124" Type="http://schemas.openxmlformats.org/officeDocument/2006/relationships/slide" Target="slides/slide108.xml"/><Relationship Id="rId123" Type="http://schemas.openxmlformats.org/officeDocument/2006/relationships/slide" Target="slides/slide107.xml"/><Relationship Id="rId122" Type="http://schemas.openxmlformats.org/officeDocument/2006/relationships/slide" Target="slides/slide106.xml"/><Relationship Id="rId95" Type="http://schemas.openxmlformats.org/officeDocument/2006/relationships/slide" Target="slides/slide79.xml"/><Relationship Id="rId94" Type="http://schemas.openxmlformats.org/officeDocument/2006/relationships/slide" Target="slides/slide78.xml"/><Relationship Id="rId97" Type="http://schemas.openxmlformats.org/officeDocument/2006/relationships/slide" Target="slides/slide81.xml"/><Relationship Id="rId96" Type="http://schemas.openxmlformats.org/officeDocument/2006/relationships/slide" Target="slides/slide80.xml"/><Relationship Id="rId11" Type="http://schemas.openxmlformats.org/officeDocument/2006/relationships/slideMaster" Target="slideMasters/slideMaster8.xml"/><Relationship Id="rId99" Type="http://schemas.openxmlformats.org/officeDocument/2006/relationships/slide" Target="slides/slide83.xml"/><Relationship Id="rId10" Type="http://schemas.openxmlformats.org/officeDocument/2006/relationships/slideMaster" Target="slideMasters/slideMaster7.xml"/><Relationship Id="rId98" Type="http://schemas.openxmlformats.org/officeDocument/2006/relationships/slide" Target="slides/slide82.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91" Type="http://schemas.openxmlformats.org/officeDocument/2006/relationships/slide" Target="slides/slide75.xml"/><Relationship Id="rId90" Type="http://schemas.openxmlformats.org/officeDocument/2006/relationships/slide" Target="slides/slide74.xml"/><Relationship Id="rId93" Type="http://schemas.openxmlformats.org/officeDocument/2006/relationships/slide" Target="slides/slide77.xml"/><Relationship Id="rId92" Type="http://schemas.openxmlformats.org/officeDocument/2006/relationships/slide" Target="slides/slide76.xml"/><Relationship Id="rId118" Type="http://schemas.openxmlformats.org/officeDocument/2006/relationships/slide" Target="slides/slide102.xml"/><Relationship Id="rId117" Type="http://schemas.openxmlformats.org/officeDocument/2006/relationships/slide" Target="slides/slide101.xml"/><Relationship Id="rId116" Type="http://schemas.openxmlformats.org/officeDocument/2006/relationships/slide" Target="slides/slide100.xml"/><Relationship Id="rId115" Type="http://schemas.openxmlformats.org/officeDocument/2006/relationships/slide" Target="slides/slide99.xml"/><Relationship Id="rId119" Type="http://schemas.openxmlformats.org/officeDocument/2006/relationships/slide" Target="slides/slide103.xml"/><Relationship Id="rId15" Type="http://schemas.openxmlformats.org/officeDocument/2006/relationships/slideMaster" Target="slideMasters/slideMaster12.xml"/><Relationship Id="rId110" Type="http://schemas.openxmlformats.org/officeDocument/2006/relationships/slide" Target="slides/slide94.xml"/><Relationship Id="rId14" Type="http://schemas.openxmlformats.org/officeDocument/2006/relationships/slideMaster" Target="slideMasters/slideMaster11.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14" Type="http://schemas.openxmlformats.org/officeDocument/2006/relationships/slide" Target="slides/slide98.xml"/><Relationship Id="rId18" Type="http://schemas.openxmlformats.org/officeDocument/2006/relationships/slide" Target="slides/slide2.xml"/><Relationship Id="rId113" Type="http://schemas.openxmlformats.org/officeDocument/2006/relationships/slide" Target="slides/slide97.xml"/><Relationship Id="rId112" Type="http://schemas.openxmlformats.org/officeDocument/2006/relationships/slide" Target="slides/slide96.xml"/><Relationship Id="rId111" Type="http://schemas.openxmlformats.org/officeDocument/2006/relationships/slide" Target="slides/slide95.xml"/><Relationship Id="rId84" Type="http://schemas.openxmlformats.org/officeDocument/2006/relationships/slide" Target="slides/slide68.xml"/><Relationship Id="rId83" Type="http://schemas.openxmlformats.org/officeDocument/2006/relationships/slide" Target="slides/slide67.xml"/><Relationship Id="rId86" Type="http://schemas.openxmlformats.org/officeDocument/2006/relationships/slide" Target="slides/slide70.xml"/><Relationship Id="rId85" Type="http://schemas.openxmlformats.org/officeDocument/2006/relationships/slide" Target="slides/slide69.xml"/><Relationship Id="rId88" Type="http://schemas.openxmlformats.org/officeDocument/2006/relationships/slide" Target="slides/slide72.xml"/><Relationship Id="rId87" Type="http://schemas.openxmlformats.org/officeDocument/2006/relationships/slide" Target="slides/slide71.xml"/><Relationship Id="rId89" Type="http://schemas.openxmlformats.org/officeDocument/2006/relationships/slide" Target="slides/slide73.xml"/><Relationship Id="rId80" Type="http://schemas.openxmlformats.org/officeDocument/2006/relationships/slide" Target="slides/slide64.xml"/><Relationship Id="rId82" Type="http://schemas.openxmlformats.org/officeDocument/2006/relationships/slide" Target="slides/slide66.xml"/><Relationship Id="rId81" Type="http://schemas.openxmlformats.org/officeDocument/2006/relationships/slide" Target="slides/slide65.xml"/><Relationship Id="rId1" Type="http://schemas.openxmlformats.org/officeDocument/2006/relationships/theme" Target="theme/theme9.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57.xml"/><Relationship Id="rId72" Type="http://schemas.openxmlformats.org/officeDocument/2006/relationships/slide" Target="slides/slide56.xml"/><Relationship Id="rId75" Type="http://schemas.openxmlformats.org/officeDocument/2006/relationships/slide" Target="slides/slide59.xml"/><Relationship Id="rId74" Type="http://schemas.openxmlformats.org/officeDocument/2006/relationships/slide" Target="slides/slide58.xml"/><Relationship Id="rId77" Type="http://schemas.openxmlformats.org/officeDocument/2006/relationships/slide" Target="slides/slide61.xml"/><Relationship Id="rId76" Type="http://schemas.openxmlformats.org/officeDocument/2006/relationships/slide" Target="slides/slide60.xml"/><Relationship Id="rId79" Type="http://schemas.openxmlformats.org/officeDocument/2006/relationships/slide" Target="slides/slide63.xml"/><Relationship Id="rId78" Type="http://schemas.openxmlformats.org/officeDocument/2006/relationships/slide" Target="slides/slide62.xml"/><Relationship Id="rId71" Type="http://schemas.openxmlformats.org/officeDocument/2006/relationships/slide" Target="slides/slide55.xml"/><Relationship Id="rId70" Type="http://schemas.openxmlformats.org/officeDocument/2006/relationships/slide" Target="slides/slide54.xml"/><Relationship Id="rId132" Type="http://customschemas.google.com/relationships/presentationmetadata" Target="metadata"/><Relationship Id="rId131" Type="http://schemas.openxmlformats.org/officeDocument/2006/relationships/font" Target="fonts/OpenSans-boldItalic.fntdata"/><Relationship Id="rId130" Type="http://schemas.openxmlformats.org/officeDocument/2006/relationships/font" Target="fonts/OpenSans-italic.fntdata"/><Relationship Id="rId62" Type="http://schemas.openxmlformats.org/officeDocument/2006/relationships/slide" Target="slides/slide46.xml"/><Relationship Id="rId61" Type="http://schemas.openxmlformats.org/officeDocument/2006/relationships/slide" Target="slides/slide45.xml"/><Relationship Id="rId64" Type="http://schemas.openxmlformats.org/officeDocument/2006/relationships/slide" Target="slides/slide48.xml"/><Relationship Id="rId63" Type="http://schemas.openxmlformats.org/officeDocument/2006/relationships/slide" Target="slides/slide47.xml"/><Relationship Id="rId66" Type="http://schemas.openxmlformats.org/officeDocument/2006/relationships/slide" Target="slides/slide50.xml"/><Relationship Id="rId65" Type="http://schemas.openxmlformats.org/officeDocument/2006/relationships/slide" Target="slides/slide49.xml"/><Relationship Id="rId68" Type="http://schemas.openxmlformats.org/officeDocument/2006/relationships/slide" Target="slides/slide52.xml"/><Relationship Id="rId67" Type="http://schemas.openxmlformats.org/officeDocument/2006/relationships/slide" Target="slides/slide51.xml"/><Relationship Id="rId60" Type="http://schemas.openxmlformats.org/officeDocument/2006/relationships/slide" Target="slides/slide44.xml"/><Relationship Id="rId69" Type="http://schemas.openxmlformats.org/officeDocument/2006/relationships/slide" Target="slides/slide53.xml"/><Relationship Id="rId51" Type="http://schemas.openxmlformats.org/officeDocument/2006/relationships/slide" Target="slides/slide35.xml"/><Relationship Id="rId50" Type="http://schemas.openxmlformats.org/officeDocument/2006/relationships/slide" Target="slides/slide34.xml"/><Relationship Id="rId53" Type="http://schemas.openxmlformats.org/officeDocument/2006/relationships/slide" Target="slides/slide37.xml"/><Relationship Id="rId52" Type="http://schemas.openxmlformats.org/officeDocument/2006/relationships/slide" Target="slides/slide36.xml"/><Relationship Id="rId55" Type="http://schemas.openxmlformats.org/officeDocument/2006/relationships/slide" Target="slides/slide39.xml"/><Relationship Id="rId54" Type="http://schemas.openxmlformats.org/officeDocument/2006/relationships/slide" Target="slides/slide38.xml"/><Relationship Id="rId57" Type="http://schemas.openxmlformats.org/officeDocument/2006/relationships/slide" Target="slides/slide41.xml"/><Relationship Id="rId56" Type="http://schemas.openxmlformats.org/officeDocument/2006/relationships/slide" Target="slides/slide40.xml"/><Relationship Id="rId59" Type="http://schemas.openxmlformats.org/officeDocument/2006/relationships/slide" Target="slides/slide43.xml"/><Relationship Id="rId58"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permalink.php?story_fbid=859140008279584&amp;id=100025507793486"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b7ff79a52d_0_7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gb7ff79a52d_0_7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6" name="Shape 4856"/>
        <p:cNvGrpSpPr/>
        <p:nvPr/>
      </p:nvGrpSpPr>
      <p:grpSpPr>
        <a:xfrm>
          <a:off x="0" y="0"/>
          <a:ext cx="0" cy="0"/>
          <a:chOff x="0" y="0"/>
          <a:chExt cx="0" cy="0"/>
        </a:xfrm>
      </p:grpSpPr>
      <p:sp>
        <p:nvSpPr>
          <p:cNvPr id="4857" name="Google Shape;4857;ge04c6973cd_3_6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4858" name="Google Shape;4858;ge04c6973cd_3_6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1" name="Shape 4901"/>
        <p:cNvGrpSpPr/>
        <p:nvPr/>
      </p:nvGrpSpPr>
      <p:grpSpPr>
        <a:xfrm>
          <a:off x="0" y="0"/>
          <a:ext cx="0" cy="0"/>
          <a:chOff x="0" y="0"/>
          <a:chExt cx="0" cy="0"/>
        </a:xfrm>
      </p:grpSpPr>
      <p:sp>
        <p:nvSpPr>
          <p:cNvPr id="4902" name="Google Shape;4902;ge68d92fb21_0_9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3" name="Google Shape;4903;ge68d92fb21_0_9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5" name="Shape 4945"/>
        <p:cNvGrpSpPr/>
        <p:nvPr/>
      </p:nvGrpSpPr>
      <p:grpSpPr>
        <a:xfrm>
          <a:off x="0" y="0"/>
          <a:ext cx="0" cy="0"/>
          <a:chOff x="0" y="0"/>
          <a:chExt cx="0" cy="0"/>
        </a:xfrm>
      </p:grpSpPr>
      <p:sp>
        <p:nvSpPr>
          <p:cNvPr id="4946" name="Google Shape;4946;ge68d92fb21_0_4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4947" name="Google Shape;4947;ge68d92fb21_0_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8" name="Shape 4988"/>
        <p:cNvGrpSpPr/>
        <p:nvPr/>
      </p:nvGrpSpPr>
      <p:grpSpPr>
        <a:xfrm>
          <a:off x="0" y="0"/>
          <a:ext cx="0" cy="0"/>
          <a:chOff x="0" y="0"/>
          <a:chExt cx="0" cy="0"/>
        </a:xfrm>
      </p:grpSpPr>
      <p:sp>
        <p:nvSpPr>
          <p:cNvPr id="4989" name="Google Shape;4989;ge68d92fb21_0_7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4990" name="Google Shape;4990;ge68d92fb21_0_7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2" name="Shape 5032"/>
        <p:cNvGrpSpPr/>
        <p:nvPr/>
      </p:nvGrpSpPr>
      <p:grpSpPr>
        <a:xfrm>
          <a:off x="0" y="0"/>
          <a:ext cx="0" cy="0"/>
          <a:chOff x="0" y="0"/>
          <a:chExt cx="0" cy="0"/>
        </a:xfrm>
      </p:grpSpPr>
      <p:sp>
        <p:nvSpPr>
          <p:cNvPr id="5033" name="Google Shape;5033;ge68d92fb21_0_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5034" name="Google Shape;5034;ge68d92fb21_0_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6" name="Shape 5076"/>
        <p:cNvGrpSpPr/>
        <p:nvPr/>
      </p:nvGrpSpPr>
      <p:grpSpPr>
        <a:xfrm>
          <a:off x="0" y="0"/>
          <a:ext cx="0" cy="0"/>
          <a:chOff x="0" y="0"/>
          <a:chExt cx="0" cy="0"/>
        </a:xfrm>
      </p:grpSpPr>
      <p:sp>
        <p:nvSpPr>
          <p:cNvPr id="5077" name="Google Shape;5077;ge35b6f4fa7_2_18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8" name="Google Shape;5078;ge35b6f4fa7_2_1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9" name="Shape 5119"/>
        <p:cNvGrpSpPr/>
        <p:nvPr/>
      </p:nvGrpSpPr>
      <p:grpSpPr>
        <a:xfrm>
          <a:off x="0" y="0"/>
          <a:ext cx="0" cy="0"/>
          <a:chOff x="0" y="0"/>
          <a:chExt cx="0" cy="0"/>
        </a:xfrm>
      </p:grpSpPr>
      <p:sp>
        <p:nvSpPr>
          <p:cNvPr id="5120" name="Google Shape;5120;ge35b6f4fa7_2_20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1" name="Google Shape;5121;ge35b6f4fa7_2_20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2" name="Shape 5162"/>
        <p:cNvGrpSpPr/>
        <p:nvPr/>
      </p:nvGrpSpPr>
      <p:grpSpPr>
        <a:xfrm>
          <a:off x="0" y="0"/>
          <a:ext cx="0" cy="0"/>
          <a:chOff x="0" y="0"/>
          <a:chExt cx="0" cy="0"/>
        </a:xfrm>
      </p:grpSpPr>
      <p:sp>
        <p:nvSpPr>
          <p:cNvPr id="5163" name="Google Shape;5163;ge35b6f4fa7_2_20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4" name="Google Shape;5164;ge35b6f4fa7_2_20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They will send their answers to class teacher/ school coordinator, which will be further sent to the DataLEADS Team.</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7" name="Shape 5207"/>
        <p:cNvGrpSpPr/>
        <p:nvPr/>
      </p:nvGrpSpPr>
      <p:grpSpPr>
        <a:xfrm>
          <a:off x="0" y="0"/>
          <a:ext cx="0" cy="0"/>
          <a:chOff x="0" y="0"/>
          <a:chExt cx="0" cy="0"/>
        </a:xfrm>
      </p:grpSpPr>
      <p:sp>
        <p:nvSpPr>
          <p:cNvPr id="5208" name="Google Shape;5208;ge2286a765b_0_37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9" name="Google Shape;5209;ge2286a765b_0_37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0" name="Shape 5250"/>
        <p:cNvGrpSpPr/>
        <p:nvPr/>
      </p:nvGrpSpPr>
      <p:grpSpPr>
        <a:xfrm>
          <a:off x="0" y="0"/>
          <a:ext cx="0" cy="0"/>
          <a:chOff x="0" y="0"/>
          <a:chExt cx="0" cy="0"/>
        </a:xfrm>
      </p:grpSpPr>
      <p:sp>
        <p:nvSpPr>
          <p:cNvPr id="5251" name="Google Shape;5251;ge35b6f4fa7_2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2" name="Google Shape;5252;ge35b6f4fa7_2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Task: </a:t>
            </a:r>
            <a:r>
              <a:rPr lang="en-GB"/>
              <a:t>Open House. They will be asked suggestions on how they can guide their family on debunking misinformation.</a:t>
            </a:r>
            <a:endParaRPr/>
          </a:p>
          <a:p>
            <a:pPr indent="0" lvl="0" marL="0" rtl="0" algn="l">
              <a:lnSpc>
                <a:spcPct val="100000"/>
              </a:lnSpc>
              <a:spcBef>
                <a:spcPts val="0"/>
              </a:spcBef>
              <a:spcAft>
                <a:spcPts val="0"/>
              </a:spcAft>
              <a:buSzPts val="1400"/>
              <a:buNone/>
            </a:pPr>
            <a:r>
              <a:rPr lang="en-GB"/>
              <a:t>Each student will list different ways and strategies to help her/his families to identify misinformation/false information.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e67a4de440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9" name="Google Shape;1279;ge67a4de440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4" name="Shape 5294"/>
        <p:cNvGrpSpPr/>
        <p:nvPr/>
      </p:nvGrpSpPr>
      <p:grpSpPr>
        <a:xfrm>
          <a:off x="0" y="0"/>
          <a:ext cx="0" cy="0"/>
          <a:chOff x="0" y="0"/>
          <a:chExt cx="0" cy="0"/>
        </a:xfrm>
      </p:grpSpPr>
      <p:sp>
        <p:nvSpPr>
          <p:cNvPr id="5295" name="Google Shape;5295;ge67a4de440_0_1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6" name="Google Shape;5296;ge67a4de440_0_1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6" name="Shape 5336"/>
        <p:cNvGrpSpPr/>
        <p:nvPr/>
      </p:nvGrpSpPr>
      <p:grpSpPr>
        <a:xfrm>
          <a:off x="0" y="0"/>
          <a:ext cx="0" cy="0"/>
          <a:chOff x="0" y="0"/>
          <a:chExt cx="0" cy="0"/>
        </a:xfrm>
      </p:grpSpPr>
      <p:sp>
        <p:nvSpPr>
          <p:cNvPr id="5337" name="Google Shape;5337;ge67a4de440_0_13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8" name="Google Shape;5338;ge67a4de440_0_1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7" name="Google Shape;13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https://www.bigglobaltravel.com/trending/photos-stranger-fiction-fb/</a:t>
            </a:r>
            <a:endParaRPr/>
          </a:p>
        </p:txBody>
      </p:sp>
      <p:sp>
        <p:nvSpPr>
          <p:cNvPr id="1372" name="Google Shape;13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e67a4de440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9" name="Google Shape;1419;ge67a4de440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e67a4de440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https://www.snopes.com/fact-check/leo-the-lion-mgm-logo/</a:t>
            </a:r>
            <a:endParaRPr/>
          </a:p>
          <a:p>
            <a:pPr indent="0" lvl="0" marL="0" rtl="0" algn="l">
              <a:lnSpc>
                <a:spcPct val="100000"/>
              </a:lnSpc>
              <a:spcBef>
                <a:spcPts val="0"/>
              </a:spcBef>
              <a:spcAft>
                <a:spcPts val="0"/>
              </a:spcAft>
              <a:buSzPts val="1400"/>
              <a:buNone/>
            </a:pPr>
            <a:r>
              <a:rPr lang="en-GB"/>
              <a:t>https://www.businessinsider.com.au/story-behind-the-lion-who-got-a-cat-scan-2015-10</a:t>
            </a:r>
            <a:endParaRPr/>
          </a:p>
        </p:txBody>
      </p:sp>
      <p:sp>
        <p:nvSpPr>
          <p:cNvPr id="1464" name="Google Shape;1464;ge67a4de440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e2286a765b_0_1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2" name="Google Shape;1512;ge2286a765b_0_1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513" name="Google Shape;1513;ge2286a765b_0_1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e2286a765b_0_9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4" name="Google Shape;1554;ge2286a765b_0_9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a few daily sources of  information which load us with all sorts of information - right or wrong(fact checked or not). Of late, there has been a tendency in the people to believe in the information reaching us from anywhere.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e2286a765b_0_2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8" name="Google Shape;1598;ge2286a765b_0_2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 few figures to highlight our engagement with various social media platforms.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b83aa6f140_0_36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GB">
                <a:latin typeface="Arial"/>
                <a:ea typeface="Arial"/>
                <a:cs typeface="Arial"/>
                <a:sym typeface="Arial"/>
              </a:rPr>
              <a:t>Moving on the next section - the Different types of misinformation or disinformation.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GB">
                <a:latin typeface="Arial"/>
                <a:ea typeface="Arial"/>
                <a:cs typeface="Arial"/>
                <a:sym typeface="Arial"/>
              </a:rPr>
              <a:t>Well, you know why many consumers of news tend to believe false articles is because -  for many many year, they are used to getting information from traditional news outlets, so they tend to trust anything that “looks” like news! Part problem is also because fake news comes in many garb - so it is difficult the fathom “by just looking at </a:t>
            </a:r>
            <a:r>
              <a:rPr lang="en-GB">
                <a:latin typeface="Arial"/>
                <a:ea typeface="Arial"/>
                <a:cs typeface="Arial"/>
                <a:sym typeface="Arial"/>
                <a:extLst>
                  <a:ext uri="http://customooxmlschemas.google.com/">
                    <go:slidesCustomData xmlns:go="http://customooxmlschemas.google.com/" textRoundtripDataId="11"/>
                  </a:ext>
                </a:extLst>
              </a:rPr>
              <a:t>it</a:t>
            </a:r>
            <a:r>
              <a:rPr lang="en-GB">
                <a:latin typeface="Arial"/>
                <a:ea typeface="Arial"/>
                <a:cs typeface="Arial"/>
                <a:sym typeface="Arial"/>
              </a:rPr>
              <a:t>”.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b="1" lang="en-GB">
                <a:solidFill>
                  <a:srgbClr val="333333"/>
                </a:solidFill>
                <a:highlight>
                  <a:schemeClr val="lt1"/>
                </a:highlight>
                <a:latin typeface="Arial"/>
                <a:ea typeface="Arial"/>
                <a:cs typeface="Arial"/>
                <a:sym typeface="Arial"/>
              </a:rPr>
              <a:t>So let’s try look at </a:t>
            </a:r>
            <a:r>
              <a:rPr lang="en-GB">
                <a:solidFill>
                  <a:srgbClr val="333333"/>
                </a:solidFill>
                <a:highlight>
                  <a:schemeClr val="lt1"/>
                </a:highlight>
                <a:latin typeface="Arial"/>
                <a:ea typeface="Arial"/>
                <a:cs typeface="Arial"/>
                <a:sym typeface="Arial"/>
              </a:rPr>
              <a:t>the different types of content that are being created and shared, the motivations of those who create this content and the ways this content is being disseminated. </a:t>
            </a:r>
            <a:endParaRPr>
              <a:solidFill>
                <a:srgbClr val="333333"/>
              </a:solidFill>
              <a:highlight>
                <a:schemeClr val="lt1"/>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solidFill>
                <a:srgbClr val="333333"/>
              </a:solidFill>
              <a:highlight>
                <a:schemeClr val="lt1"/>
              </a:highlight>
              <a:latin typeface="Arial"/>
              <a:ea typeface="Arial"/>
              <a:cs typeface="Arial"/>
              <a:sym typeface="Arial"/>
            </a:endParaRPr>
          </a:p>
        </p:txBody>
      </p:sp>
      <p:sp>
        <p:nvSpPr>
          <p:cNvPr id="1642" name="Google Shape;1642;gb83aa6f140_0_3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e71bc78ff5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Trainer can add pic and details. </a:t>
            </a:r>
            <a:endParaRPr/>
          </a:p>
        </p:txBody>
      </p:sp>
      <p:sp>
        <p:nvSpPr>
          <p:cNvPr id="919" name="Google Shape;919;ge71bc78ff5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ge2286a765b_0_1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9" name="Google Shape;1649;ge2286a765b_0_1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t>Open discussion exercise: Encourage participants to expand on their answers. Also a</a:t>
            </a:r>
            <a:r>
              <a:rPr lang="en-GB">
                <a:solidFill>
                  <a:schemeClr val="dk1"/>
                </a:solidFill>
              </a:rPr>
              <a:t>sk participants for their definition of ‘fake news’.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e281cc6686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4" name="Google Shape;1694;ge281cc6686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GB"/>
              <a:t>Introduction to Fake News - BBC Video</a:t>
            </a:r>
            <a:endParaRPr/>
          </a:p>
          <a:p>
            <a:pPr indent="0" lvl="0" marL="0" rtl="0" algn="l">
              <a:lnSpc>
                <a:spcPct val="100000"/>
              </a:lnSpc>
              <a:spcBef>
                <a:spcPts val="0"/>
              </a:spcBef>
              <a:spcAft>
                <a:spcPts val="0"/>
              </a:spcAft>
              <a:buClr>
                <a:schemeClr val="dk1"/>
              </a:buClr>
              <a:buSzPts val="1200"/>
              <a:buFont typeface="Arial"/>
              <a:buNone/>
            </a:pPr>
            <a:r>
              <a:rPr lang="en-GB"/>
              <a:t>Play video: runtime 4 minutes 15 sec </a:t>
            </a:r>
            <a:endParaRPr/>
          </a:p>
          <a:p>
            <a:pPr indent="0" lvl="0" marL="0" rtl="0" algn="l">
              <a:lnSpc>
                <a:spcPct val="100000"/>
              </a:lnSpc>
              <a:spcBef>
                <a:spcPts val="0"/>
              </a:spcBef>
              <a:spcAft>
                <a:spcPts val="0"/>
              </a:spcAft>
              <a:buClr>
                <a:schemeClr val="dk1"/>
              </a:buClr>
              <a:buSzPts val="1200"/>
              <a:buFont typeface="Arial"/>
              <a:buNone/>
            </a:pPr>
            <a:r>
              <a:rPr lang="en-GB"/>
              <a:t>The video is self explanatory, you don’t need to add any details</a:t>
            </a:r>
            <a:br>
              <a:rPr lang="en-GB"/>
            </a:br>
            <a:r>
              <a:rPr b="1" lang="en-GB"/>
              <a:t>Check the Beyond Fake News website</a:t>
            </a:r>
            <a:endParaRPr b="1"/>
          </a:p>
          <a:p>
            <a:pPr indent="0" lvl="0" marL="0" rtl="0" algn="l">
              <a:lnSpc>
                <a:spcPct val="100000"/>
              </a:lnSpc>
              <a:spcBef>
                <a:spcPts val="0"/>
              </a:spcBef>
              <a:spcAft>
                <a:spcPts val="0"/>
              </a:spcAft>
              <a:buClr>
                <a:schemeClr val="dk1"/>
              </a:buClr>
              <a:buSzPts val="1200"/>
              <a:buFont typeface="Arial"/>
              <a:buNone/>
            </a:pPr>
            <a:r>
              <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ge254166ccf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3" name="Google Shape;1703;ge254166ccf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4" name="Google Shape;1704;ge254166ccf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e254166ccf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e254166ccf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9" name="Google Shape;1749;ge254166ccf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e764ce25a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3" name="Google Shape;1793;ge764ce25a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4" name="Google Shape;1794;ge764ce25a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9" name="Google Shape;183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False Context: Great example is the film clip of Contagion being used as corpses dumped in Italy today</a:t>
            </a:r>
            <a:endParaRPr/>
          </a:p>
          <a:p>
            <a:pPr indent="0" lvl="0" marL="0" rtl="0" algn="l">
              <a:lnSpc>
                <a:spcPct val="100000"/>
              </a:lnSpc>
              <a:spcBef>
                <a:spcPts val="0"/>
              </a:spcBef>
              <a:spcAft>
                <a:spcPts val="0"/>
              </a:spcAft>
              <a:buSzPts val="1100"/>
              <a:buNone/>
            </a:pPr>
            <a:r>
              <a:rPr lang="en-GB"/>
              <a:t>Factually Incorrect: No scientific theory or data to support it </a:t>
            </a:r>
            <a:endParaRPr/>
          </a:p>
          <a:p>
            <a:pPr indent="0" lvl="0" marL="0" rtl="0" algn="l">
              <a:lnSpc>
                <a:spcPct val="100000"/>
              </a:lnSpc>
              <a:spcBef>
                <a:spcPts val="0"/>
              </a:spcBef>
              <a:spcAft>
                <a:spcPts val="0"/>
              </a:spcAft>
              <a:buSzPts val="1100"/>
              <a:buNone/>
            </a:pPr>
            <a:r>
              <a:rPr lang="en-GB"/>
              <a:t>Manipulated / Fabricated Content: Video or Image digitally altered (not Photoshopped) to suit a narrative </a:t>
            </a:r>
            <a:endParaRPr/>
          </a:p>
          <a:p>
            <a:pPr indent="0" lvl="0" marL="0" rtl="0" algn="l">
              <a:lnSpc>
                <a:spcPct val="100000"/>
              </a:lnSpc>
              <a:spcBef>
                <a:spcPts val="0"/>
              </a:spcBef>
              <a:spcAft>
                <a:spcPts val="0"/>
              </a:spcAft>
              <a:buSzPts val="1100"/>
              <a:buNone/>
            </a:pPr>
            <a:r>
              <a:rPr lang="en-GB"/>
              <a:t>Imposter: Using credible handles to spread disinformation </a:t>
            </a:r>
            <a:endParaRPr/>
          </a:p>
          <a:p>
            <a:pPr indent="0" lvl="0" marL="0" rtl="0" algn="l">
              <a:lnSpc>
                <a:spcPct val="100000"/>
              </a:lnSpc>
              <a:spcBef>
                <a:spcPts val="0"/>
              </a:spcBef>
              <a:spcAft>
                <a:spcPts val="0"/>
              </a:spcAft>
              <a:buSzPts val="1100"/>
              <a:buNone/>
            </a:pPr>
            <a:r>
              <a:rPr lang="en-GB"/>
              <a:t>Satire/ Parody: Intentionally false, and intended to entertain</a:t>
            </a:r>
            <a:endParaRPr/>
          </a:p>
          <a:p>
            <a:pPr indent="0" lvl="0" marL="0" rtl="0" algn="l">
              <a:lnSpc>
                <a:spcPct val="100000"/>
              </a:lnSpc>
              <a:spcBef>
                <a:spcPts val="0"/>
              </a:spcBef>
              <a:spcAft>
                <a:spcPts val="0"/>
              </a:spcAft>
              <a:buSzPts val="1100"/>
              <a:buNone/>
            </a:pPr>
            <a:r>
              <a:rPr lang="en-GB"/>
              <a:t>Clickbait: Headlines that bait you into reading the contents, although in most cases the headline and the content dont match</a:t>
            </a:r>
            <a:endParaRPr/>
          </a:p>
          <a:p>
            <a:pPr indent="0" lvl="0" marL="0" rtl="0" algn="l">
              <a:lnSpc>
                <a:spcPct val="100000"/>
              </a:lnSpc>
              <a:spcBef>
                <a:spcPts val="0"/>
              </a:spcBef>
              <a:spcAft>
                <a:spcPts val="0"/>
              </a:spcAft>
              <a:buSzPts val="1100"/>
              <a:buNone/>
            </a:pPr>
            <a:r>
              <a:rPr lang="en-GB"/>
              <a:t>Online scam /Malware:  Online scams that bait you into sharing your bank details and/or end up in a phishing attack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gf8068a1d1c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4" name="Google Shape;1884;gf8068a1d1c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885" name="Google Shape;1885;gf8068a1d1c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7" name="Google Shape;192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This becomes a fun example of misinformation…. </a:t>
            </a:r>
            <a:endParaRPr/>
          </a:p>
        </p:txBody>
      </p:sp>
      <p:sp>
        <p:nvSpPr>
          <p:cNvPr id="1970" name="Google Shape;19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Get the group to debate. Ask for individual responses and the reason for those responses. </a:t>
            </a:r>
            <a:endParaRPr/>
          </a:p>
        </p:txBody>
      </p:sp>
      <p:sp>
        <p:nvSpPr>
          <p:cNvPr id="2015" name="Google Shape;201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e68d92fb2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2396" rtl="0" algn="l">
              <a:lnSpc>
                <a:spcPct val="100000"/>
              </a:lnSpc>
              <a:spcBef>
                <a:spcPts val="0"/>
              </a:spcBef>
              <a:spcAft>
                <a:spcPts val="0"/>
              </a:spcAft>
              <a:buClr>
                <a:schemeClr val="dk1"/>
              </a:buClr>
              <a:buSzPts val="1800"/>
              <a:buFont typeface="Arial"/>
              <a:buNone/>
            </a:pPr>
            <a:r>
              <a:rPr lang="en-GB">
                <a:latin typeface="Arial"/>
                <a:ea typeface="Arial"/>
                <a:cs typeface="Arial"/>
                <a:sym typeface="Arial"/>
              </a:rPr>
              <a:t>A media education programme for school students in India launched by </a:t>
            </a:r>
            <a:r>
              <a:rPr b="1" lang="en-GB">
                <a:latin typeface="Arial"/>
                <a:ea typeface="Arial"/>
                <a:cs typeface="Arial"/>
                <a:sym typeface="Arial"/>
              </a:rPr>
              <a:t>BBC </a:t>
            </a:r>
            <a:r>
              <a:rPr lang="en-GB">
                <a:latin typeface="Arial"/>
                <a:ea typeface="Arial"/>
                <a:cs typeface="Arial"/>
                <a:sym typeface="Arial"/>
              </a:rPr>
              <a:t>in partnership with</a:t>
            </a:r>
            <a:r>
              <a:rPr b="1" lang="en-GB">
                <a:latin typeface="Arial"/>
                <a:ea typeface="Arial"/>
                <a:cs typeface="Arial"/>
                <a:sym typeface="Arial"/>
              </a:rPr>
              <a:t> Internews </a:t>
            </a:r>
            <a:r>
              <a:rPr lang="en-GB">
                <a:latin typeface="Arial"/>
                <a:ea typeface="Arial"/>
                <a:cs typeface="Arial"/>
                <a:sym typeface="Arial"/>
              </a:rPr>
              <a:t>and in collaboration with </a:t>
            </a:r>
            <a:r>
              <a:rPr b="1" lang="en-GB">
                <a:latin typeface="Arial"/>
                <a:ea typeface="Arial"/>
                <a:cs typeface="Arial"/>
                <a:sym typeface="Arial"/>
              </a:rPr>
              <a:t>DataLEADS</a:t>
            </a:r>
            <a:r>
              <a:rPr lang="en-GB">
                <a:latin typeface="Arial"/>
                <a:ea typeface="Arial"/>
                <a:cs typeface="Arial"/>
                <a:sym typeface="Arial"/>
              </a:rPr>
              <a:t> </a:t>
            </a:r>
            <a:endParaRPr sz="100"/>
          </a:p>
        </p:txBody>
      </p:sp>
      <p:sp>
        <p:nvSpPr>
          <p:cNvPr id="963" name="Google Shape;963;ge68d92fb2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8" name="Google Shape;205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Point out how one of the ducks is gliding and not walking</a:t>
            </a:r>
            <a:endParaRPr/>
          </a:p>
          <a:p>
            <a:pPr indent="0" lvl="0" marL="0" rtl="0" algn="l">
              <a:lnSpc>
                <a:spcPct val="100000"/>
              </a:lnSpc>
              <a:spcBef>
                <a:spcPts val="0"/>
              </a:spcBef>
              <a:spcAft>
                <a:spcPts val="0"/>
              </a:spcAft>
              <a:buSzPts val="1400"/>
              <a:buNone/>
            </a:pPr>
            <a:r>
              <a:rPr lang="en-GB"/>
              <a:t>Reading reference : https://observers.france24.com/en/20180531-ducks-video-manipulated-doctored-debunked</a:t>
            </a:r>
            <a:endParaRPr/>
          </a:p>
        </p:txBody>
      </p:sp>
      <p:sp>
        <p:nvSpPr>
          <p:cNvPr id="2059" name="Google Shape;205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ge2286a765b_0_1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3" name="Google Shape;2103;ge2286a765b_0_1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In terms of where it comes from and how it is spread, the UK workshop looks at who is creating and sharing this information – because if you know why and how it got there, it may well help you spot it. </a:t>
            </a:r>
            <a:endParaRPr/>
          </a:p>
          <a:p>
            <a:pPr indent="-228600" lvl="0" marL="457200" marR="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The BBC’s disinformation team – who help to spot and debunk misinformation and disinformation - have identified seven types of people who create and spread false information and get it to go viral. Here they are:</a:t>
            </a:r>
            <a:endParaRPr/>
          </a:p>
          <a:p>
            <a:pPr indent="-228600" lvl="0" marL="457200" marR="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the joker, the politician, the conspiracy theorist, the insider, the scammer, a relative (including friends and family) and celebrities. And in the UK workshop, we take a look at an example of each - linked to their creating and sharing of misinformation around Coronavirus.</a:t>
            </a:r>
            <a:endParaRPr/>
          </a:p>
          <a:p>
            <a:pPr indent="-228600" lvl="0" marL="457200" marR="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p:txBody>
      </p:sp>
      <p:sp>
        <p:nvSpPr>
          <p:cNvPr id="2104" name="Google Shape;2104;ge2286a765b_0_14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ge2286a765b_0_18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9" name="Google Shape;2119;ge2286a765b_0_18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t/>
            </a:r>
            <a:endParaRPr b="1"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gf8068a1d1c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3" name="Google Shape;2163;gf8068a1d1c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trainer should be aware that the group may ask questions on how credible is traditional media today?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ge38c6d7718_4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1" name="Google Shape;2211;ge38c6d7718_4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5" name="Shape 2215"/>
        <p:cNvGrpSpPr/>
        <p:nvPr/>
      </p:nvGrpSpPr>
      <p:grpSpPr>
        <a:xfrm>
          <a:off x="0" y="0"/>
          <a:ext cx="0" cy="0"/>
          <a:chOff x="0" y="0"/>
          <a:chExt cx="0" cy="0"/>
        </a:xfrm>
      </p:grpSpPr>
      <p:sp>
        <p:nvSpPr>
          <p:cNvPr id="2216" name="Google Shape;221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7" name="Google Shape;22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e0deebcc03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4" name="Google Shape;2264;ge0deebcc03_1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5" name="Google Shape;2265;ge0deebcc03_1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e0deebcc03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9" name="Google Shape;2309;ge0deebcc03_1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GB"/>
              <a:t>Name different types of sources</a:t>
            </a:r>
            <a:endParaRPr/>
          </a:p>
          <a:p>
            <a:pPr indent="0" lvl="0" marL="0" marR="0" rtl="0" algn="l">
              <a:lnSpc>
                <a:spcPct val="100000"/>
              </a:lnSpc>
              <a:spcBef>
                <a:spcPts val="0"/>
              </a:spcBef>
              <a:spcAft>
                <a:spcPts val="0"/>
              </a:spcAft>
              <a:buSzPts val="1100"/>
              <a:buNone/>
            </a:pPr>
            <a:r>
              <a:t/>
            </a:r>
            <a:endParaRPr b="0" i="0" sz="1200" u="none" cap="none" strike="noStrike">
              <a:solidFill>
                <a:schemeClr val="dk1"/>
              </a:solidFill>
              <a:latin typeface="Arial"/>
              <a:ea typeface="Arial"/>
              <a:cs typeface="Arial"/>
              <a:sym typeface="Arial"/>
            </a:endParaRPr>
          </a:p>
        </p:txBody>
      </p:sp>
      <p:sp>
        <p:nvSpPr>
          <p:cNvPr id="2310" name="Google Shape;2310;ge0deebcc03_1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3" name="Shape 2353"/>
        <p:cNvGrpSpPr/>
        <p:nvPr/>
      </p:nvGrpSpPr>
      <p:grpSpPr>
        <a:xfrm>
          <a:off x="0" y="0"/>
          <a:ext cx="0" cy="0"/>
          <a:chOff x="0" y="0"/>
          <a:chExt cx="0" cy="0"/>
        </a:xfrm>
      </p:grpSpPr>
      <p:sp>
        <p:nvSpPr>
          <p:cNvPr id="2354" name="Google Shape;2354;gb7ff79a52d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5" name="Google Shape;2355;gb7ff79a52d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BBC Video: How to Fact Check</a:t>
            </a:r>
            <a:endParaRPr/>
          </a:p>
        </p:txBody>
      </p:sp>
      <p:sp>
        <p:nvSpPr>
          <p:cNvPr id="2356" name="Google Shape;2356;gb7ff79a52d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ge35b6f4fa7_2_1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6" name="Google Shape;2366;ge35b6f4fa7_2_1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Ask the students for examples on how they have seen people blindly accept any information because it is coming from a certain source they respect.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e68d92fb21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2396" rtl="0" algn="l">
              <a:lnSpc>
                <a:spcPct val="100000"/>
              </a:lnSpc>
              <a:spcBef>
                <a:spcPts val="0"/>
              </a:spcBef>
              <a:spcAft>
                <a:spcPts val="0"/>
              </a:spcAft>
              <a:buSzPts val="1800"/>
              <a:buNone/>
            </a:pPr>
            <a:r>
              <a:rPr lang="en-GB">
                <a:latin typeface="Arial"/>
                <a:ea typeface="Arial"/>
                <a:cs typeface="Arial"/>
                <a:sym typeface="Arial"/>
              </a:rPr>
              <a:t>A media education programme for school students in India launched by </a:t>
            </a:r>
            <a:r>
              <a:rPr b="1" lang="en-GB">
                <a:latin typeface="Arial"/>
                <a:ea typeface="Arial"/>
                <a:cs typeface="Arial"/>
                <a:sym typeface="Arial"/>
              </a:rPr>
              <a:t>BBC </a:t>
            </a:r>
            <a:r>
              <a:rPr lang="en-GB">
                <a:latin typeface="Arial"/>
                <a:ea typeface="Arial"/>
                <a:cs typeface="Arial"/>
                <a:sym typeface="Arial"/>
              </a:rPr>
              <a:t>in partnership with</a:t>
            </a:r>
            <a:r>
              <a:rPr b="1" lang="en-GB">
                <a:latin typeface="Arial"/>
                <a:ea typeface="Arial"/>
                <a:cs typeface="Arial"/>
                <a:sym typeface="Arial"/>
              </a:rPr>
              <a:t> Internews </a:t>
            </a:r>
            <a:r>
              <a:rPr lang="en-GB">
                <a:latin typeface="Arial"/>
                <a:ea typeface="Arial"/>
                <a:cs typeface="Arial"/>
                <a:sym typeface="Arial"/>
              </a:rPr>
              <a:t>and in collaboration with </a:t>
            </a:r>
            <a:r>
              <a:rPr b="1" lang="en-GB">
                <a:latin typeface="Arial"/>
                <a:ea typeface="Arial"/>
                <a:cs typeface="Arial"/>
                <a:sym typeface="Arial"/>
              </a:rPr>
              <a:t>DataLEADS</a:t>
            </a:r>
            <a:r>
              <a:rPr lang="en-GB">
                <a:latin typeface="Arial"/>
                <a:ea typeface="Arial"/>
                <a:cs typeface="Arial"/>
                <a:sym typeface="Arial"/>
              </a:rPr>
              <a:t> </a:t>
            </a:r>
            <a:endParaRPr sz="100"/>
          </a:p>
        </p:txBody>
      </p:sp>
      <p:sp>
        <p:nvSpPr>
          <p:cNvPr id="1008" name="Google Shape;1008;ge68d92fb2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e2a49566c7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410" name="Google Shape;2410;ge2a49566c7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e2a49566c7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453" name="Google Shape;2453;ge2a49566c7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ge35b6f4fa7_2_15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6" name="Google Shape;2496;ge35b6f4fa7_2_15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next exercise is the Traffic Light exercise.  Take them through the examples given and ask whether they trust the source and would forward as is, think about the source, or not forward the post at all.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e35b6f4fa7_2_5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8" name="Google Shape;2538;ge35b6f4fa7_2_5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Task: Students will be asked to make a list of different sources of information and divide them into 3 parts: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Trust = Put these sources into green column, which is Proceed</a:t>
            </a:r>
            <a:endParaRPr/>
          </a:p>
          <a:p>
            <a:pPr indent="0" lvl="0" marL="0" rtl="0" algn="l">
              <a:lnSpc>
                <a:spcPct val="100000"/>
              </a:lnSpc>
              <a:spcBef>
                <a:spcPts val="0"/>
              </a:spcBef>
              <a:spcAft>
                <a:spcPts val="0"/>
              </a:spcAft>
              <a:buSzPts val="1100"/>
              <a:buNone/>
            </a:pPr>
            <a:r>
              <a:rPr lang="en-GB"/>
              <a:t>Wary of = Put these sources into yellow, which is Warning Signal</a:t>
            </a:r>
            <a:endParaRPr/>
          </a:p>
          <a:p>
            <a:pPr indent="0" lvl="0" marL="0" rtl="0" algn="l">
              <a:lnSpc>
                <a:spcPct val="100000"/>
              </a:lnSpc>
              <a:spcBef>
                <a:spcPts val="0"/>
              </a:spcBef>
              <a:spcAft>
                <a:spcPts val="0"/>
              </a:spcAft>
              <a:buSzPts val="1100"/>
              <a:buNone/>
            </a:pPr>
            <a:r>
              <a:rPr lang="en-GB"/>
              <a:t>Never Trust = Put these sources into red, which is stop</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1" name="Shape 2581"/>
        <p:cNvGrpSpPr/>
        <p:nvPr/>
      </p:nvGrpSpPr>
      <p:grpSpPr>
        <a:xfrm>
          <a:off x="0" y="0"/>
          <a:ext cx="0" cy="0"/>
          <a:chOff x="0" y="0"/>
          <a:chExt cx="0" cy="0"/>
        </a:xfrm>
      </p:grpSpPr>
      <p:sp>
        <p:nvSpPr>
          <p:cNvPr id="2582" name="Google Shape;2582;ge764ce25ac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3" name="Google Shape;2583;ge764ce25ac_0_4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ge764ce25ac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1" name="Google Shape;2631;ge764ce25ac_0_4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7" name="Shape 2677"/>
        <p:cNvGrpSpPr/>
        <p:nvPr/>
      </p:nvGrpSpPr>
      <p:grpSpPr>
        <a:xfrm>
          <a:off x="0" y="0"/>
          <a:ext cx="0" cy="0"/>
          <a:chOff x="0" y="0"/>
          <a:chExt cx="0" cy="0"/>
        </a:xfrm>
      </p:grpSpPr>
      <p:sp>
        <p:nvSpPr>
          <p:cNvPr id="2678" name="Google Shape;2678;ge764ce25ac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9" name="Google Shape;2679;ge764ce25ac_0_5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5" name="Shape 2725"/>
        <p:cNvGrpSpPr/>
        <p:nvPr/>
      </p:nvGrpSpPr>
      <p:grpSpPr>
        <a:xfrm>
          <a:off x="0" y="0"/>
          <a:ext cx="0" cy="0"/>
          <a:chOff x="0" y="0"/>
          <a:chExt cx="0" cy="0"/>
        </a:xfrm>
      </p:grpSpPr>
      <p:sp>
        <p:nvSpPr>
          <p:cNvPr id="2726" name="Google Shape;2726;ge764ce25ac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7" name="Google Shape;2727;ge764ce25ac_0_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ge2286a765b_0_1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5" name="Google Shape;2775;ge2286a765b_0_1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Sum it up….</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2776" name="Google Shape;2776;ge2286a765b_0_1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3" name="Google Shape;27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e68d92fb21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3" name="Google Shape;1053;ge68d92fb21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3" name="Google Shape;280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SCRIPT</a:t>
            </a:r>
            <a:endParaRPr/>
          </a:p>
          <a:p>
            <a:pPr indent="0" lvl="0" marL="0" rtl="0" algn="l">
              <a:lnSpc>
                <a:spcPct val="100000"/>
              </a:lnSpc>
              <a:spcBef>
                <a:spcPts val="0"/>
              </a:spcBef>
              <a:spcAft>
                <a:spcPts val="0"/>
              </a:spcAft>
              <a:buSzPts val="1400"/>
              <a:buNone/>
            </a:pPr>
            <a:r>
              <a:rPr b="1" lang="en-GB"/>
              <a:t>These are the checks we have been doing…. [</a:t>
            </a:r>
            <a:r>
              <a:rPr b="1" i="0" lang="en-GB"/>
              <a:t>CLICK] </a:t>
            </a:r>
            <a:r>
              <a:rPr b="0" i="1" lang="en-GB"/>
              <a:t>through each step</a:t>
            </a:r>
            <a:endParaRPr b="1"/>
          </a:p>
          <a:p>
            <a:pPr indent="0" lvl="0" marL="0" rtl="0" algn="l">
              <a:lnSpc>
                <a:spcPct val="100000"/>
              </a:lnSpc>
              <a:spcBef>
                <a:spcPts val="0"/>
              </a:spcBef>
              <a:spcAft>
                <a:spcPts val="0"/>
              </a:spcAft>
              <a:buSzPts val="1400"/>
              <a:buNone/>
            </a:pPr>
            <a:r>
              <a:rPr i="1" lang="en-GB"/>
              <a:t>Read through slide</a:t>
            </a:r>
            <a:endParaRPr b="1" i="1"/>
          </a:p>
          <a:p>
            <a:pPr indent="0" lvl="0" marL="0" rtl="0" algn="l">
              <a:lnSpc>
                <a:spcPct val="100000"/>
              </a:lnSpc>
              <a:spcBef>
                <a:spcPts val="0"/>
              </a:spcBef>
              <a:spcAft>
                <a:spcPts val="0"/>
              </a:spcAft>
              <a:buSzPts val="1400"/>
              <a:buNone/>
            </a:pPr>
            <a:r>
              <a:rPr b="1" lang="en-GB"/>
              <a:t>All these checks help you build a picture, like putting a puzzle together, to help you decide if what you were seeing and reading was real, or not.</a:t>
            </a:r>
            <a:endParaRPr/>
          </a:p>
          <a:p>
            <a:pPr indent="0" lvl="0" marL="0" rtl="0" algn="l">
              <a:lnSpc>
                <a:spcPct val="100000"/>
              </a:lnSpc>
              <a:spcBef>
                <a:spcPts val="0"/>
              </a:spcBef>
              <a:spcAft>
                <a:spcPts val="0"/>
              </a:spcAft>
              <a:buSzPts val="1400"/>
              <a:buNone/>
            </a:pPr>
            <a:r>
              <a:rPr b="1" lang="en-GB"/>
              <a:t>[</a:t>
            </a:r>
            <a:r>
              <a:rPr b="1" i="0" lang="en-GB"/>
              <a:t>CLICK] </a:t>
            </a:r>
            <a:endParaRPr/>
          </a:p>
          <a:p>
            <a:pPr indent="0" lvl="0" marL="0" rtl="0" algn="l">
              <a:lnSpc>
                <a:spcPct val="100000"/>
              </a:lnSpc>
              <a:spcBef>
                <a:spcPts val="0"/>
              </a:spcBef>
              <a:spcAft>
                <a:spcPts val="0"/>
              </a:spcAft>
              <a:buSzPts val="1400"/>
              <a:buNone/>
            </a:pPr>
            <a:r>
              <a:rPr b="1" lang="en-GB"/>
              <a:t>And if you look at each of those steps you can see that you have spelt out the word REAL, to help you remember your check list. </a:t>
            </a:r>
            <a:endParaRPr/>
          </a:p>
        </p:txBody>
      </p:sp>
      <p:sp>
        <p:nvSpPr>
          <p:cNvPr id="2804" name="Google Shape;280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3" name="Google Shape;281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i="1"/>
          </a:p>
          <a:p>
            <a:pPr indent="-228600" lvl="0" marL="457200" marR="0" rtl="0" algn="l">
              <a:lnSpc>
                <a:spcPct val="100000"/>
              </a:lnSpc>
              <a:spcBef>
                <a:spcPts val="0"/>
              </a:spcBef>
              <a:spcAft>
                <a:spcPts val="0"/>
              </a:spcAft>
              <a:buSzPts val="1400"/>
              <a:buNone/>
            </a:pPr>
            <a:r>
              <a:rPr i="1" lang="en-GB"/>
              <a:t>There are 6 questions that journalists all over the world are taught to ask of a story or piece of information and they are; who what where when how and why. Using these words and pushing yourself to form a question using this words, is a good way to get to the bottom of the story. </a:t>
            </a:r>
            <a:endParaRPr/>
          </a:p>
          <a:p>
            <a:pPr indent="-228600" lvl="0" marL="457200" marR="0" rtl="0" algn="l">
              <a:lnSpc>
                <a:spcPct val="100000"/>
              </a:lnSpc>
              <a:spcBef>
                <a:spcPts val="0"/>
              </a:spcBef>
              <a:spcAft>
                <a:spcPts val="0"/>
              </a:spcAft>
              <a:buSzPts val="1400"/>
              <a:buNone/>
            </a:pPr>
            <a:r>
              <a:t/>
            </a:r>
            <a:endParaRPr i="1"/>
          </a:p>
          <a:p>
            <a:pPr indent="-228600" lvl="0" marL="457200" marR="0" rtl="0" algn="l">
              <a:lnSpc>
                <a:spcPct val="100000"/>
              </a:lnSpc>
              <a:spcBef>
                <a:spcPts val="0"/>
              </a:spcBef>
              <a:spcAft>
                <a:spcPts val="0"/>
              </a:spcAft>
              <a:buSzPts val="1400"/>
              <a:buNone/>
            </a:pPr>
            <a:r>
              <a:rPr i="1" lang="en-GB"/>
              <a:t>Let’s try…</a:t>
            </a:r>
            <a:endParaRPr/>
          </a:p>
        </p:txBody>
      </p:sp>
      <p:sp>
        <p:nvSpPr>
          <p:cNvPr id="2814" name="Google Shape;2814;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gf8068a1d1c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8" name="Google Shape;2838;gf8068a1d1c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200">
                <a:solidFill>
                  <a:schemeClr val="dk1"/>
                </a:solidFill>
                <a:latin typeface="Arial"/>
                <a:ea typeface="Arial"/>
                <a:cs typeface="Arial"/>
                <a:sym typeface="Arial"/>
              </a:rPr>
              <a:t>Journalists and news organisations tend to ensure they have two sources they believe are reliable before running a story</a:t>
            </a:r>
            <a:endParaRPr sz="12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GB">
                <a:solidFill>
                  <a:schemeClr val="dk1"/>
                </a:solidFill>
              </a:rPr>
              <a:t>Bring in the journalist in the room to explain/ or give your own example: The rule means that when sourcing information, a fact </a:t>
            </a:r>
            <a:r>
              <a:rPr lang="en-GB"/>
              <a:t>isn't</a:t>
            </a:r>
            <a:r>
              <a:rPr lang="en-GB">
                <a:solidFill>
                  <a:schemeClr val="dk1"/>
                </a:solidFill>
              </a:rPr>
              <a:t> credible unless it can be verified by two different sources.</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We as citizens should operate as mini journalists</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Now let’s look at the different types of information that we encounter</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7" name="Google Shape;2847;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ge6413cb244_1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1" name="Google Shape;2891;ge6413cb244_1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7" name="Google Shape;293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GB"/>
              <a:t>Elicit answers for each question.  This will help clarify each point of REAL to the group</a:t>
            </a:r>
            <a:endParaRPr/>
          </a:p>
        </p:txBody>
      </p:sp>
      <p:sp>
        <p:nvSpPr>
          <p:cNvPr id="2938" name="Google Shape;293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0" name="Shape 2980"/>
        <p:cNvGrpSpPr/>
        <p:nvPr/>
      </p:nvGrpSpPr>
      <p:grpSpPr>
        <a:xfrm>
          <a:off x="0" y="0"/>
          <a:ext cx="0" cy="0"/>
          <a:chOff x="0" y="0"/>
          <a:chExt cx="0" cy="0"/>
        </a:xfrm>
      </p:grpSpPr>
      <p:sp>
        <p:nvSpPr>
          <p:cNvPr id="2981" name="Google Shape;2981;ge281cc668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2" name="Google Shape;2982;ge281cc6686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3" name="Google Shape;2983;ge281cc6686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ge281cc6686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7" name="Google Shape;3027;ge281cc6686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8" name="Google Shape;3028;ge281cc6686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0" name="Shape 3070"/>
        <p:cNvGrpSpPr/>
        <p:nvPr/>
      </p:nvGrpSpPr>
      <p:grpSpPr>
        <a:xfrm>
          <a:off x="0" y="0"/>
          <a:ext cx="0" cy="0"/>
          <a:chOff x="0" y="0"/>
          <a:chExt cx="0" cy="0"/>
        </a:xfrm>
      </p:grpSpPr>
      <p:sp>
        <p:nvSpPr>
          <p:cNvPr id="3071" name="Google Shape;3071;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2" name="Google Shape;3072;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5" name="Shape 3115"/>
        <p:cNvGrpSpPr/>
        <p:nvPr/>
      </p:nvGrpSpPr>
      <p:grpSpPr>
        <a:xfrm>
          <a:off x="0" y="0"/>
          <a:ext cx="0" cy="0"/>
          <a:chOff x="0" y="0"/>
          <a:chExt cx="0" cy="0"/>
        </a:xfrm>
      </p:grpSpPr>
      <p:sp>
        <p:nvSpPr>
          <p:cNvPr id="3116" name="Google Shape;3116;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7" name="Google Shape;3117;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e67a4de440_0_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5" name="Google Shape;1095;ge67a4de440_0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2" name="Shape 3162"/>
        <p:cNvGrpSpPr/>
        <p:nvPr/>
      </p:nvGrpSpPr>
      <p:grpSpPr>
        <a:xfrm>
          <a:off x="0" y="0"/>
          <a:ext cx="0" cy="0"/>
          <a:chOff x="0" y="0"/>
          <a:chExt cx="0" cy="0"/>
        </a:xfrm>
      </p:grpSpPr>
      <p:sp>
        <p:nvSpPr>
          <p:cNvPr id="3163" name="Google Shape;3163;ge281cc6686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4" name="Google Shape;3164;ge281cc6686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5" name="Google Shape;3165;ge281cc6686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7" name="Shape 3207"/>
        <p:cNvGrpSpPr/>
        <p:nvPr/>
      </p:nvGrpSpPr>
      <p:grpSpPr>
        <a:xfrm>
          <a:off x="0" y="0"/>
          <a:ext cx="0" cy="0"/>
          <a:chOff x="0" y="0"/>
          <a:chExt cx="0" cy="0"/>
        </a:xfrm>
      </p:grpSpPr>
      <p:sp>
        <p:nvSpPr>
          <p:cNvPr id="3208" name="Google Shape;3208;gb7ff79a52d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9" name="Google Shape;3209;gb7ff79a52d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3" name="Shape 3213"/>
        <p:cNvGrpSpPr/>
        <p:nvPr/>
      </p:nvGrpSpPr>
      <p:grpSpPr>
        <a:xfrm>
          <a:off x="0" y="0"/>
          <a:ext cx="0" cy="0"/>
          <a:chOff x="0" y="0"/>
          <a:chExt cx="0" cy="0"/>
        </a:xfrm>
      </p:grpSpPr>
      <p:sp>
        <p:nvSpPr>
          <p:cNvPr id="3214" name="Google Shape;3214;gb7ff79a52d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5" name="Google Shape;3215;gb7ff79a52d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9" name="Shape 3259"/>
        <p:cNvGrpSpPr/>
        <p:nvPr/>
      </p:nvGrpSpPr>
      <p:grpSpPr>
        <a:xfrm>
          <a:off x="0" y="0"/>
          <a:ext cx="0" cy="0"/>
          <a:chOff x="0" y="0"/>
          <a:chExt cx="0" cy="0"/>
        </a:xfrm>
      </p:grpSpPr>
      <p:sp>
        <p:nvSpPr>
          <p:cNvPr id="3260" name="Google Shape;3260;gb7ff79a52d_0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1" name="Google Shape;3261;gb7ff79a52d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There are many fake accounts – encourage students to look at the numbers of followers and tweets for some and consider the consequences of a fake account with thousands of followers ad how they may influence understanding of policy etc. When was account created? Does the account link to their website? Or websites that you trust? And do those websites link to the account?</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3262" name="Google Shape;3262;gb7ff79a52d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1" name="Shape 3301"/>
        <p:cNvGrpSpPr/>
        <p:nvPr/>
      </p:nvGrpSpPr>
      <p:grpSpPr>
        <a:xfrm>
          <a:off x="0" y="0"/>
          <a:ext cx="0" cy="0"/>
          <a:chOff x="0" y="0"/>
          <a:chExt cx="0" cy="0"/>
        </a:xfrm>
      </p:grpSpPr>
      <p:sp>
        <p:nvSpPr>
          <p:cNvPr id="3302" name="Google Shape;3302;ge2286a765b_0_2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‘Click Away’ is what you do when you are looking at a probable piece of misinformation, that needs verification. You ‘Click Away’ from the information, and look for evidence, or the lack of it, from other sources. </a:t>
            </a:r>
            <a:endParaRPr/>
          </a:p>
        </p:txBody>
      </p:sp>
      <p:sp>
        <p:nvSpPr>
          <p:cNvPr id="3303" name="Google Shape;3303;ge2286a765b_0_2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3" name="Shape 3343"/>
        <p:cNvGrpSpPr/>
        <p:nvPr/>
      </p:nvGrpSpPr>
      <p:grpSpPr>
        <a:xfrm>
          <a:off x="0" y="0"/>
          <a:ext cx="0" cy="0"/>
          <a:chOff x="0" y="0"/>
          <a:chExt cx="0" cy="0"/>
        </a:xfrm>
      </p:grpSpPr>
      <p:sp>
        <p:nvSpPr>
          <p:cNvPr id="3344" name="Google Shape;3344;ge2286a765b_0_3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5" name="Google Shape;3345;ge2286a765b_0_3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Stress on the importance of Text Search - to add what they see on the post, as text and do a text search on any search engine. </a:t>
            </a:r>
            <a:endParaRPr/>
          </a:p>
          <a:p>
            <a:pPr indent="0" lvl="0" marL="0" rtl="0" algn="l">
              <a:lnSpc>
                <a:spcPct val="100000"/>
              </a:lnSpc>
              <a:spcBef>
                <a:spcPts val="0"/>
              </a:spcBef>
              <a:spcAft>
                <a:spcPts val="0"/>
              </a:spcAft>
              <a:buSzPts val="1100"/>
              <a:buNone/>
            </a:pPr>
            <a:r>
              <a:rPr lang="en-GB"/>
              <a:t>Or other search engine!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5" name="Shape 3385"/>
        <p:cNvGrpSpPr/>
        <p:nvPr/>
      </p:nvGrpSpPr>
      <p:grpSpPr>
        <a:xfrm>
          <a:off x="0" y="0"/>
          <a:ext cx="0" cy="0"/>
          <a:chOff x="0" y="0"/>
          <a:chExt cx="0" cy="0"/>
        </a:xfrm>
      </p:grpSpPr>
      <p:sp>
        <p:nvSpPr>
          <p:cNvPr id="3386" name="Google Shape;3386;ge2286a765b_0_24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7" name="Google Shape;3387;ge2286a765b_0_24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Stress on the importance of looking at authoritative sources and official websites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ge2286a765b_0_2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9" name="Google Shape;3429;ge2286a765b_0_2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Stress on the importance of keeping the search phrase short, and focussed.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9" name="Shape 3469"/>
        <p:cNvGrpSpPr/>
        <p:nvPr/>
      </p:nvGrpSpPr>
      <p:grpSpPr>
        <a:xfrm>
          <a:off x="0" y="0"/>
          <a:ext cx="0" cy="0"/>
          <a:chOff x="0" y="0"/>
          <a:chExt cx="0" cy="0"/>
        </a:xfrm>
      </p:grpSpPr>
      <p:sp>
        <p:nvSpPr>
          <p:cNvPr id="3470" name="Google Shape;3470;ge087abe1bb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Demo this example using text search</a:t>
            </a:r>
            <a:endParaRPr/>
          </a:p>
        </p:txBody>
      </p:sp>
      <p:sp>
        <p:nvSpPr>
          <p:cNvPr id="3471" name="Google Shape;3471;ge087abe1bb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2" name="Shape 3512"/>
        <p:cNvGrpSpPr/>
        <p:nvPr/>
      </p:nvGrpSpPr>
      <p:grpSpPr>
        <a:xfrm>
          <a:off x="0" y="0"/>
          <a:ext cx="0" cy="0"/>
          <a:chOff x="0" y="0"/>
          <a:chExt cx="0" cy="0"/>
        </a:xfrm>
      </p:grpSpPr>
      <p:sp>
        <p:nvSpPr>
          <p:cNvPr id="3513" name="Google Shape;3513;ge087abe1bb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Do a text search demo for “CBSE Class XII datesheet”</a:t>
            </a:r>
            <a:endParaRPr/>
          </a:p>
        </p:txBody>
      </p:sp>
      <p:sp>
        <p:nvSpPr>
          <p:cNvPr id="3514" name="Google Shape;3514;ge087abe1bb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e55075f6ab_1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8" name="Google Shape;1138;ge55075f6ab_1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5" name="Shape 3555"/>
        <p:cNvGrpSpPr/>
        <p:nvPr/>
      </p:nvGrpSpPr>
      <p:grpSpPr>
        <a:xfrm>
          <a:off x="0" y="0"/>
          <a:ext cx="0" cy="0"/>
          <a:chOff x="0" y="0"/>
          <a:chExt cx="0" cy="0"/>
        </a:xfrm>
      </p:grpSpPr>
      <p:sp>
        <p:nvSpPr>
          <p:cNvPr id="3556" name="Google Shape;3556;ge2608ea7c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7" name="Google Shape;3557;ge2608ea7c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8" name="Shape 3598"/>
        <p:cNvGrpSpPr/>
        <p:nvPr/>
      </p:nvGrpSpPr>
      <p:grpSpPr>
        <a:xfrm>
          <a:off x="0" y="0"/>
          <a:ext cx="0" cy="0"/>
          <a:chOff x="0" y="0"/>
          <a:chExt cx="0" cy="0"/>
        </a:xfrm>
      </p:grpSpPr>
      <p:sp>
        <p:nvSpPr>
          <p:cNvPr id="3599" name="Google Shape;3599;ge087abe1bb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0" name="Google Shape;3600;ge087abe1bb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1" name="Google Shape;3601;ge087abe1bb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ge2608ea7c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4" name="Google Shape;3644;ge2608ea7c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5" name="Google Shape;3645;ge2608ea7c9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8" name="Shape 3688"/>
        <p:cNvGrpSpPr/>
        <p:nvPr/>
      </p:nvGrpSpPr>
      <p:grpSpPr>
        <a:xfrm>
          <a:off x="0" y="0"/>
          <a:ext cx="0" cy="0"/>
          <a:chOff x="0" y="0"/>
          <a:chExt cx="0" cy="0"/>
        </a:xfrm>
      </p:grpSpPr>
      <p:sp>
        <p:nvSpPr>
          <p:cNvPr id="3689" name="Google Shape;3689;gb7fbfcf689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0" name="Google Shape;3690;gb7fbfcf689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u="sng">
                <a:solidFill>
                  <a:schemeClr val="hlink"/>
                </a:solidFill>
                <a:hlinkClick r:id="rId2"/>
              </a:rPr>
              <a:t>Provide this image as an attachment to the group. </a:t>
            </a:r>
            <a:endParaRPr b="1" u="sng">
              <a:solidFill>
                <a:schemeClr val="hlink"/>
              </a:solidFill>
            </a:endParaRPr>
          </a:p>
          <a:p>
            <a:pPr indent="0" lvl="0" marL="0" rtl="0" algn="l">
              <a:lnSpc>
                <a:spcPct val="100000"/>
              </a:lnSpc>
              <a:spcBef>
                <a:spcPts val="0"/>
              </a:spcBef>
              <a:spcAft>
                <a:spcPts val="0"/>
              </a:spcAft>
              <a:buSzPts val="1100"/>
              <a:buNone/>
            </a:pPr>
            <a:r>
              <a:rPr b="1" lang="en-GB" u="sng">
                <a:solidFill>
                  <a:schemeClr val="hlink"/>
                </a:solidFill>
              </a:rPr>
              <a:t>Google Search gives you the result on Page 6 – tell the group to be diligent and adamant </a:t>
            </a:r>
            <a:endParaRPr b="1" u="sng">
              <a:solidFill>
                <a:schemeClr val="hlink"/>
              </a:solidFill>
            </a:endParaRPr>
          </a:p>
          <a:p>
            <a:pPr indent="0" lvl="0" marL="0" rtl="0" algn="l">
              <a:lnSpc>
                <a:spcPct val="100000"/>
              </a:lnSpc>
              <a:spcBef>
                <a:spcPts val="0"/>
              </a:spcBef>
              <a:spcAft>
                <a:spcPts val="0"/>
              </a:spcAft>
              <a:buSzPts val="1100"/>
              <a:buNone/>
            </a:pPr>
            <a:r>
              <a:rPr b="1" lang="en-GB" u="sng">
                <a:solidFill>
                  <a:schemeClr val="hlink"/>
                </a:solidFill>
              </a:rPr>
              <a:t>An AFP Fact Check article will give the result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2" name="Shape 3732"/>
        <p:cNvGrpSpPr/>
        <p:nvPr/>
      </p:nvGrpSpPr>
      <p:grpSpPr>
        <a:xfrm>
          <a:off x="0" y="0"/>
          <a:ext cx="0" cy="0"/>
          <a:chOff x="0" y="0"/>
          <a:chExt cx="0" cy="0"/>
        </a:xfrm>
      </p:grpSpPr>
      <p:sp>
        <p:nvSpPr>
          <p:cNvPr id="3733" name="Google Shape;3733;ge04c6973cd_2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4" name="Google Shape;3734;ge04c6973cd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6" name="Shape 3776"/>
        <p:cNvGrpSpPr/>
        <p:nvPr/>
      </p:nvGrpSpPr>
      <p:grpSpPr>
        <a:xfrm>
          <a:off x="0" y="0"/>
          <a:ext cx="0" cy="0"/>
          <a:chOff x="0" y="0"/>
          <a:chExt cx="0" cy="0"/>
        </a:xfrm>
      </p:grpSpPr>
      <p:sp>
        <p:nvSpPr>
          <p:cNvPr id="3777" name="Google Shape;3777;ge04c6973cd_2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8" name="Google Shape;3778;ge04c6973cd_2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1" name="Shape 3821"/>
        <p:cNvGrpSpPr/>
        <p:nvPr/>
      </p:nvGrpSpPr>
      <p:grpSpPr>
        <a:xfrm>
          <a:off x="0" y="0"/>
          <a:ext cx="0" cy="0"/>
          <a:chOff x="0" y="0"/>
          <a:chExt cx="0" cy="0"/>
        </a:xfrm>
      </p:grpSpPr>
      <p:sp>
        <p:nvSpPr>
          <p:cNvPr id="3822" name="Google Shape;3822;ge281cc6686_0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3" name="Google Shape;3823;ge281cc6686_0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5" name="Shape 3865"/>
        <p:cNvGrpSpPr/>
        <p:nvPr/>
      </p:nvGrpSpPr>
      <p:grpSpPr>
        <a:xfrm>
          <a:off x="0" y="0"/>
          <a:ext cx="0" cy="0"/>
          <a:chOff x="0" y="0"/>
          <a:chExt cx="0" cy="0"/>
        </a:xfrm>
      </p:grpSpPr>
      <p:sp>
        <p:nvSpPr>
          <p:cNvPr id="3866" name="Google Shape;3866;ge281cc6686_0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7" name="Google Shape;3867;ge281cc6686_0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9" name="Shape 3909"/>
        <p:cNvGrpSpPr/>
        <p:nvPr/>
      </p:nvGrpSpPr>
      <p:grpSpPr>
        <a:xfrm>
          <a:off x="0" y="0"/>
          <a:ext cx="0" cy="0"/>
          <a:chOff x="0" y="0"/>
          <a:chExt cx="0" cy="0"/>
        </a:xfrm>
      </p:grpSpPr>
      <p:sp>
        <p:nvSpPr>
          <p:cNvPr id="3910" name="Google Shape;3910;ge281cc6686_0_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1" name="Google Shape;3911;ge281cc6686_0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4" name="Shape 3954"/>
        <p:cNvGrpSpPr/>
        <p:nvPr/>
      </p:nvGrpSpPr>
      <p:grpSpPr>
        <a:xfrm>
          <a:off x="0" y="0"/>
          <a:ext cx="0" cy="0"/>
          <a:chOff x="0" y="0"/>
          <a:chExt cx="0" cy="0"/>
        </a:xfrm>
      </p:grpSpPr>
      <p:sp>
        <p:nvSpPr>
          <p:cNvPr id="3955" name="Google Shape;3955;ge2f698e5e0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6" name="Google Shape;3956;ge2f698e5e0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e3565010f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2" name="Google Shape;1182;ge3565010f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3" name="Google Shape;1183;ge3565010f3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8" name="Shape 3998"/>
        <p:cNvGrpSpPr/>
        <p:nvPr/>
      </p:nvGrpSpPr>
      <p:grpSpPr>
        <a:xfrm>
          <a:off x="0" y="0"/>
          <a:ext cx="0" cy="0"/>
          <a:chOff x="0" y="0"/>
          <a:chExt cx="0" cy="0"/>
        </a:xfrm>
      </p:grpSpPr>
      <p:sp>
        <p:nvSpPr>
          <p:cNvPr id="3999" name="Google Shape;3999;ge2f698e5e0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0" name="Google Shape;4000;ge2f698e5e0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1" name="Google Shape;4001;ge2f698e5e0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3" name="Shape 4043"/>
        <p:cNvGrpSpPr/>
        <p:nvPr/>
      </p:nvGrpSpPr>
      <p:grpSpPr>
        <a:xfrm>
          <a:off x="0" y="0"/>
          <a:ext cx="0" cy="0"/>
          <a:chOff x="0" y="0"/>
          <a:chExt cx="0" cy="0"/>
        </a:xfrm>
      </p:grpSpPr>
      <p:sp>
        <p:nvSpPr>
          <p:cNvPr id="4044" name="Google Shape;4044;ge2f698e5e0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5" name="Google Shape;4045;ge2f698e5e0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6" name="Google Shape;4046;ge2f698e5e0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9" name="Shape 4089"/>
        <p:cNvGrpSpPr/>
        <p:nvPr/>
      </p:nvGrpSpPr>
      <p:grpSpPr>
        <a:xfrm>
          <a:off x="0" y="0"/>
          <a:ext cx="0" cy="0"/>
          <a:chOff x="0" y="0"/>
          <a:chExt cx="0" cy="0"/>
        </a:xfrm>
      </p:grpSpPr>
      <p:sp>
        <p:nvSpPr>
          <p:cNvPr id="4090" name="Google Shape;4090;ge2f698e5e0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1" name="Google Shape;4091;ge2f698e5e0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4" name="Shape 4134"/>
        <p:cNvGrpSpPr/>
        <p:nvPr/>
      </p:nvGrpSpPr>
      <p:grpSpPr>
        <a:xfrm>
          <a:off x="0" y="0"/>
          <a:ext cx="0" cy="0"/>
          <a:chOff x="0" y="0"/>
          <a:chExt cx="0" cy="0"/>
        </a:xfrm>
      </p:grpSpPr>
      <p:sp>
        <p:nvSpPr>
          <p:cNvPr id="4135" name="Google Shape;413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6" name="Google Shape;413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0" name="Shape 4180"/>
        <p:cNvGrpSpPr/>
        <p:nvPr/>
      </p:nvGrpSpPr>
      <p:grpSpPr>
        <a:xfrm>
          <a:off x="0" y="0"/>
          <a:ext cx="0" cy="0"/>
          <a:chOff x="0" y="0"/>
          <a:chExt cx="0" cy="0"/>
        </a:xfrm>
      </p:grpSpPr>
      <p:sp>
        <p:nvSpPr>
          <p:cNvPr id="4181" name="Google Shape;4181;ge281cc6686_0_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2" name="Google Shape;4182;ge281cc6686_0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EXPLAIN google reverse image and add yandex tineye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1" name="Shape 4231"/>
        <p:cNvGrpSpPr/>
        <p:nvPr/>
      </p:nvGrpSpPr>
      <p:grpSpPr>
        <a:xfrm>
          <a:off x="0" y="0"/>
          <a:ext cx="0" cy="0"/>
          <a:chOff x="0" y="0"/>
          <a:chExt cx="0" cy="0"/>
        </a:xfrm>
      </p:grpSpPr>
      <p:sp>
        <p:nvSpPr>
          <p:cNvPr id="4232" name="Google Shape;4232;ge36751bcc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3" name="Google Shape;4233;ge36751bccf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ge764ce25ac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https://www.indiatoday.in/fact-check/story/fact-check-this-is-not-jonathan-the-tortoise-world-s-oldest-living-animal-1820912-2021-06-29</a:t>
            </a:r>
            <a:endParaRPr/>
          </a:p>
        </p:txBody>
      </p:sp>
      <p:sp>
        <p:nvSpPr>
          <p:cNvPr id="4276" name="Google Shape;4276;ge764ce25ac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8" name="Shape 4318"/>
        <p:cNvGrpSpPr/>
        <p:nvPr/>
      </p:nvGrpSpPr>
      <p:grpSpPr>
        <a:xfrm>
          <a:off x="0" y="0"/>
          <a:ext cx="0" cy="0"/>
          <a:chOff x="0" y="0"/>
          <a:chExt cx="0" cy="0"/>
        </a:xfrm>
      </p:grpSpPr>
      <p:sp>
        <p:nvSpPr>
          <p:cNvPr id="4319" name="Google Shape;4319;ge04c6973cd_3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4320" name="Google Shape;4320;ge04c6973cd_3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2" name="Shape 4362"/>
        <p:cNvGrpSpPr/>
        <p:nvPr/>
      </p:nvGrpSpPr>
      <p:grpSpPr>
        <a:xfrm>
          <a:off x="0" y="0"/>
          <a:ext cx="0" cy="0"/>
          <a:chOff x="0" y="0"/>
          <a:chExt cx="0" cy="0"/>
        </a:xfrm>
      </p:grpSpPr>
      <p:sp>
        <p:nvSpPr>
          <p:cNvPr id="4363" name="Google Shape;436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4" name="Google Shape;43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8" name="Shape 4368"/>
        <p:cNvGrpSpPr/>
        <p:nvPr/>
      </p:nvGrpSpPr>
      <p:grpSpPr>
        <a:xfrm>
          <a:off x="0" y="0"/>
          <a:ext cx="0" cy="0"/>
          <a:chOff x="0" y="0"/>
          <a:chExt cx="0" cy="0"/>
        </a:xfrm>
      </p:grpSpPr>
      <p:sp>
        <p:nvSpPr>
          <p:cNvPr id="4369" name="Google Shape;4369;ge04c6973cd_3_8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0" name="Google Shape;4370;ge04c6973cd_3_8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e2286a765b_0_1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ge2286a765b_0_1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GB"/>
              <a:t>The next section is about a series of images that the students need to call “real” or “fake” using the “thumbs up” or “thumbs down” emojis on chat.  You can engage the group in discussion as to why they are real or fake before revealing the answers. This will set their thinking up for the rest of the session. </a:t>
            </a:r>
            <a:endParaRPr/>
          </a:p>
          <a:p>
            <a:pPr indent="-228600" lvl="0" marL="457200" marR="0" rtl="0" algn="l">
              <a:lnSpc>
                <a:spcPct val="100000"/>
              </a:lnSpc>
              <a:spcBef>
                <a:spcPts val="0"/>
              </a:spcBef>
              <a:spcAft>
                <a:spcPts val="0"/>
              </a:spcAft>
              <a:buSzPts val="1400"/>
              <a:buNone/>
            </a:pPr>
            <a:r>
              <a:t/>
            </a:r>
            <a:endParaRPr/>
          </a:p>
        </p:txBody>
      </p:sp>
      <p:sp>
        <p:nvSpPr>
          <p:cNvPr id="1191" name="Google Shape;1191;ge2286a765b_0_1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3" name="Shape 4413"/>
        <p:cNvGrpSpPr/>
        <p:nvPr/>
      </p:nvGrpSpPr>
      <p:grpSpPr>
        <a:xfrm>
          <a:off x="0" y="0"/>
          <a:ext cx="0" cy="0"/>
          <a:chOff x="0" y="0"/>
          <a:chExt cx="0" cy="0"/>
        </a:xfrm>
      </p:grpSpPr>
      <p:sp>
        <p:nvSpPr>
          <p:cNvPr id="4414" name="Google Shape;4414;gb84b19cb46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5" name="Google Shape;4415;gb84b19cb46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7" name="Shape 4457"/>
        <p:cNvGrpSpPr/>
        <p:nvPr/>
      </p:nvGrpSpPr>
      <p:grpSpPr>
        <a:xfrm>
          <a:off x="0" y="0"/>
          <a:ext cx="0" cy="0"/>
          <a:chOff x="0" y="0"/>
          <a:chExt cx="0" cy="0"/>
        </a:xfrm>
      </p:grpSpPr>
      <p:sp>
        <p:nvSpPr>
          <p:cNvPr id="4458" name="Google Shape;4458;gb84b19cb4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9" name="Google Shape;4459;gb84b19cb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1" name="Shape 4501"/>
        <p:cNvGrpSpPr/>
        <p:nvPr/>
      </p:nvGrpSpPr>
      <p:grpSpPr>
        <a:xfrm>
          <a:off x="0" y="0"/>
          <a:ext cx="0" cy="0"/>
          <a:chOff x="0" y="0"/>
          <a:chExt cx="0" cy="0"/>
        </a:xfrm>
      </p:grpSpPr>
      <p:sp>
        <p:nvSpPr>
          <p:cNvPr id="4502" name="Google Shape;4502;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3" name="Google Shape;4503;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7" name="Shape 4547"/>
        <p:cNvGrpSpPr/>
        <p:nvPr/>
      </p:nvGrpSpPr>
      <p:grpSpPr>
        <a:xfrm>
          <a:off x="0" y="0"/>
          <a:ext cx="0" cy="0"/>
          <a:chOff x="0" y="0"/>
          <a:chExt cx="0" cy="0"/>
        </a:xfrm>
      </p:grpSpPr>
      <p:sp>
        <p:nvSpPr>
          <p:cNvPr id="4548" name="Google Shape;4548;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9" name="Google Shape;454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1" name="Shape 4591"/>
        <p:cNvGrpSpPr/>
        <p:nvPr/>
      </p:nvGrpSpPr>
      <p:grpSpPr>
        <a:xfrm>
          <a:off x="0" y="0"/>
          <a:ext cx="0" cy="0"/>
          <a:chOff x="0" y="0"/>
          <a:chExt cx="0" cy="0"/>
        </a:xfrm>
      </p:grpSpPr>
      <p:sp>
        <p:nvSpPr>
          <p:cNvPr id="4592" name="Google Shape;4592;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3" name="Google Shape;459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5" name="Shape 4635"/>
        <p:cNvGrpSpPr/>
        <p:nvPr/>
      </p:nvGrpSpPr>
      <p:grpSpPr>
        <a:xfrm>
          <a:off x="0" y="0"/>
          <a:ext cx="0" cy="0"/>
          <a:chOff x="0" y="0"/>
          <a:chExt cx="0" cy="0"/>
        </a:xfrm>
      </p:grpSpPr>
      <p:sp>
        <p:nvSpPr>
          <p:cNvPr id="4636" name="Google Shape;4636;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7" name="Google Shape;4637;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9" name="Shape 4679"/>
        <p:cNvGrpSpPr/>
        <p:nvPr/>
      </p:nvGrpSpPr>
      <p:grpSpPr>
        <a:xfrm>
          <a:off x="0" y="0"/>
          <a:ext cx="0" cy="0"/>
          <a:chOff x="0" y="0"/>
          <a:chExt cx="0" cy="0"/>
        </a:xfrm>
      </p:grpSpPr>
      <p:sp>
        <p:nvSpPr>
          <p:cNvPr id="4680" name="Google Shape;4680;ge04c6973cd_3_8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1" name="Google Shape;4681;ge04c6973cd_3_8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2" name="Shape 4722"/>
        <p:cNvGrpSpPr/>
        <p:nvPr/>
      </p:nvGrpSpPr>
      <p:grpSpPr>
        <a:xfrm>
          <a:off x="0" y="0"/>
          <a:ext cx="0" cy="0"/>
          <a:chOff x="0" y="0"/>
          <a:chExt cx="0" cy="0"/>
        </a:xfrm>
      </p:grpSpPr>
      <p:sp>
        <p:nvSpPr>
          <p:cNvPr id="4723" name="Google Shape;4723;ge36751bccf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4" name="Google Shape;4724;ge36751bccf_0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5" name="Shape 4765"/>
        <p:cNvGrpSpPr/>
        <p:nvPr/>
      </p:nvGrpSpPr>
      <p:grpSpPr>
        <a:xfrm>
          <a:off x="0" y="0"/>
          <a:ext cx="0" cy="0"/>
          <a:chOff x="0" y="0"/>
          <a:chExt cx="0" cy="0"/>
        </a:xfrm>
      </p:grpSpPr>
      <p:sp>
        <p:nvSpPr>
          <p:cNvPr id="4766" name="Google Shape;4766;ge764ce25ac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7" name="Google Shape;4767;ge764ce25ac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768" name="Google Shape;4768;ge764ce25ac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1" name="Shape 4811"/>
        <p:cNvGrpSpPr/>
        <p:nvPr/>
      </p:nvGrpSpPr>
      <p:grpSpPr>
        <a:xfrm>
          <a:off x="0" y="0"/>
          <a:ext cx="0" cy="0"/>
          <a:chOff x="0" y="0"/>
          <a:chExt cx="0" cy="0"/>
        </a:xfrm>
      </p:grpSpPr>
      <p:sp>
        <p:nvSpPr>
          <p:cNvPr id="4812" name="Google Shape;4812;gf8068a1d1c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3" name="Google Shape;4813;gf8068a1d1c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GB"/>
              <a:t>Original video link: https://www.youtube.com/watch?v=Auc5bSm2iMU</a:t>
            </a:r>
            <a:endParaRPr/>
          </a:p>
        </p:txBody>
      </p:sp>
      <p:sp>
        <p:nvSpPr>
          <p:cNvPr id="4814" name="Google Shape;4814;gf8068a1d1c_1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png"/><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9.png"/><Relationship Id="rId7" Type="http://schemas.openxmlformats.org/officeDocument/2006/relationships/image" Target="../media/image17.png"/><Relationship Id="rId8" Type="http://schemas.openxmlformats.org/officeDocument/2006/relationships/image" Target="../media/image19.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2.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png"/><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3.jp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3.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b7ff79a52d_0_44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b7ff79a52d_0_44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gb7ff79a52d_0_4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b7ff79a52d_0_4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b7ff79a52d_0_4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gb7ff79a52d_0_49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b7ff79a52d_0_492"/>
          <p:cNvSpPr/>
          <p:nvPr>
            <p:ph idx="2" type="pic"/>
          </p:nvPr>
        </p:nvSpPr>
        <p:spPr>
          <a:xfrm>
            <a:off x="5183188" y="987425"/>
            <a:ext cx="6172200" cy="4873500"/>
          </a:xfrm>
          <a:prstGeom prst="rect">
            <a:avLst/>
          </a:prstGeom>
          <a:noFill/>
          <a:ln>
            <a:noFill/>
          </a:ln>
        </p:spPr>
      </p:sp>
      <p:sp>
        <p:nvSpPr>
          <p:cNvPr id="74" name="Google Shape;74;gb7ff79a52d_0_49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gb7ff79a52d_0_4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b7ff79a52d_0_4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b7ff79a52d_0_4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450" name="Shape 450"/>
        <p:cNvGrpSpPr/>
        <p:nvPr/>
      </p:nvGrpSpPr>
      <p:grpSpPr>
        <a:xfrm>
          <a:off x="0" y="0"/>
          <a:ext cx="0" cy="0"/>
          <a:chOff x="0" y="0"/>
          <a:chExt cx="0" cy="0"/>
        </a:xfrm>
      </p:grpSpPr>
      <p:sp>
        <p:nvSpPr>
          <p:cNvPr id="451" name="Google Shape;451;ge68d92fb21_0_878"/>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Font typeface="Arial"/>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452" name="Google Shape;452;ge68d92fb21_0_87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453" name="Shape 453"/>
        <p:cNvGrpSpPr/>
        <p:nvPr/>
      </p:nvGrpSpPr>
      <p:grpSpPr>
        <a:xfrm>
          <a:off x="0" y="0"/>
          <a:ext cx="0" cy="0"/>
          <a:chOff x="0" y="0"/>
          <a:chExt cx="0" cy="0"/>
        </a:xfrm>
      </p:grpSpPr>
      <p:sp>
        <p:nvSpPr>
          <p:cNvPr id="454" name="Google Shape;454;ge68d92fb21_0_881"/>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55" name="Google Shape;455;ge68d92fb21_0_88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456" name="Shape 456"/>
        <p:cNvGrpSpPr/>
        <p:nvPr/>
      </p:nvGrpSpPr>
      <p:grpSpPr>
        <a:xfrm>
          <a:off x="0" y="0"/>
          <a:ext cx="0" cy="0"/>
          <a:chOff x="0" y="0"/>
          <a:chExt cx="0" cy="0"/>
        </a:xfrm>
      </p:grpSpPr>
      <p:sp>
        <p:nvSpPr>
          <p:cNvPr id="457" name="Google Shape;457;ge68d92fb21_0_884"/>
          <p:cNvSpPr/>
          <p:nvPr/>
        </p:nvSpPr>
        <p:spPr>
          <a:xfrm>
            <a:off x="547167" y="6157467"/>
            <a:ext cx="11149200" cy="125100"/>
          </a:xfrm>
          <a:prstGeom prst="rect">
            <a:avLst/>
          </a:prstGeom>
          <a:solidFill>
            <a:srgbClr val="FF4A1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 name="Google Shape;458;ge68d92fb21_0_884"/>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 name="Google Shape;459;ge68d92fb21_0_884"/>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60" name="Google Shape;460;ge68d92fb21_0_884"/>
          <p:cNvPicPr preferRelativeResize="0"/>
          <p:nvPr/>
        </p:nvPicPr>
        <p:blipFill rotWithShape="1">
          <a:blip r:embed="rId2">
            <a:alphaModFix/>
          </a:blip>
          <a:srcRect b="0" l="0" r="0" t="0"/>
          <a:stretch/>
        </p:blipFill>
        <p:spPr>
          <a:xfrm>
            <a:off x="8450435" y="6421567"/>
            <a:ext cx="607219" cy="303134"/>
          </a:xfrm>
          <a:prstGeom prst="rect">
            <a:avLst/>
          </a:prstGeom>
          <a:noFill/>
          <a:ln>
            <a:noFill/>
          </a:ln>
        </p:spPr>
      </p:pic>
      <p:pic>
        <p:nvPicPr>
          <p:cNvPr id="461" name="Google Shape;461;ge68d92fb21_0_884"/>
          <p:cNvPicPr preferRelativeResize="0"/>
          <p:nvPr/>
        </p:nvPicPr>
        <p:blipFill rotWithShape="1">
          <a:blip r:embed="rId3">
            <a:alphaModFix/>
          </a:blip>
          <a:srcRect b="0" l="0" r="0" t="0"/>
          <a:stretch/>
        </p:blipFill>
        <p:spPr>
          <a:xfrm>
            <a:off x="7938712" y="6385007"/>
            <a:ext cx="371400" cy="371400"/>
          </a:xfrm>
          <a:prstGeom prst="rect">
            <a:avLst/>
          </a:prstGeom>
          <a:noFill/>
          <a:ln>
            <a:noFill/>
          </a:ln>
        </p:spPr>
      </p:pic>
      <p:pic>
        <p:nvPicPr>
          <p:cNvPr id="462" name="Google Shape;462;ge68d92fb21_0_884"/>
          <p:cNvPicPr preferRelativeResize="0"/>
          <p:nvPr/>
        </p:nvPicPr>
        <p:blipFill rotWithShape="1">
          <a:blip r:embed="rId4">
            <a:alphaModFix/>
          </a:blip>
          <a:srcRect b="0" l="0" r="0" t="0"/>
          <a:stretch/>
        </p:blipFill>
        <p:spPr>
          <a:xfrm>
            <a:off x="9146447" y="6387806"/>
            <a:ext cx="1190271" cy="370644"/>
          </a:xfrm>
          <a:prstGeom prst="rect">
            <a:avLst/>
          </a:prstGeom>
          <a:noFill/>
          <a:ln>
            <a:noFill/>
          </a:ln>
        </p:spPr>
      </p:pic>
      <p:pic>
        <p:nvPicPr>
          <p:cNvPr id="463" name="Google Shape;463;ge68d92fb21_0_884"/>
          <p:cNvPicPr preferRelativeResize="0"/>
          <p:nvPr/>
        </p:nvPicPr>
        <p:blipFill rotWithShape="1">
          <a:blip r:embed="rId5">
            <a:alphaModFix/>
          </a:blip>
          <a:srcRect b="7486" l="2495" r="2561" t="6253"/>
          <a:stretch/>
        </p:blipFill>
        <p:spPr>
          <a:xfrm>
            <a:off x="10866981" y="6353100"/>
            <a:ext cx="931233" cy="362400"/>
          </a:xfrm>
          <a:prstGeom prst="rect">
            <a:avLst/>
          </a:prstGeom>
          <a:noFill/>
          <a:ln>
            <a:noFill/>
          </a:ln>
        </p:spPr>
      </p:pic>
      <p:pic>
        <p:nvPicPr>
          <p:cNvPr id="464" name="Google Shape;464;ge68d92fb21_0_884"/>
          <p:cNvPicPr preferRelativeResize="0"/>
          <p:nvPr/>
        </p:nvPicPr>
        <p:blipFill rotWithShape="1">
          <a:blip r:embed="rId6">
            <a:alphaModFix/>
          </a:blip>
          <a:srcRect b="0" l="0" r="0" t="0"/>
          <a:stretch/>
        </p:blipFill>
        <p:spPr>
          <a:xfrm>
            <a:off x="10416133" y="6421566"/>
            <a:ext cx="371423" cy="303132"/>
          </a:xfrm>
          <a:prstGeom prst="rect">
            <a:avLst/>
          </a:prstGeom>
          <a:noFill/>
          <a:ln>
            <a:noFill/>
          </a:ln>
        </p:spPr>
      </p:pic>
      <p:pic>
        <p:nvPicPr>
          <p:cNvPr id="465" name="Google Shape;465;ge68d92fb21_0_884"/>
          <p:cNvPicPr preferRelativeResize="0"/>
          <p:nvPr/>
        </p:nvPicPr>
        <p:blipFill rotWithShape="1">
          <a:blip r:embed="rId7">
            <a:alphaModFix/>
          </a:blip>
          <a:srcRect b="34201" l="0" r="0" t="31367"/>
          <a:stretch/>
        </p:blipFill>
        <p:spPr>
          <a:xfrm>
            <a:off x="6237785" y="6376797"/>
            <a:ext cx="1052593" cy="362400"/>
          </a:xfrm>
          <a:prstGeom prst="rect">
            <a:avLst/>
          </a:prstGeom>
          <a:noFill/>
          <a:ln>
            <a:noFill/>
          </a:ln>
        </p:spPr>
      </p:pic>
      <p:pic>
        <p:nvPicPr>
          <p:cNvPr id="466" name="Google Shape;466;ge68d92fb21_0_884"/>
          <p:cNvPicPr preferRelativeResize="0"/>
          <p:nvPr/>
        </p:nvPicPr>
        <p:blipFill rotWithShape="1">
          <a:blip r:embed="rId8">
            <a:alphaModFix/>
          </a:blip>
          <a:srcRect b="0" l="0" r="0" t="0"/>
          <a:stretch/>
        </p:blipFill>
        <p:spPr>
          <a:xfrm>
            <a:off x="7405375" y="6350767"/>
            <a:ext cx="371401" cy="371401"/>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7" name="Shape 467"/>
        <p:cNvGrpSpPr/>
        <p:nvPr/>
      </p:nvGrpSpPr>
      <p:grpSpPr>
        <a:xfrm>
          <a:off x="0" y="0"/>
          <a:ext cx="0" cy="0"/>
          <a:chOff x="0" y="0"/>
          <a:chExt cx="0" cy="0"/>
        </a:xfrm>
      </p:grpSpPr>
      <p:sp>
        <p:nvSpPr>
          <p:cNvPr id="468" name="Google Shape;468;ge68d92fb21_0_89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9" name="Google Shape;469;ge68d92fb21_0_895"/>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0" name="Google Shape;470;ge68d92fb21_0_895"/>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71" name="Google Shape;471;ge68d92fb21_0_895"/>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2" name="Google Shape;472;ge68d92fb21_0_895"/>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73" name="Google Shape;473;ge68d92fb21_0_8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4" name="Google Shape;474;ge68d92fb21_0_8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5" name="Google Shape;475;ge68d92fb21_0_8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76" name="Shape 476"/>
        <p:cNvGrpSpPr/>
        <p:nvPr/>
      </p:nvGrpSpPr>
      <p:grpSpPr>
        <a:xfrm>
          <a:off x="0" y="0"/>
          <a:ext cx="0" cy="0"/>
          <a:chOff x="0" y="0"/>
          <a:chExt cx="0" cy="0"/>
        </a:xfrm>
      </p:grpSpPr>
      <p:sp>
        <p:nvSpPr>
          <p:cNvPr id="477" name="Google Shape;477;ge68d92fb21_0_904"/>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8" name="Shape 478"/>
        <p:cNvGrpSpPr/>
        <p:nvPr/>
      </p:nvGrpSpPr>
      <p:grpSpPr>
        <a:xfrm>
          <a:off x="0" y="0"/>
          <a:ext cx="0" cy="0"/>
          <a:chOff x="0" y="0"/>
          <a:chExt cx="0" cy="0"/>
        </a:xfrm>
      </p:grpSpPr>
      <p:sp>
        <p:nvSpPr>
          <p:cNvPr id="479" name="Google Shape;479;ge68d92fb21_0_9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0" name="Google Shape;480;ge68d92fb21_0_90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1" name="Google Shape;481;ge68d92fb21_0_90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2" name="Google Shape;482;ge68d92fb21_0_9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3" name="Google Shape;483;ge68d92fb21_0_9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4" name="Google Shape;484;ge68d92fb21_0_9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5" name="Shape 485"/>
        <p:cNvGrpSpPr/>
        <p:nvPr/>
      </p:nvGrpSpPr>
      <p:grpSpPr>
        <a:xfrm>
          <a:off x="0" y="0"/>
          <a:ext cx="0" cy="0"/>
          <a:chOff x="0" y="0"/>
          <a:chExt cx="0" cy="0"/>
        </a:xfrm>
      </p:grpSpPr>
      <p:sp>
        <p:nvSpPr>
          <p:cNvPr id="486" name="Google Shape;486;ge68d92fb21_0_9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7" name="Google Shape;487;ge68d92fb21_0_9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8" name="Google Shape;488;ge68d92fb21_0_9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9" name="Google Shape;489;ge68d92fb21_0_9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0" name="Shape 490"/>
        <p:cNvGrpSpPr/>
        <p:nvPr/>
      </p:nvGrpSpPr>
      <p:grpSpPr>
        <a:xfrm>
          <a:off x="0" y="0"/>
          <a:ext cx="0" cy="0"/>
          <a:chOff x="0" y="0"/>
          <a:chExt cx="0" cy="0"/>
        </a:xfrm>
      </p:grpSpPr>
      <p:sp>
        <p:nvSpPr>
          <p:cNvPr id="491" name="Google Shape;491;ge68d92fb21_0_918"/>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2" name="Google Shape;492;ge68d92fb21_0_918"/>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3" name="Google Shape;493;ge68d92fb21_0_91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494" name="Google Shape;494;ge68d92fb21_0_9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5" name="Google Shape;495;ge68d92fb21_0_9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6" name="Google Shape;496;ge68d92fb21_0_9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7" name="Shape 497"/>
        <p:cNvGrpSpPr/>
        <p:nvPr/>
      </p:nvGrpSpPr>
      <p:grpSpPr>
        <a:xfrm>
          <a:off x="0" y="0"/>
          <a:ext cx="0" cy="0"/>
          <a:chOff x="0" y="0"/>
          <a:chExt cx="0" cy="0"/>
        </a:xfrm>
      </p:grpSpPr>
      <p:sp>
        <p:nvSpPr>
          <p:cNvPr id="498" name="Google Shape;498;ge68d92fb21_0_925"/>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9" name="Google Shape;499;ge68d92fb21_0_925"/>
          <p:cNvSpPr/>
          <p:nvPr>
            <p:ph idx="2" type="pic"/>
          </p:nvPr>
        </p:nvSpPr>
        <p:spPr>
          <a:xfrm>
            <a:off x="5183188" y="987425"/>
            <a:ext cx="6172500" cy="4873500"/>
          </a:xfrm>
          <a:prstGeom prst="rect">
            <a:avLst/>
          </a:prstGeom>
          <a:noFill/>
          <a:ln>
            <a:noFill/>
          </a:ln>
        </p:spPr>
      </p:sp>
      <p:sp>
        <p:nvSpPr>
          <p:cNvPr id="500" name="Google Shape;500;ge68d92fb21_0_92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501" name="Google Shape;501;ge68d92fb21_0_9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2" name="Google Shape;502;ge68d92fb21_0_9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3" name="Google Shape;503;ge68d92fb21_0_9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4" name="Shape 504"/>
        <p:cNvGrpSpPr/>
        <p:nvPr/>
      </p:nvGrpSpPr>
      <p:grpSpPr>
        <a:xfrm>
          <a:off x="0" y="0"/>
          <a:ext cx="0" cy="0"/>
          <a:chOff x="0" y="0"/>
          <a:chExt cx="0" cy="0"/>
        </a:xfrm>
      </p:grpSpPr>
      <p:sp>
        <p:nvSpPr>
          <p:cNvPr id="505" name="Google Shape;505;ge68d92fb21_0_9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6" name="Google Shape;506;ge68d92fb21_0_93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7" name="Google Shape;507;ge68d92fb21_0_9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8" name="Google Shape;508;ge68d92fb21_0_9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9" name="Google Shape;509;ge68d92fb21_0_9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gb7ff79a52d_0_49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b7ff79a52d_0_499"/>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b7ff79a52d_0_4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b7ff79a52d_0_4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b7ff79a52d_0_4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0" name="Shape 510"/>
        <p:cNvGrpSpPr/>
        <p:nvPr/>
      </p:nvGrpSpPr>
      <p:grpSpPr>
        <a:xfrm>
          <a:off x="0" y="0"/>
          <a:ext cx="0" cy="0"/>
          <a:chOff x="0" y="0"/>
          <a:chExt cx="0" cy="0"/>
        </a:xfrm>
      </p:grpSpPr>
      <p:sp>
        <p:nvSpPr>
          <p:cNvPr id="511" name="Google Shape;511;ge68d92fb21_0_93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2" name="Google Shape;512;ge68d92fb21_0_93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13" name="Google Shape;513;ge68d92fb21_0_9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4" name="Google Shape;514;ge68d92fb21_0_9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5" name="Google Shape;515;ge68d92fb21_0_9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516" name="Shape 516"/>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3" name="Shape 523"/>
        <p:cNvGrpSpPr/>
        <p:nvPr/>
      </p:nvGrpSpPr>
      <p:grpSpPr>
        <a:xfrm>
          <a:off x="0" y="0"/>
          <a:ext cx="0" cy="0"/>
          <a:chOff x="0" y="0"/>
          <a:chExt cx="0" cy="0"/>
        </a:xfrm>
      </p:grpSpPr>
      <p:sp>
        <p:nvSpPr>
          <p:cNvPr id="524" name="Google Shape;524;ge339b76e00_0_155"/>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25" name="Google Shape;525;ge339b76e00_0_155"/>
          <p:cNvSpPr txBox="1"/>
          <p:nvPr>
            <p:ph idx="1" type="subTitle"/>
          </p:nvPr>
        </p:nvSpPr>
        <p:spPr>
          <a:xfrm>
            <a:off x="1828800" y="3886200"/>
            <a:ext cx="8534400" cy="1752300"/>
          </a:xfrm>
          <a:prstGeom prst="rect">
            <a:avLst/>
          </a:prstGeom>
          <a:noFill/>
          <a:ln>
            <a:noFill/>
          </a:ln>
        </p:spPr>
        <p:txBody>
          <a:bodyPr anchorCtr="0" anchor="t" bIns="60925" lIns="121900" spcFirstLastPara="1" rIns="121900" wrap="square" tIns="60925">
            <a:noAutofit/>
          </a:bodyPr>
          <a:lstStyle>
            <a:lvl1pPr lvl="0" marR="0" algn="ctr">
              <a:lnSpc>
                <a:spcPct val="100000"/>
              </a:lnSpc>
              <a:spcBef>
                <a:spcPts val="900"/>
              </a:spcBef>
              <a:spcAft>
                <a:spcPts val="0"/>
              </a:spcAft>
              <a:buClr>
                <a:srgbClr val="888888"/>
              </a:buClr>
              <a:buSzPts val="4300"/>
              <a:buFont typeface="Arial"/>
              <a:buNone/>
              <a:defRPr b="0" i="0" sz="4300" u="none" cap="none" strike="noStrike">
                <a:solidFill>
                  <a:srgbClr val="888888"/>
                </a:solidFill>
                <a:latin typeface="Arial"/>
                <a:ea typeface="Arial"/>
                <a:cs typeface="Arial"/>
                <a:sym typeface="Arial"/>
              </a:defRPr>
            </a:lvl1pPr>
            <a:lvl2pPr lvl="1" marR="0" algn="ctr">
              <a:lnSpc>
                <a:spcPct val="100000"/>
              </a:lnSpc>
              <a:spcBef>
                <a:spcPts val="700"/>
              </a:spcBef>
              <a:spcAft>
                <a:spcPts val="0"/>
              </a:spcAft>
              <a:buClr>
                <a:srgbClr val="888888"/>
              </a:buClr>
              <a:buSzPts val="3700"/>
              <a:buFont typeface="Arial"/>
              <a:buNone/>
              <a:defRPr b="0" i="0" sz="3700" u="none" cap="none" strike="noStrike">
                <a:solidFill>
                  <a:srgbClr val="888888"/>
                </a:solidFill>
                <a:latin typeface="Arial"/>
                <a:ea typeface="Arial"/>
                <a:cs typeface="Arial"/>
                <a:sym typeface="Arial"/>
              </a:defRPr>
            </a:lvl2pPr>
            <a:lvl3pPr lvl="2" marR="0" algn="ctr">
              <a:lnSpc>
                <a:spcPct val="100000"/>
              </a:lnSpc>
              <a:spcBef>
                <a:spcPts val="60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3pPr>
            <a:lvl4pPr lvl="3"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4pPr>
            <a:lvl5pPr lvl="4"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5pPr>
            <a:lvl6pPr lvl="5"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6pPr>
            <a:lvl7pPr lvl="6"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7pPr>
            <a:lvl8pPr lvl="7"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8pPr>
            <a:lvl9pPr lvl="8"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9pPr>
          </a:lstStyle>
          <a:p/>
        </p:txBody>
      </p:sp>
      <p:sp>
        <p:nvSpPr>
          <p:cNvPr id="526" name="Google Shape;526;ge339b76e00_0_15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27" name="Google Shape;527;ge339b76e00_0_15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28" name="Google Shape;528;ge339b76e00_0_15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9" name="Shape 529"/>
        <p:cNvGrpSpPr/>
        <p:nvPr/>
      </p:nvGrpSpPr>
      <p:grpSpPr>
        <a:xfrm>
          <a:off x="0" y="0"/>
          <a:ext cx="0" cy="0"/>
          <a:chOff x="0" y="0"/>
          <a:chExt cx="0" cy="0"/>
        </a:xfrm>
      </p:grpSpPr>
      <p:sp>
        <p:nvSpPr>
          <p:cNvPr id="530" name="Google Shape;530;ge339b76e00_0_161"/>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31" name="Google Shape;531;ge339b76e00_0_161"/>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32" name="Google Shape;532;ge339b76e00_0_16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33" name="Google Shape;533;ge339b76e00_0_16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34" name="Google Shape;534;ge339b76e00_0_16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5" name="Shape 535"/>
        <p:cNvGrpSpPr/>
        <p:nvPr/>
      </p:nvGrpSpPr>
      <p:grpSpPr>
        <a:xfrm>
          <a:off x="0" y="0"/>
          <a:ext cx="0" cy="0"/>
          <a:chOff x="0" y="0"/>
          <a:chExt cx="0" cy="0"/>
        </a:xfrm>
      </p:grpSpPr>
      <p:sp>
        <p:nvSpPr>
          <p:cNvPr id="536" name="Google Shape;536;ge339b76e00_0_167"/>
          <p:cNvSpPr txBox="1"/>
          <p:nvPr>
            <p:ph type="title"/>
          </p:nvPr>
        </p:nvSpPr>
        <p:spPr>
          <a:xfrm>
            <a:off x="963084" y="4406902"/>
            <a:ext cx="10363200" cy="1362000"/>
          </a:xfrm>
          <a:prstGeom prst="rect">
            <a:avLst/>
          </a:prstGeom>
          <a:noFill/>
          <a:ln>
            <a:noFill/>
          </a:ln>
        </p:spPr>
        <p:txBody>
          <a:bodyPr anchorCtr="0" anchor="t" bIns="60925" lIns="121900" spcFirstLastPara="1" rIns="121900" wrap="square" tIns="60925">
            <a:noAutofit/>
          </a:bodyPr>
          <a:lstStyle>
            <a:lvl1pPr lvl="0" marR="0" algn="l">
              <a:lnSpc>
                <a:spcPct val="100000"/>
              </a:lnSpc>
              <a:spcBef>
                <a:spcPts val="0"/>
              </a:spcBef>
              <a:spcAft>
                <a:spcPts val="0"/>
              </a:spcAft>
              <a:buClr>
                <a:schemeClr val="dk1"/>
              </a:buClr>
              <a:buSzPts val="5300"/>
              <a:buFont typeface="Arial"/>
              <a:buNone/>
              <a:defRPr b="1" i="0" sz="53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37" name="Google Shape;537;ge339b76e00_0_167"/>
          <p:cNvSpPr txBox="1"/>
          <p:nvPr>
            <p:ph idx="1" type="body"/>
          </p:nvPr>
        </p:nvSpPr>
        <p:spPr>
          <a:xfrm>
            <a:off x="963084" y="2906713"/>
            <a:ext cx="10363200" cy="15000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1pPr>
            <a:lvl2pPr indent="-228600" lvl="1" marL="914400" marR="0" algn="l">
              <a:lnSpc>
                <a:spcPct val="100000"/>
              </a:lnSpc>
              <a:spcBef>
                <a:spcPts val="5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2pPr>
            <a:lvl3pPr indent="-228600" lvl="2" marL="1371600" marR="0" algn="l">
              <a:lnSpc>
                <a:spcPct val="100000"/>
              </a:lnSpc>
              <a:spcBef>
                <a:spcPts val="400"/>
              </a:spcBef>
              <a:spcAft>
                <a:spcPts val="0"/>
              </a:spcAft>
              <a:buClr>
                <a:srgbClr val="888888"/>
              </a:buClr>
              <a:buSzPts val="2100"/>
              <a:buFont typeface="Arial"/>
              <a:buNone/>
              <a:defRPr b="0" i="0" sz="2100" u="none" cap="none" strike="noStrike">
                <a:solidFill>
                  <a:srgbClr val="888888"/>
                </a:solidFill>
                <a:latin typeface="Arial"/>
                <a:ea typeface="Arial"/>
                <a:cs typeface="Arial"/>
                <a:sym typeface="Arial"/>
              </a:defRPr>
            </a:lvl3pPr>
            <a:lvl4pPr indent="-228600" lvl="3" marL="1828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4pPr>
            <a:lvl5pPr indent="-228600" lvl="4" marL="22860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5pPr>
            <a:lvl6pPr indent="-228600" lvl="5" marL="27432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6pPr>
            <a:lvl7pPr indent="-228600" lvl="6" marL="32004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7pPr>
            <a:lvl8pPr indent="-228600" lvl="7" marL="36576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8pPr>
            <a:lvl9pPr indent="-228600" lvl="8" marL="4114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9pPr>
          </a:lstStyle>
          <a:p/>
        </p:txBody>
      </p:sp>
      <p:sp>
        <p:nvSpPr>
          <p:cNvPr id="538" name="Google Shape;538;ge339b76e00_0_16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39" name="Google Shape;539;ge339b76e00_0_16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40" name="Google Shape;540;ge339b76e00_0_16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1" name="Shape 541"/>
        <p:cNvGrpSpPr/>
        <p:nvPr/>
      </p:nvGrpSpPr>
      <p:grpSpPr>
        <a:xfrm>
          <a:off x="0" y="0"/>
          <a:ext cx="0" cy="0"/>
          <a:chOff x="0" y="0"/>
          <a:chExt cx="0" cy="0"/>
        </a:xfrm>
      </p:grpSpPr>
      <p:sp>
        <p:nvSpPr>
          <p:cNvPr id="542" name="Google Shape;542;ge339b76e00_0_173"/>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43" name="Google Shape;543;ge339b76e00_0_173"/>
          <p:cNvSpPr txBox="1"/>
          <p:nvPr>
            <p:ph idx="1" type="body"/>
          </p:nvPr>
        </p:nvSpPr>
        <p:spPr>
          <a:xfrm>
            <a:off x="609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544" name="Google Shape;544;ge339b76e00_0_173"/>
          <p:cNvSpPr txBox="1"/>
          <p:nvPr>
            <p:ph idx="2" type="body"/>
          </p:nvPr>
        </p:nvSpPr>
        <p:spPr>
          <a:xfrm>
            <a:off x="6197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545" name="Google Shape;545;ge339b76e00_0_17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46" name="Google Shape;546;ge339b76e00_0_17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47" name="Google Shape;547;ge339b76e00_0_17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8" name="Shape 548"/>
        <p:cNvGrpSpPr/>
        <p:nvPr/>
      </p:nvGrpSpPr>
      <p:grpSpPr>
        <a:xfrm>
          <a:off x="0" y="0"/>
          <a:ext cx="0" cy="0"/>
          <a:chOff x="0" y="0"/>
          <a:chExt cx="0" cy="0"/>
        </a:xfrm>
      </p:grpSpPr>
      <p:sp>
        <p:nvSpPr>
          <p:cNvPr id="549" name="Google Shape;549;ge339b76e00_0_180"/>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50" name="Google Shape;550;ge339b76e00_0_180"/>
          <p:cNvSpPr txBox="1"/>
          <p:nvPr>
            <p:ph idx="1" type="body"/>
          </p:nvPr>
        </p:nvSpPr>
        <p:spPr>
          <a:xfrm>
            <a:off x="609600" y="1535113"/>
            <a:ext cx="53868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6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551" name="Google Shape;551;ge339b76e00_0_180"/>
          <p:cNvSpPr txBox="1"/>
          <p:nvPr>
            <p:ph idx="2" type="body"/>
          </p:nvPr>
        </p:nvSpPr>
        <p:spPr>
          <a:xfrm>
            <a:off x="609600" y="2174875"/>
            <a:ext cx="53868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552" name="Google Shape;552;ge339b76e00_0_180"/>
          <p:cNvSpPr txBox="1"/>
          <p:nvPr>
            <p:ph idx="3" type="body"/>
          </p:nvPr>
        </p:nvSpPr>
        <p:spPr>
          <a:xfrm>
            <a:off x="6193368" y="1535113"/>
            <a:ext cx="53892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6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553" name="Google Shape;553;ge339b76e00_0_180"/>
          <p:cNvSpPr txBox="1"/>
          <p:nvPr>
            <p:ph idx="4" type="body"/>
          </p:nvPr>
        </p:nvSpPr>
        <p:spPr>
          <a:xfrm>
            <a:off x="6193368" y="2174875"/>
            <a:ext cx="53892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554" name="Google Shape;554;ge339b76e00_0_18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55" name="Google Shape;555;ge339b76e00_0_18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56" name="Google Shape;556;ge339b76e00_0_18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7" name="Shape 557"/>
        <p:cNvGrpSpPr/>
        <p:nvPr/>
      </p:nvGrpSpPr>
      <p:grpSpPr>
        <a:xfrm>
          <a:off x="0" y="0"/>
          <a:ext cx="0" cy="0"/>
          <a:chOff x="0" y="0"/>
          <a:chExt cx="0" cy="0"/>
        </a:xfrm>
      </p:grpSpPr>
      <p:sp>
        <p:nvSpPr>
          <p:cNvPr id="558" name="Google Shape;558;ge339b76e00_0_189"/>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59" name="Google Shape;559;ge339b76e00_0_18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60" name="Google Shape;560;ge339b76e00_0_18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61" name="Google Shape;561;ge339b76e00_0_18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2" name="Shape 562"/>
        <p:cNvGrpSpPr/>
        <p:nvPr/>
      </p:nvGrpSpPr>
      <p:grpSpPr>
        <a:xfrm>
          <a:off x="0" y="0"/>
          <a:ext cx="0" cy="0"/>
          <a:chOff x="0" y="0"/>
          <a:chExt cx="0" cy="0"/>
        </a:xfrm>
      </p:grpSpPr>
      <p:sp>
        <p:nvSpPr>
          <p:cNvPr id="563" name="Google Shape;563;ge339b76e00_0_19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64" name="Google Shape;564;ge339b76e00_0_19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65" name="Google Shape;565;ge339b76e00_0_19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6" name="Shape 566"/>
        <p:cNvGrpSpPr/>
        <p:nvPr/>
      </p:nvGrpSpPr>
      <p:grpSpPr>
        <a:xfrm>
          <a:off x="0" y="0"/>
          <a:ext cx="0" cy="0"/>
          <a:chOff x="0" y="0"/>
          <a:chExt cx="0" cy="0"/>
        </a:xfrm>
      </p:grpSpPr>
      <p:sp>
        <p:nvSpPr>
          <p:cNvPr id="567" name="Google Shape;567;ge339b76e00_0_198"/>
          <p:cNvSpPr txBox="1"/>
          <p:nvPr>
            <p:ph type="title"/>
          </p:nvPr>
        </p:nvSpPr>
        <p:spPr>
          <a:xfrm>
            <a:off x="609601" y="273049"/>
            <a:ext cx="4011300" cy="11619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68" name="Google Shape;568;ge339b76e00_0_198"/>
          <p:cNvSpPr txBox="1"/>
          <p:nvPr>
            <p:ph idx="1" type="body"/>
          </p:nvPr>
        </p:nvSpPr>
        <p:spPr>
          <a:xfrm>
            <a:off x="4766733" y="273051"/>
            <a:ext cx="6815700" cy="58533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69" name="Google Shape;569;ge339b76e00_0_198"/>
          <p:cNvSpPr txBox="1"/>
          <p:nvPr>
            <p:ph idx="2" type="body"/>
          </p:nvPr>
        </p:nvSpPr>
        <p:spPr>
          <a:xfrm>
            <a:off x="609601" y="1435101"/>
            <a:ext cx="4011300" cy="46911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70" name="Google Shape;570;ge339b76e00_0_19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71" name="Google Shape;571;ge339b76e00_0_19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72" name="Google Shape;572;ge339b76e00_0_19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88A44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gb7ff79a52d_0_505"/>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b7ff79a52d_0_505"/>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gb7ff79a52d_0_5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b7ff79a52d_0_5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b7ff79a52d_0_5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3" name="Shape 573"/>
        <p:cNvGrpSpPr/>
        <p:nvPr/>
      </p:nvGrpSpPr>
      <p:grpSpPr>
        <a:xfrm>
          <a:off x="0" y="0"/>
          <a:ext cx="0" cy="0"/>
          <a:chOff x="0" y="0"/>
          <a:chExt cx="0" cy="0"/>
        </a:xfrm>
      </p:grpSpPr>
      <p:sp>
        <p:nvSpPr>
          <p:cNvPr id="574" name="Google Shape;574;ge339b76e00_0_205"/>
          <p:cNvSpPr txBox="1"/>
          <p:nvPr>
            <p:ph type="title"/>
          </p:nvPr>
        </p:nvSpPr>
        <p:spPr>
          <a:xfrm>
            <a:off x="2389717" y="4800600"/>
            <a:ext cx="7315200" cy="5667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75" name="Google Shape;575;ge339b76e00_0_205"/>
          <p:cNvSpPr/>
          <p:nvPr>
            <p:ph idx="2" type="pic"/>
          </p:nvPr>
        </p:nvSpPr>
        <p:spPr>
          <a:xfrm>
            <a:off x="2389717" y="612775"/>
            <a:ext cx="7315200" cy="4114800"/>
          </a:xfrm>
          <a:prstGeom prst="rect">
            <a:avLst/>
          </a:prstGeom>
          <a:noFill/>
          <a:ln>
            <a:noFill/>
          </a:ln>
        </p:spPr>
      </p:sp>
      <p:sp>
        <p:nvSpPr>
          <p:cNvPr id="576" name="Google Shape;576;ge339b76e00_0_205"/>
          <p:cNvSpPr txBox="1"/>
          <p:nvPr>
            <p:ph idx="1" type="body"/>
          </p:nvPr>
        </p:nvSpPr>
        <p:spPr>
          <a:xfrm>
            <a:off x="2389717" y="5367338"/>
            <a:ext cx="7315200" cy="8049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77" name="Google Shape;577;ge339b76e00_0_20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78" name="Google Shape;578;ge339b76e00_0_20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79" name="Google Shape;579;ge339b76e00_0_20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0" name="Shape 580"/>
        <p:cNvGrpSpPr/>
        <p:nvPr/>
      </p:nvGrpSpPr>
      <p:grpSpPr>
        <a:xfrm>
          <a:off x="0" y="0"/>
          <a:ext cx="0" cy="0"/>
          <a:chOff x="0" y="0"/>
          <a:chExt cx="0" cy="0"/>
        </a:xfrm>
      </p:grpSpPr>
      <p:sp>
        <p:nvSpPr>
          <p:cNvPr id="581" name="Google Shape;581;ge339b76e00_0_212"/>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82" name="Google Shape;582;ge339b76e00_0_212"/>
          <p:cNvSpPr txBox="1"/>
          <p:nvPr>
            <p:ph idx="1" type="body"/>
          </p:nvPr>
        </p:nvSpPr>
        <p:spPr>
          <a:xfrm rot="5400000">
            <a:off x="3832950" y="-1623149"/>
            <a:ext cx="4526100" cy="109728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83" name="Google Shape;583;ge339b76e00_0_21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84" name="Google Shape;584;ge339b76e00_0_21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85" name="Google Shape;585;ge339b76e00_0_21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86" name="Shape 586"/>
        <p:cNvGrpSpPr/>
        <p:nvPr/>
      </p:nvGrpSpPr>
      <p:grpSpPr>
        <a:xfrm>
          <a:off x="0" y="0"/>
          <a:ext cx="0" cy="0"/>
          <a:chOff x="0" y="0"/>
          <a:chExt cx="0" cy="0"/>
        </a:xfrm>
      </p:grpSpPr>
      <p:sp>
        <p:nvSpPr>
          <p:cNvPr id="587" name="Google Shape;587;ge339b76e00_0_218"/>
          <p:cNvSpPr txBox="1"/>
          <p:nvPr>
            <p:ph type="title"/>
          </p:nvPr>
        </p:nvSpPr>
        <p:spPr>
          <a:xfrm rot="5400000">
            <a:off x="7285050" y="1828789"/>
            <a:ext cx="5851500" cy="27432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588" name="Google Shape;588;ge339b76e00_0_218"/>
          <p:cNvSpPr txBox="1"/>
          <p:nvPr>
            <p:ph idx="1" type="body"/>
          </p:nvPr>
        </p:nvSpPr>
        <p:spPr>
          <a:xfrm rot="5400000">
            <a:off x="1697000" y="-812861"/>
            <a:ext cx="5851500" cy="80265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89" name="Google Shape;589;ge339b76e00_0_21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90" name="Google Shape;590;ge339b76e00_0_21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591" name="Google Shape;591;ge339b76e00_0_21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98" name="Shape 598"/>
        <p:cNvGrpSpPr/>
        <p:nvPr/>
      </p:nvGrpSpPr>
      <p:grpSpPr>
        <a:xfrm>
          <a:off x="0" y="0"/>
          <a:ext cx="0" cy="0"/>
          <a:chOff x="0" y="0"/>
          <a:chExt cx="0" cy="0"/>
        </a:xfrm>
      </p:grpSpPr>
      <p:sp>
        <p:nvSpPr>
          <p:cNvPr id="599" name="Google Shape;599;ge35b6f4fa7_2_1405"/>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600" name="Google Shape;600;ge35b6f4fa7_2_140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1" name="Shape 601"/>
        <p:cNvGrpSpPr/>
        <p:nvPr/>
      </p:nvGrpSpPr>
      <p:grpSpPr>
        <a:xfrm>
          <a:off x="0" y="0"/>
          <a:ext cx="0" cy="0"/>
          <a:chOff x="0" y="0"/>
          <a:chExt cx="0" cy="0"/>
        </a:xfrm>
      </p:grpSpPr>
      <p:sp>
        <p:nvSpPr>
          <p:cNvPr id="602" name="Google Shape;602;ge35b6f4fa7_2_137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03" name="Google Shape;603;ge35b6f4fa7_2_137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04" name="Google Shape;604;ge35b6f4fa7_2_137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5" name="Shape 605"/>
        <p:cNvGrpSpPr/>
        <p:nvPr/>
      </p:nvGrpSpPr>
      <p:grpSpPr>
        <a:xfrm>
          <a:off x="0" y="0"/>
          <a:ext cx="0" cy="0"/>
          <a:chOff x="0" y="0"/>
          <a:chExt cx="0" cy="0"/>
        </a:xfrm>
      </p:grpSpPr>
      <p:sp>
        <p:nvSpPr>
          <p:cNvPr id="606" name="Google Shape;606;ge35b6f4fa7_2_1401"/>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7" name="Google Shape;607;ge35b6f4fa7_2_1401"/>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9250" lvl="0" marL="457200" algn="l">
              <a:lnSpc>
                <a:spcPct val="115000"/>
              </a:lnSpc>
              <a:spcBef>
                <a:spcPts val="0"/>
              </a:spcBef>
              <a:spcAft>
                <a:spcPts val="0"/>
              </a:spcAft>
              <a:buSzPts val="1900"/>
              <a:buChar char="●"/>
              <a:defRPr/>
            </a:lvl1pPr>
            <a:lvl2pPr indent="-323850" lvl="1" marL="914400" algn="l">
              <a:lnSpc>
                <a:spcPct val="115000"/>
              </a:lnSpc>
              <a:spcBef>
                <a:spcPts val="2100"/>
              </a:spcBef>
              <a:spcAft>
                <a:spcPts val="0"/>
              </a:spcAft>
              <a:buSzPts val="1500"/>
              <a:buChar char="○"/>
              <a:defRPr/>
            </a:lvl2pPr>
            <a:lvl3pPr indent="-323850" lvl="2" marL="1371600" algn="l">
              <a:lnSpc>
                <a:spcPct val="115000"/>
              </a:lnSpc>
              <a:spcBef>
                <a:spcPts val="2100"/>
              </a:spcBef>
              <a:spcAft>
                <a:spcPts val="0"/>
              </a:spcAft>
              <a:buSzPts val="1500"/>
              <a:buChar char="■"/>
              <a:defRPr/>
            </a:lvl3pPr>
            <a:lvl4pPr indent="-323850" lvl="3" marL="1828800" algn="l">
              <a:lnSpc>
                <a:spcPct val="115000"/>
              </a:lnSpc>
              <a:spcBef>
                <a:spcPts val="2100"/>
              </a:spcBef>
              <a:spcAft>
                <a:spcPts val="0"/>
              </a:spcAft>
              <a:buSzPts val="1500"/>
              <a:buChar char="●"/>
              <a:defRPr/>
            </a:lvl4pPr>
            <a:lvl5pPr indent="-323850" lvl="4" marL="2286000" algn="l">
              <a:lnSpc>
                <a:spcPct val="115000"/>
              </a:lnSpc>
              <a:spcBef>
                <a:spcPts val="2100"/>
              </a:spcBef>
              <a:spcAft>
                <a:spcPts val="0"/>
              </a:spcAft>
              <a:buSzPts val="1500"/>
              <a:buChar char="○"/>
              <a:defRPr/>
            </a:lvl5pPr>
            <a:lvl6pPr indent="-323850" lvl="5" marL="2743200" algn="l">
              <a:lnSpc>
                <a:spcPct val="115000"/>
              </a:lnSpc>
              <a:spcBef>
                <a:spcPts val="2100"/>
              </a:spcBef>
              <a:spcAft>
                <a:spcPts val="0"/>
              </a:spcAft>
              <a:buSzPts val="1500"/>
              <a:buChar char="■"/>
              <a:defRPr/>
            </a:lvl6pPr>
            <a:lvl7pPr indent="-323850" lvl="6" marL="3200400" algn="l">
              <a:lnSpc>
                <a:spcPct val="115000"/>
              </a:lnSpc>
              <a:spcBef>
                <a:spcPts val="2100"/>
              </a:spcBef>
              <a:spcAft>
                <a:spcPts val="0"/>
              </a:spcAft>
              <a:buSzPts val="1500"/>
              <a:buChar char="●"/>
              <a:defRPr/>
            </a:lvl7pPr>
            <a:lvl8pPr indent="-323850" lvl="7" marL="3657600" algn="l">
              <a:lnSpc>
                <a:spcPct val="115000"/>
              </a:lnSpc>
              <a:spcBef>
                <a:spcPts val="2100"/>
              </a:spcBef>
              <a:spcAft>
                <a:spcPts val="0"/>
              </a:spcAft>
              <a:buSzPts val="1500"/>
              <a:buChar char="○"/>
              <a:defRPr/>
            </a:lvl8pPr>
            <a:lvl9pPr indent="-323850" lvl="8" marL="4114800" algn="l">
              <a:lnSpc>
                <a:spcPct val="115000"/>
              </a:lnSpc>
              <a:spcBef>
                <a:spcPts val="2100"/>
              </a:spcBef>
              <a:spcAft>
                <a:spcPts val="2100"/>
              </a:spcAft>
              <a:buSzPts val="1500"/>
              <a:buChar char="■"/>
              <a:defRPr/>
            </a:lvl9pPr>
          </a:lstStyle>
          <a:p/>
        </p:txBody>
      </p:sp>
      <p:sp>
        <p:nvSpPr>
          <p:cNvPr id="608" name="Google Shape;608;ge35b6f4fa7_2_140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9" name="Shape 609"/>
        <p:cNvGrpSpPr/>
        <p:nvPr/>
      </p:nvGrpSpPr>
      <p:grpSpPr>
        <a:xfrm>
          <a:off x="0" y="0"/>
          <a:ext cx="0" cy="0"/>
          <a:chOff x="0" y="0"/>
          <a:chExt cx="0" cy="0"/>
        </a:xfrm>
      </p:grpSpPr>
      <p:sp>
        <p:nvSpPr>
          <p:cNvPr id="610" name="Google Shape;610;ge35b6f4fa7_2_1332"/>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11" name="Google Shape;611;ge35b6f4fa7_2_1332"/>
          <p:cNvSpPr txBox="1"/>
          <p:nvPr>
            <p:ph idx="1" type="subTitle"/>
          </p:nvPr>
        </p:nvSpPr>
        <p:spPr>
          <a:xfrm>
            <a:off x="1828800" y="3886200"/>
            <a:ext cx="8534400" cy="1752300"/>
          </a:xfrm>
          <a:prstGeom prst="rect">
            <a:avLst/>
          </a:prstGeom>
          <a:noFill/>
          <a:ln>
            <a:noFill/>
          </a:ln>
        </p:spPr>
        <p:txBody>
          <a:bodyPr anchorCtr="0" anchor="t" bIns="60925" lIns="121900" spcFirstLastPara="1" rIns="121900" wrap="square" tIns="60925">
            <a:noAutofit/>
          </a:bodyPr>
          <a:lstStyle>
            <a:lvl1pPr lvl="0" marR="0" algn="ctr">
              <a:lnSpc>
                <a:spcPct val="100000"/>
              </a:lnSpc>
              <a:spcBef>
                <a:spcPts val="900"/>
              </a:spcBef>
              <a:spcAft>
                <a:spcPts val="0"/>
              </a:spcAft>
              <a:buClr>
                <a:srgbClr val="888888"/>
              </a:buClr>
              <a:buSzPts val="4300"/>
              <a:buFont typeface="Arial"/>
              <a:buNone/>
              <a:defRPr b="0" i="0" sz="4300" u="none" cap="none" strike="noStrike">
                <a:solidFill>
                  <a:srgbClr val="888888"/>
                </a:solidFill>
                <a:latin typeface="Arial"/>
                <a:ea typeface="Arial"/>
                <a:cs typeface="Arial"/>
                <a:sym typeface="Arial"/>
              </a:defRPr>
            </a:lvl1pPr>
            <a:lvl2pPr lvl="1" marR="0" algn="ctr">
              <a:lnSpc>
                <a:spcPct val="100000"/>
              </a:lnSpc>
              <a:spcBef>
                <a:spcPts val="700"/>
              </a:spcBef>
              <a:spcAft>
                <a:spcPts val="0"/>
              </a:spcAft>
              <a:buClr>
                <a:srgbClr val="888888"/>
              </a:buClr>
              <a:buSzPts val="3700"/>
              <a:buFont typeface="Arial"/>
              <a:buNone/>
              <a:defRPr b="0" i="0" sz="3700" u="none" cap="none" strike="noStrike">
                <a:solidFill>
                  <a:srgbClr val="888888"/>
                </a:solidFill>
                <a:latin typeface="Arial"/>
                <a:ea typeface="Arial"/>
                <a:cs typeface="Arial"/>
                <a:sym typeface="Arial"/>
              </a:defRPr>
            </a:lvl2pPr>
            <a:lvl3pPr lvl="2" marR="0" algn="ctr">
              <a:lnSpc>
                <a:spcPct val="100000"/>
              </a:lnSpc>
              <a:spcBef>
                <a:spcPts val="70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3pPr>
            <a:lvl4pPr lvl="3"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4pPr>
            <a:lvl5pPr lvl="4"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5pPr>
            <a:lvl6pPr lvl="5"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6pPr>
            <a:lvl7pPr lvl="6"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7pPr>
            <a:lvl8pPr lvl="7"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8pPr>
            <a:lvl9pPr lvl="8"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9pPr>
          </a:lstStyle>
          <a:p/>
        </p:txBody>
      </p:sp>
      <p:sp>
        <p:nvSpPr>
          <p:cNvPr id="612" name="Google Shape;612;ge35b6f4fa7_2_133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13" name="Google Shape;613;ge35b6f4fa7_2_133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14" name="Google Shape;614;ge35b6f4fa7_2_133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5" name="Shape 615"/>
        <p:cNvGrpSpPr/>
        <p:nvPr/>
      </p:nvGrpSpPr>
      <p:grpSpPr>
        <a:xfrm>
          <a:off x="0" y="0"/>
          <a:ext cx="0" cy="0"/>
          <a:chOff x="0" y="0"/>
          <a:chExt cx="0" cy="0"/>
        </a:xfrm>
      </p:grpSpPr>
      <p:sp>
        <p:nvSpPr>
          <p:cNvPr id="616" name="Google Shape;616;ge35b6f4fa7_2_1338"/>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17" name="Google Shape;617;ge35b6f4fa7_2_1338"/>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18" name="Google Shape;618;ge35b6f4fa7_2_133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19" name="Google Shape;619;ge35b6f4fa7_2_133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20" name="Google Shape;620;ge35b6f4fa7_2_133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1" name="Shape 621"/>
        <p:cNvGrpSpPr/>
        <p:nvPr/>
      </p:nvGrpSpPr>
      <p:grpSpPr>
        <a:xfrm>
          <a:off x="0" y="0"/>
          <a:ext cx="0" cy="0"/>
          <a:chOff x="0" y="0"/>
          <a:chExt cx="0" cy="0"/>
        </a:xfrm>
      </p:grpSpPr>
      <p:sp>
        <p:nvSpPr>
          <p:cNvPr id="622" name="Google Shape;622;ge35b6f4fa7_2_1344"/>
          <p:cNvSpPr txBox="1"/>
          <p:nvPr>
            <p:ph type="title"/>
          </p:nvPr>
        </p:nvSpPr>
        <p:spPr>
          <a:xfrm>
            <a:off x="963084" y="4406902"/>
            <a:ext cx="10363200" cy="1362000"/>
          </a:xfrm>
          <a:prstGeom prst="rect">
            <a:avLst/>
          </a:prstGeom>
          <a:noFill/>
          <a:ln>
            <a:noFill/>
          </a:ln>
        </p:spPr>
        <p:txBody>
          <a:bodyPr anchorCtr="0" anchor="t" bIns="60925" lIns="121900" spcFirstLastPara="1" rIns="121900" wrap="square" tIns="60925">
            <a:noAutofit/>
          </a:bodyPr>
          <a:lstStyle>
            <a:lvl1pPr lvl="0" marR="0" algn="l">
              <a:lnSpc>
                <a:spcPct val="100000"/>
              </a:lnSpc>
              <a:spcBef>
                <a:spcPts val="0"/>
              </a:spcBef>
              <a:spcAft>
                <a:spcPts val="0"/>
              </a:spcAft>
              <a:buClr>
                <a:schemeClr val="dk1"/>
              </a:buClr>
              <a:buSzPts val="5300"/>
              <a:buFont typeface="Arial"/>
              <a:buNone/>
              <a:defRPr b="1" i="0" sz="53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23" name="Google Shape;623;ge35b6f4fa7_2_1344"/>
          <p:cNvSpPr txBox="1"/>
          <p:nvPr>
            <p:ph idx="1" type="body"/>
          </p:nvPr>
        </p:nvSpPr>
        <p:spPr>
          <a:xfrm>
            <a:off x="963084" y="2906713"/>
            <a:ext cx="10363200" cy="15000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1pPr>
            <a:lvl2pPr indent="-228600" lvl="1" marL="914400" marR="0" algn="l">
              <a:lnSpc>
                <a:spcPct val="100000"/>
              </a:lnSpc>
              <a:spcBef>
                <a:spcPts val="5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2pPr>
            <a:lvl3pPr indent="-228600" lvl="2" marL="1371600" marR="0" algn="l">
              <a:lnSpc>
                <a:spcPct val="100000"/>
              </a:lnSpc>
              <a:spcBef>
                <a:spcPts val="400"/>
              </a:spcBef>
              <a:spcAft>
                <a:spcPts val="0"/>
              </a:spcAft>
              <a:buClr>
                <a:srgbClr val="888888"/>
              </a:buClr>
              <a:buSzPts val="2100"/>
              <a:buFont typeface="Arial"/>
              <a:buNone/>
              <a:defRPr b="0" i="0" sz="2100" u="none" cap="none" strike="noStrike">
                <a:solidFill>
                  <a:srgbClr val="888888"/>
                </a:solidFill>
                <a:latin typeface="Arial"/>
                <a:ea typeface="Arial"/>
                <a:cs typeface="Arial"/>
                <a:sym typeface="Arial"/>
              </a:defRPr>
            </a:lvl3pPr>
            <a:lvl4pPr indent="-228600" lvl="3" marL="1828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4pPr>
            <a:lvl5pPr indent="-228600" lvl="4" marL="22860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5pPr>
            <a:lvl6pPr indent="-228600" lvl="5" marL="27432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6pPr>
            <a:lvl7pPr indent="-228600" lvl="6" marL="32004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7pPr>
            <a:lvl8pPr indent="-228600" lvl="7" marL="36576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8pPr>
            <a:lvl9pPr indent="-228600" lvl="8" marL="4114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9pPr>
          </a:lstStyle>
          <a:p/>
        </p:txBody>
      </p:sp>
      <p:sp>
        <p:nvSpPr>
          <p:cNvPr id="624" name="Google Shape;624;ge35b6f4fa7_2_134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25" name="Google Shape;625;ge35b6f4fa7_2_134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26" name="Google Shape;626;ge35b6f4fa7_2_134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7" name="Shape 627"/>
        <p:cNvGrpSpPr/>
        <p:nvPr/>
      </p:nvGrpSpPr>
      <p:grpSpPr>
        <a:xfrm>
          <a:off x="0" y="0"/>
          <a:ext cx="0" cy="0"/>
          <a:chOff x="0" y="0"/>
          <a:chExt cx="0" cy="0"/>
        </a:xfrm>
      </p:grpSpPr>
      <p:sp>
        <p:nvSpPr>
          <p:cNvPr id="628" name="Google Shape;628;ge35b6f4fa7_2_1350"/>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29" name="Google Shape;629;ge35b6f4fa7_2_1350"/>
          <p:cNvSpPr txBox="1"/>
          <p:nvPr>
            <p:ph idx="1" type="body"/>
          </p:nvPr>
        </p:nvSpPr>
        <p:spPr>
          <a:xfrm>
            <a:off x="609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630" name="Google Shape;630;ge35b6f4fa7_2_1350"/>
          <p:cNvSpPr txBox="1"/>
          <p:nvPr>
            <p:ph idx="2" type="body"/>
          </p:nvPr>
        </p:nvSpPr>
        <p:spPr>
          <a:xfrm>
            <a:off x="6197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631" name="Google Shape;631;ge35b6f4fa7_2_135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32" name="Google Shape;632;ge35b6f4fa7_2_135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33" name="Google Shape;633;ge35b6f4fa7_2_135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90" name="Shape 90"/>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4" name="Shape 634"/>
        <p:cNvGrpSpPr/>
        <p:nvPr/>
      </p:nvGrpSpPr>
      <p:grpSpPr>
        <a:xfrm>
          <a:off x="0" y="0"/>
          <a:ext cx="0" cy="0"/>
          <a:chOff x="0" y="0"/>
          <a:chExt cx="0" cy="0"/>
        </a:xfrm>
      </p:grpSpPr>
      <p:sp>
        <p:nvSpPr>
          <p:cNvPr id="635" name="Google Shape;635;ge35b6f4fa7_2_1357"/>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36" name="Google Shape;636;ge35b6f4fa7_2_1357"/>
          <p:cNvSpPr txBox="1"/>
          <p:nvPr>
            <p:ph idx="1" type="body"/>
          </p:nvPr>
        </p:nvSpPr>
        <p:spPr>
          <a:xfrm>
            <a:off x="609600" y="1535113"/>
            <a:ext cx="53868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7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637" name="Google Shape;637;ge35b6f4fa7_2_1357"/>
          <p:cNvSpPr txBox="1"/>
          <p:nvPr>
            <p:ph idx="2" type="body"/>
          </p:nvPr>
        </p:nvSpPr>
        <p:spPr>
          <a:xfrm>
            <a:off x="609600" y="2174875"/>
            <a:ext cx="53868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638" name="Google Shape;638;ge35b6f4fa7_2_1357"/>
          <p:cNvSpPr txBox="1"/>
          <p:nvPr>
            <p:ph idx="3" type="body"/>
          </p:nvPr>
        </p:nvSpPr>
        <p:spPr>
          <a:xfrm>
            <a:off x="6193368" y="1535113"/>
            <a:ext cx="53892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7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639" name="Google Shape;639;ge35b6f4fa7_2_1357"/>
          <p:cNvSpPr txBox="1"/>
          <p:nvPr>
            <p:ph idx="4" type="body"/>
          </p:nvPr>
        </p:nvSpPr>
        <p:spPr>
          <a:xfrm>
            <a:off x="6193368" y="2174875"/>
            <a:ext cx="53892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640" name="Google Shape;640;ge35b6f4fa7_2_135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41" name="Google Shape;641;ge35b6f4fa7_2_135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42" name="Google Shape;642;ge35b6f4fa7_2_135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3" name="Shape 643"/>
        <p:cNvGrpSpPr/>
        <p:nvPr/>
      </p:nvGrpSpPr>
      <p:grpSpPr>
        <a:xfrm>
          <a:off x="0" y="0"/>
          <a:ext cx="0" cy="0"/>
          <a:chOff x="0" y="0"/>
          <a:chExt cx="0" cy="0"/>
        </a:xfrm>
      </p:grpSpPr>
      <p:sp>
        <p:nvSpPr>
          <p:cNvPr id="644" name="Google Shape;644;ge35b6f4fa7_2_1366"/>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45" name="Google Shape;645;ge35b6f4fa7_2_136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46" name="Google Shape;646;ge35b6f4fa7_2_136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47" name="Google Shape;647;ge35b6f4fa7_2_136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8" name="Shape 648"/>
        <p:cNvGrpSpPr/>
        <p:nvPr/>
      </p:nvGrpSpPr>
      <p:grpSpPr>
        <a:xfrm>
          <a:off x="0" y="0"/>
          <a:ext cx="0" cy="0"/>
          <a:chOff x="0" y="0"/>
          <a:chExt cx="0" cy="0"/>
        </a:xfrm>
      </p:grpSpPr>
      <p:sp>
        <p:nvSpPr>
          <p:cNvPr id="649" name="Google Shape;649;ge35b6f4fa7_2_1375"/>
          <p:cNvSpPr txBox="1"/>
          <p:nvPr>
            <p:ph type="title"/>
          </p:nvPr>
        </p:nvSpPr>
        <p:spPr>
          <a:xfrm>
            <a:off x="609601" y="273049"/>
            <a:ext cx="4011300" cy="11619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50" name="Google Shape;650;ge35b6f4fa7_2_1375"/>
          <p:cNvSpPr txBox="1"/>
          <p:nvPr>
            <p:ph idx="1" type="body"/>
          </p:nvPr>
        </p:nvSpPr>
        <p:spPr>
          <a:xfrm>
            <a:off x="4766733" y="273051"/>
            <a:ext cx="6815700" cy="58533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51" name="Google Shape;651;ge35b6f4fa7_2_1375"/>
          <p:cNvSpPr txBox="1"/>
          <p:nvPr>
            <p:ph idx="2" type="body"/>
          </p:nvPr>
        </p:nvSpPr>
        <p:spPr>
          <a:xfrm>
            <a:off x="609601" y="1435101"/>
            <a:ext cx="4011300" cy="46911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652" name="Google Shape;652;ge35b6f4fa7_2_137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53" name="Google Shape;653;ge35b6f4fa7_2_137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54" name="Google Shape;654;ge35b6f4fa7_2_137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88A44E"/>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5" name="Shape 655"/>
        <p:cNvGrpSpPr/>
        <p:nvPr/>
      </p:nvGrpSpPr>
      <p:grpSpPr>
        <a:xfrm>
          <a:off x="0" y="0"/>
          <a:ext cx="0" cy="0"/>
          <a:chOff x="0" y="0"/>
          <a:chExt cx="0" cy="0"/>
        </a:xfrm>
      </p:grpSpPr>
      <p:sp>
        <p:nvSpPr>
          <p:cNvPr id="656" name="Google Shape;656;ge35b6f4fa7_2_1382"/>
          <p:cNvSpPr txBox="1"/>
          <p:nvPr>
            <p:ph type="title"/>
          </p:nvPr>
        </p:nvSpPr>
        <p:spPr>
          <a:xfrm>
            <a:off x="2389717" y="4800600"/>
            <a:ext cx="7315200" cy="5667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57" name="Google Shape;657;ge35b6f4fa7_2_1382"/>
          <p:cNvSpPr/>
          <p:nvPr>
            <p:ph idx="2" type="pic"/>
          </p:nvPr>
        </p:nvSpPr>
        <p:spPr>
          <a:xfrm>
            <a:off x="2389717" y="612775"/>
            <a:ext cx="7315200" cy="4114800"/>
          </a:xfrm>
          <a:prstGeom prst="rect">
            <a:avLst/>
          </a:prstGeom>
          <a:noFill/>
          <a:ln>
            <a:noFill/>
          </a:ln>
        </p:spPr>
      </p:sp>
      <p:sp>
        <p:nvSpPr>
          <p:cNvPr id="658" name="Google Shape;658;ge35b6f4fa7_2_1382"/>
          <p:cNvSpPr txBox="1"/>
          <p:nvPr>
            <p:ph idx="1" type="body"/>
          </p:nvPr>
        </p:nvSpPr>
        <p:spPr>
          <a:xfrm>
            <a:off x="2389717" y="5367338"/>
            <a:ext cx="7315200" cy="8049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659" name="Google Shape;659;ge35b6f4fa7_2_138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60" name="Google Shape;660;ge35b6f4fa7_2_138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61" name="Google Shape;661;ge35b6f4fa7_2_138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2" name="Shape 662"/>
        <p:cNvGrpSpPr/>
        <p:nvPr/>
      </p:nvGrpSpPr>
      <p:grpSpPr>
        <a:xfrm>
          <a:off x="0" y="0"/>
          <a:ext cx="0" cy="0"/>
          <a:chOff x="0" y="0"/>
          <a:chExt cx="0" cy="0"/>
        </a:xfrm>
      </p:grpSpPr>
      <p:sp>
        <p:nvSpPr>
          <p:cNvPr id="663" name="Google Shape;663;ge35b6f4fa7_2_1389"/>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64" name="Google Shape;664;ge35b6f4fa7_2_1389"/>
          <p:cNvSpPr txBox="1"/>
          <p:nvPr>
            <p:ph idx="1" type="body"/>
          </p:nvPr>
        </p:nvSpPr>
        <p:spPr>
          <a:xfrm rot="5400000">
            <a:off x="3832950" y="-1623149"/>
            <a:ext cx="4526100" cy="109728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65" name="Google Shape;665;ge35b6f4fa7_2_138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66" name="Google Shape;666;ge35b6f4fa7_2_138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67" name="Google Shape;667;ge35b6f4fa7_2_138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68" name="Shape 668"/>
        <p:cNvGrpSpPr/>
        <p:nvPr/>
      </p:nvGrpSpPr>
      <p:grpSpPr>
        <a:xfrm>
          <a:off x="0" y="0"/>
          <a:ext cx="0" cy="0"/>
          <a:chOff x="0" y="0"/>
          <a:chExt cx="0" cy="0"/>
        </a:xfrm>
      </p:grpSpPr>
      <p:sp>
        <p:nvSpPr>
          <p:cNvPr id="669" name="Google Shape;669;ge35b6f4fa7_2_1395"/>
          <p:cNvSpPr txBox="1"/>
          <p:nvPr>
            <p:ph type="title"/>
          </p:nvPr>
        </p:nvSpPr>
        <p:spPr>
          <a:xfrm rot="5400000">
            <a:off x="7285050" y="1828789"/>
            <a:ext cx="5851500" cy="27432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70" name="Google Shape;670;ge35b6f4fa7_2_1395"/>
          <p:cNvSpPr txBox="1"/>
          <p:nvPr>
            <p:ph idx="1" type="body"/>
          </p:nvPr>
        </p:nvSpPr>
        <p:spPr>
          <a:xfrm rot="5400000">
            <a:off x="1697000" y="-812861"/>
            <a:ext cx="5851500" cy="80265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71" name="Google Shape;671;ge35b6f4fa7_2_139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72" name="Google Shape;672;ge35b6f4fa7_2_139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73" name="Google Shape;673;ge35b6f4fa7_2_139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0" name="Shape 680"/>
        <p:cNvGrpSpPr/>
        <p:nvPr/>
      </p:nvGrpSpPr>
      <p:grpSpPr>
        <a:xfrm>
          <a:off x="0" y="0"/>
          <a:ext cx="0" cy="0"/>
          <a:chOff x="0" y="0"/>
          <a:chExt cx="0" cy="0"/>
        </a:xfrm>
      </p:grpSpPr>
      <p:sp>
        <p:nvSpPr>
          <p:cNvPr id="681" name="Google Shape;681;ge2286a765b_0_3711"/>
          <p:cNvSpPr txBox="1"/>
          <p:nvPr>
            <p:ph type="ctrTitle"/>
          </p:nvPr>
        </p:nvSpPr>
        <p:spPr>
          <a:xfrm>
            <a:off x="914400" y="2130425"/>
            <a:ext cx="10363200" cy="14700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82" name="Google Shape;682;ge2286a765b_0_3711"/>
          <p:cNvSpPr txBox="1"/>
          <p:nvPr>
            <p:ph idx="1" type="subTitle"/>
          </p:nvPr>
        </p:nvSpPr>
        <p:spPr>
          <a:xfrm>
            <a:off x="1828800" y="3886200"/>
            <a:ext cx="8534400" cy="1752300"/>
          </a:xfrm>
          <a:prstGeom prst="rect">
            <a:avLst/>
          </a:prstGeom>
          <a:noFill/>
          <a:ln>
            <a:noFill/>
          </a:ln>
        </p:spPr>
        <p:txBody>
          <a:bodyPr anchorCtr="0" anchor="t" bIns="60925" lIns="121900" spcFirstLastPara="1" rIns="121900" wrap="square" tIns="60925">
            <a:noAutofit/>
          </a:bodyPr>
          <a:lstStyle>
            <a:lvl1pPr lvl="0" marR="0" algn="ctr">
              <a:lnSpc>
                <a:spcPct val="100000"/>
              </a:lnSpc>
              <a:spcBef>
                <a:spcPts val="900"/>
              </a:spcBef>
              <a:spcAft>
                <a:spcPts val="0"/>
              </a:spcAft>
              <a:buClr>
                <a:srgbClr val="888888"/>
              </a:buClr>
              <a:buSzPts val="4300"/>
              <a:buFont typeface="Arial"/>
              <a:buNone/>
              <a:defRPr b="0" i="0" sz="4300" u="none" cap="none" strike="noStrike">
                <a:solidFill>
                  <a:srgbClr val="888888"/>
                </a:solidFill>
                <a:latin typeface="Arial"/>
                <a:ea typeface="Arial"/>
                <a:cs typeface="Arial"/>
                <a:sym typeface="Arial"/>
              </a:defRPr>
            </a:lvl1pPr>
            <a:lvl2pPr lvl="1" marR="0" algn="ctr">
              <a:lnSpc>
                <a:spcPct val="100000"/>
              </a:lnSpc>
              <a:spcBef>
                <a:spcPts val="700"/>
              </a:spcBef>
              <a:spcAft>
                <a:spcPts val="0"/>
              </a:spcAft>
              <a:buClr>
                <a:srgbClr val="888888"/>
              </a:buClr>
              <a:buSzPts val="3700"/>
              <a:buFont typeface="Arial"/>
              <a:buNone/>
              <a:defRPr b="0" i="0" sz="3700" u="none" cap="none" strike="noStrike">
                <a:solidFill>
                  <a:srgbClr val="888888"/>
                </a:solidFill>
                <a:latin typeface="Arial"/>
                <a:ea typeface="Arial"/>
                <a:cs typeface="Arial"/>
                <a:sym typeface="Arial"/>
              </a:defRPr>
            </a:lvl2pPr>
            <a:lvl3pPr lvl="2" marR="0" algn="ctr">
              <a:lnSpc>
                <a:spcPct val="100000"/>
              </a:lnSpc>
              <a:spcBef>
                <a:spcPts val="60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3pPr>
            <a:lvl4pPr lvl="3"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4pPr>
            <a:lvl5pPr lvl="4"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5pPr>
            <a:lvl6pPr lvl="5"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6pPr>
            <a:lvl7pPr lvl="6"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7pPr>
            <a:lvl8pPr lvl="7"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8pPr>
            <a:lvl9pPr lvl="8" marR="0" algn="ctr">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9pPr>
          </a:lstStyle>
          <a:p/>
        </p:txBody>
      </p:sp>
      <p:sp>
        <p:nvSpPr>
          <p:cNvPr id="683" name="Google Shape;683;ge2286a765b_0_371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84" name="Google Shape;684;ge2286a765b_0_371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b="0" i="0" sz="16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85" name="Google Shape;685;ge2286a765b_0_371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6" name="Shape 686"/>
        <p:cNvGrpSpPr/>
        <p:nvPr/>
      </p:nvGrpSpPr>
      <p:grpSpPr>
        <a:xfrm>
          <a:off x="0" y="0"/>
          <a:ext cx="0" cy="0"/>
          <a:chOff x="0" y="0"/>
          <a:chExt cx="0" cy="0"/>
        </a:xfrm>
      </p:grpSpPr>
      <p:sp>
        <p:nvSpPr>
          <p:cNvPr id="687" name="Google Shape;687;ge2286a765b_0_3717"/>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88" name="Google Shape;688;ge2286a765b_0_3717"/>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89" name="Google Shape;689;ge2286a765b_0_371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90" name="Google Shape;690;ge2286a765b_0_371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91" name="Google Shape;691;ge2286a765b_0_371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2" name="Shape 692"/>
        <p:cNvGrpSpPr/>
        <p:nvPr/>
      </p:nvGrpSpPr>
      <p:grpSpPr>
        <a:xfrm>
          <a:off x="0" y="0"/>
          <a:ext cx="0" cy="0"/>
          <a:chOff x="0" y="0"/>
          <a:chExt cx="0" cy="0"/>
        </a:xfrm>
      </p:grpSpPr>
      <p:sp>
        <p:nvSpPr>
          <p:cNvPr id="693" name="Google Shape;693;ge2286a765b_0_3723"/>
          <p:cNvSpPr txBox="1"/>
          <p:nvPr>
            <p:ph type="title"/>
          </p:nvPr>
        </p:nvSpPr>
        <p:spPr>
          <a:xfrm>
            <a:off x="963084" y="4406902"/>
            <a:ext cx="10363200" cy="1362000"/>
          </a:xfrm>
          <a:prstGeom prst="rect">
            <a:avLst/>
          </a:prstGeom>
          <a:noFill/>
          <a:ln>
            <a:noFill/>
          </a:ln>
        </p:spPr>
        <p:txBody>
          <a:bodyPr anchorCtr="0" anchor="t" bIns="60925" lIns="121900" spcFirstLastPara="1" rIns="121900" wrap="square" tIns="60925">
            <a:noAutofit/>
          </a:bodyPr>
          <a:lstStyle>
            <a:lvl1pPr lvl="0" marR="0" algn="l">
              <a:lnSpc>
                <a:spcPct val="100000"/>
              </a:lnSpc>
              <a:spcBef>
                <a:spcPts val="0"/>
              </a:spcBef>
              <a:spcAft>
                <a:spcPts val="0"/>
              </a:spcAft>
              <a:buClr>
                <a:schemeClr val="dk1"/>
              </a:buClr>
              <a:buSzPts val="5300"/>
              <a:buFont typeface="Arial"/>
              <a:buNone/>
              <a:defRPr b="1" i="0" sz="53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694" name="Google Shape;694;ge2286a765b_0_3723"/>
          <p:cNvSpPr txBox="1"/>
          <p:nvPr>
            <p:ph idx="1" type="body"/>
          </p:nvPr>
        </p:nvSpPr>
        <p:spPr>
          <a:xfrm>
            <a:off x="963084" y="2906713"/>
            <a:ext cx="10363200" cy="15000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500"/>
              </a:spcBef>
              <a:spcAft>
                <a:spcPts val="0"/>
              </a:spcAft>
              <a:buClr>
                <a:srgbClr val="888888"/>
              </a:buClr>
              <a:buSzPts val="2700"/>
              <a:buFont typeface="Arial"/>
              <a:buNone/>
              <a:defRPr b="0" i="0" sz="2700" u="none" cap="none" strike="noStrike">
                <a:solidFill>
                  <a:srgbClr val="888888"/>
                </a:solidFill>
                <a:latin typeface="Arial"/>
                <a:ea typeface="Arial"/>
                <a:cs typeface="Arial"/>
                <a:sym typeface="Arial"/>
              </a:defRPr>
            </a:lvl1pPr>
            <a:lvl2pPr indent="-228600" lvl="1" marL="914400" marR="0" algn="l">
              <a:lnSpc>
                <a:spcPct val="100000"/>
              </a:lnSpc>
              <a:spcBef>
                <a:spcPts val="5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2pPr>
            <a:lvl3pPr indent="-228600" lvl="2" marL="1371600" marR="0" algn="l">
              <a:lnSpc>
                <a:spcPct val="100000"/>
              </a:lnSpc>
              <a:spcBef>
                <a:spcPts val="400"/>
              </a:spcBef>
              <a:spcAft>
                <a:spcPts val="0"/>
              </a:spcAft>
              <a:buClr>
                <a:srgbClr val="888888"/>
              </a:buClr>
              <a:buSzPts val="2100"/>
              <a:buFont typeface="Arial"/>
              <a:buNone/>
              <a:defRPr b="0" i="0" sz="2100" u="none" cap="none" strike="noStrike">
                <a:solidFill>
                  <a:srgbClr val="888888"/>
                </a:solidFill>
                <a:latin typeface="Arial"/>
                <a:ea typeface="Arial"/>
                <a:cs typeface="Arial"/>
                <a:sym typeface="Arial"/>
              </a:defRPr>
            </a:lvl3pPr>
            <a:lvl4pPr indent="-228600" lvl="3" marL="1828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4pPr>
            <a:lvl5pPr indent="-228600" lvl="4" marL="22860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5pPr>
            <a:lvl6pPr indent="-228600" lvl="5" marL="27432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6pPr>
            <a:lvl7pPr indent="-228600" lvl="6" marL="32004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7pPr>
            <a:lvl8pPr indent="-228600" lvl="7" marL="36576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8pPr>
            <a:lvl9pPr indent="-228600" lvl="8" marL="4114800" marR="0" algn="l">
              <a:lnSpc>
                <a:spcPct val="100000"/>
              </a:lnSpc>
              <a:spcBef>
                <a:spcPts val="400"/>
              </a:spcBef>
              <a:spcAft>
                <a:spcPts val="0"/>
              </a:spcAft>
              <a:buClr>
                <a:srgbClr val="888888"/>
              </a:buClr>
              <a:buSzPts val="1900"/>
              <a:buFont typeface="Arial"/>
              <a:buNone/>
              <a:defRPr b="0" i="0" sz="1900" u="none" cap="none" strike="noStrike">
                <a:solidFill>
                  <a:srgbClr val="888888"/>
                </a:solidFill>
                <a:latin typeface="Arial"/>
                <a:ea typeface="Arial"/>
                <a:cs typeface="Arial"/>
                <a:sym typeface="Arial"/>
              </a:defRPr>
            </a:lvl9pPr>
          </a:lstStyle>
          <a:p/>
        </p:txBody>
      </p:sp>
      <p:sp>
        <p:nvSpPr>
          <p:cNvPr id="695" name="Google Shape;695;ge2286a765b_0_372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96" name="Google Shape;696;ge2286a765b_0_372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697" name="Google Shape;697;ge2286a765b_0_372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8" name="Shape 698"/>
        <p:cNvGrpSpPr/>
        <p:nvPr/>
      </p:nvGrpSpPr>
      <p:grpSpPr>
        <a:xfrm>
          <a:off x="0" y="0"/>
          <a:ext cx="0" cy="0"/>
          <a:chOff x="0" y="0"/>
          <a:chExt cx="0" cy="0"/>
        </a:xfrm>
      </p:grpSpPr>
      <p:sp>
        <p:nvSpPr>
          <p:cNvPr id="699" name="Google Shape;699;ge2286a765b_0_3729"/>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00" name="Google Shape;700;ge2286a765b_0_3729"/>
          <p:cNvSpPr txBox="1"/>
          <p:nvPr>
            <p:ph idx="1" type="body"/>
          </p:nvPr>
        </p:nvSpPr>
        <p:spPr>
          <a:xfrm>
            <a:off x="609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701" name="Google Shape;701;ge2286a765b_0_3729"/>
          <p:cNvSpPr txBox="1"/>
          <p:nvPr>
            <p:ph idx="2" type="body"/>
          </p:nvPr>
        </p:nvSpPr>
        <p:spPr>
          <a:xfrm>
            <a:off x="6197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1pPr>
            <a:lvl2pPr indent="-431800" lvl="1" marL="9144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2pPr>
            <a:lvl3pPr indent="-400050" lvl="2" marL="1371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381000" lvl="3" marL="1828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702" name="Google Shape;702;ge2286a765b_0_372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03" name="Google Shape;703;ge2286a765b_0_372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04" name="Google Shape;704;ge2286a765b_0_372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91" name="Shape 91"/>
        <p:cNvGrpSpPr/>
        <p:nvPr/>
      </p:nvGrpSpPr>
      <p:grpSpPr>
        <a:xfrm>
          <a:off x="0" y="0"/>
          <a:ext cx="0" cy="0"/>
          <a:chOff x="0" y="0"/>
          <a:chExt cx="0" cy="0"/>
        </a:xfrm>
      </p:grpSpPr>
      <p:sp>
        <p:nvSpPr>
          <p:cNvPr id="92" name="Google Shape;92;ge339b76e00_0_6"/>
          <p:cNvSpPr/>
          <p:nvPr/>
        </p:nvSpPr>
        <p:spPr>
          <a:xfrm>
            <a:off x="547167" y="6157467"/>
            <a:ext cx="11149200" cy="125100"/>
          </a:xfrm>
          <a:prstGeom prst="rect">
            <a:avLst/>
          </a:prstGeom>
          <a:solidFill>
            <a:srgbClr val="FF4A1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3" name="Google Shape;93;ge339b76e00_0_6"/>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 name="Google Shape;94;ge339b76e00_0_6"/>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95" name="Google Shape;95;ge339b76e00_0_6"/>
          <p:cNvPicPr preferRelativeResize="0"/>
          <p:nvPr/>
        </p:nvPicPr>
        <p:blipFill rotWithShape="1">
          <a:blip r:embed="rId2">
            <a:alphaModFix/>
          </a:blip>
          <a:srcRect b="0" l="0" r="0" t="0"/>
          <a:stretch/>
        </p:blipFill>
        <p:spPr>
          <a:xfrm>
            <a:off x="8450435" y="6421567"/>
            <a:ext cx="607219" cy="303133"/>
          </a:xfrm>
          <a:prstGeom prst="rect">
            <a:avLst/>
          </a:prstGeom>
          <a:noFill/>
          <a:ln>
            <a:noFill/>
          </a:ln>
        </p:spPr>
      </p:pic>
      <p:pic>
        <p:nvPicPr>
          <p:cNvPr id="96" name="Google Shape;96;ge339b76e00_0_6"/>
          <p:cNvPicPr preferRelativeResize="0"/>
          <p:nvPr/>
        </p:nvPicPr>
        <p:blipFill rotWithShape="1">
          <a:blip r:embed="rId3">
            <a:alphaModFix/>
          </a:blip>
          <a:srcRect b="0" l="0" r="0" t="0"/>
          <a:stretch/>
        </p:blipFill>
        <p:spPr>
          <a:xfrm>
            <a:off x="7938712" y="6385007"/>
            <a:ext cx="371400" cy="371400"/>
          </a:xfrm>
          <a:prstGeom prst="rect">
            <a:avLst/>
          </a:prstGeom>
          <a:noFill/>
          <a:ln>
            <a:noFill/>
          </a:ln>
        </p:spPr>
      </p:pic>
      <p:pic>
        <p:nvPicPr>
          <p:cNvPr id="97" name="Google Shape;97;ge339b76e00_0_6"/>
          <p:cNvPicPr preferRelativeResize="0"/>
          <p:nvPr/>
        </p:nvPicPr>
        <p:blipFill rotWithShape="1">
          <a:blip r:embed="rId4">
            <a:alphaModFix/>
          </a:blip>
          <a:srcRect b="0" l="0" r="0" t="0"/>
          <a:stretch/>
        </p:blipFill>
        <p:spPr>
          <a:xfrm>
            <a:off x="9146447" y="6387806"/>
            <a:ext cx="1190269" cy="370644"/>
          </a:xfrm>
          <a:prstGeom prst="rect">
            <a:avLst/>
          </a:prstGeom>
          <a:noFill/>
          <a:ln>
            <a:noFill/>
          </a:ln>
        </p:spPr>
      </p:pic>
      <p:pic>
        <p:nvPicPr>
          <p:cNvPr id="98" name="Google Shape;98;ge339b76e00_0_6"/>
          <p:cNvPicPr preferRelativeResize="0"/>
          <p:nvPr/>
        </p:nvPicPr>
        <p:blipFill rotWithShape="1">
          <a:blip r:embed="rId5">
            <a:alphaModFix/>
          </a:blip>
          <a:srcRect b="7486" l="2495" r="2561" t="6253"/>
          <a:stretch/>
        </p:blipFill>
        <p:spPr>
          <a:xfrm>
            <a:off x="10866981" y="6353100"/>
            <a:ext cx="931233" cy="362400"/>
          </a:xfrm>
          <a:prstGeom prst="rect">
            <a:avLst/>
          </a:prstGeom>
          <a:noFill/>
          <a:ln>
            <a:noFill/>
          </a:ln>
        </p:spPr>
      </p:pic>
      <p:pic>
        <p:nvPicPr>
          <p:cNvPr id="99" name="Google Shape;99;ge339b76e00_0_6"/>
          <p:cNvPicPr preferRelativeResize="0"/>
          <p:nvPr/>
        </p:nvPicPr>
        <p:blipFill rotWithShape="1">
          <a:blip r:embed="rId6">
            <a:alphaModFix/>
          </a:blip>
          <a:srcRect b="0" l="0" r="0" t="0"/>
          <a:stretch/>
        </p:blipFill>
        <p:spPr>
          <a:xfrm>
            <a:off x="10416133" y="6421566"/>
            <a:ext cx="371423" cy="303132"/>
          </a:xfrm>
          <a:prstGeom prst="rect">
            <a:avLst/>
          </a:prstGeom>
          <a:noFill/>
          <a:ln>
            <a:noFill/>
          </a:ln>
        </p:spPr>
      </p:pic>
      <p:pic>
        <p:nvPicPr>
          <p:cNvPr id="100" name="Google Shape;100;ge339b76e00_0_6"/>
          <p:cNvPicPr preferRelativeResize="0"/>
          <p:nvPr/>
        </p:nvPicPr>
        <p:blipFill rotWithShape="1">
          <a:blip r:embed="rId7">
            <a:alphaModFix/>
          </a:blip>
          <a:srcRect b="34202" l="0" r="0" t="31366"/>
          <a:stretch/>
        </p:blipFill>
        <p:spPr>
          <a:xfrm>
            <a:off x="6237785" y="6376797"/>
            <a:ext cx="1052593" cy="362400"/>
          </a:xfrm>
          <a:prstGeom prst="rect">
            <a:avLst/>
          </a:prstGeom>
          <a:noFill/>
          <a:ln>
            <a:noFill/>
          </a:ln>
        </p:spPr>
      </p:pic>
      <p:pic>
        <p:nvPicPr>
          <p:cNvPr id="101" name="Google Shape;101;ge339b76e00_0_6"/>
          <p:cNvPicPr preferRelativeResize="0"/>
          <p:nvPr/>
        </p:nvPicPr>
        <p:blipFill rotWithShape="1">
          <a:blip r:embed="rId8">
            <a:alphaModFix/>
          </a:blip>
          <a:srcRect b="0" l="0" r="0" t="0"/>
          <a:stretch/>
        </p:blipFill>
        <p:spPr>
          <a:xfrm>
            <a:off x="7405375" y="6350767"/>
            <a:ext cx="371401" cy="371401"/>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5" name="Shape 705"/>
        <p:cNvGrpSpPr/>
        <p:nvPr/>
      </p:nvGrpSpPr>
      <p:grpSpPr>
        <a:xfrm>
          <a:off x="0" y="0"/>
          <a:ext cx="0" cy="0"/>
          <a:chOff x="0" y="0"/>
          <a:chExt cx="0" cy="0"/>
        </a:xfrm>
      </p:grpSpPr>
      <p:sp>
        <p:nvSpPr>
          <p:cNvPr id="706" name="Google Shape;706;ge2286a765b_0_3736"/>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07" name="Google Shape;707;ge2286a765b_0_3736"/>
          <p:cNvSpPr txBox="1"/>
          <p:nvPr>
            <p:ph idx="1" type="body"/>
          </p:nvPr>
        </p:nvSpPr>
        <p:spPr>
          <a:xfrm>
            <a:off x="609600" y="1535113"/>
            <a:ext cx="53868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6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708" name="Google Shape;708;ge2286a765b_0_3736"/>
          <p:cNvSpPr txBox="1"/>
          <p:nvPr>
            <p:ph idx="2" type="body"/>
          </p:nvPr>
        </p:nvSpPr>
        <p:spPr>
          <a:xfrm>
            <a:off x="609600" y="2174875"/>
            <a:ext cx="53868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709" name="Google Shape;709;ge2286a765b_0_3736"/>
          <p:cNvSpPr txBox="1"/>
          <p:nvPr>
            <p:ph idx="3" type="body"/>
          </p:nvPr>
        </p:nvSpPr>
        <p:spPr>
          <a:xfrm>
            <a:off x="6193368" y="1535113"/>
            <a:ext cx="5389200" cy="639600"/>
          </a:xfrm>
          <a:prstGeom prst="rect">
            <a:avLst/>
          </a:prstGeom>
          <a:noFill/>
          <a:ln>
            <a:noFill/>
          </a:ln>
        </p:spPr>
        <p:txBody>
          <a:bodyPr anchorCtr="0" anchor="b" bIns="60925" lIns="121900" spcFirstLastPara="1" rIns="121900" wrap="square" tIns="60925">
            <a:noAutofit/>
          </a:bodyPr>
          <a:lstStyle>
            <a:lvl1pPr indent="-228600" lvl="0" marL="457200" marR="0" algn="l">
              <a:lnSpc>
                <a:spcPct val="100000"/>
              </a:lnSpc>
              <a:spcBef>
                <a:spcPts val="6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indent="-228600" lvl="1" marL="914400" marR="0" algn="l">
              <a:lnSpc>
                <a:spcPct val="100000"/>
              </a:lnSpc>
              <a:spcBef>
                <a:spcPts val="50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2pPr>
            <a:lvl3pPr indent="-228600" lvl="2" marL="1371600" marR="0" algn="l">
              <a:lnSpc>
                <a:spcPct val="100000"/>
              </a:lnSpc>
              <a:spcBef>
                <a:spcPts val="5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4pPr>
            <a:lvl5pPr indent="-228600" lvl="4" marL="22860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5pPr>
            <a:lvl6pPr indent="-228600" lvl="5" marL="27432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6pPr>
            <a:lvl7pPr indent="-228600" lvl="6" marL="32004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7pPr>
            <a:lvl8pPr indent="-228600" lvl="7" marL="36576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8pPr>
            <a:lvl9pPr indent="-228600" lvl="8" marL="4114800" marR="0" algn="l">
              <a:lnSpc>
                <a:spcPct val="100000"/>
              </a:lnSpc>
              <a:spcBef>
                <a:spcPts val="40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9pPr>
          </a:lstStyle>
          <a:p/>
        </p:txBody>
      </p:sp>
      <p:sp>
        <p:nvSpPr>
          <p:cNvPr id="710" name="Google Shape;710;ge2286a765b_0_3736"/>
          <p:cNvSpPr txBox="1"/>
          <p:nvPr>
            <p:ph idx="4" type="body"/>
          </p:nvPr>
        </p:nvSpPr>
        <p:spPr>
          <a:xfrm>
            <a:off x="6193368" y="2174875"/>
            <a:ext cx="5389200" cy="3951300"/>
          </a:xfrm>
          <a:prstGeom prst="rect">
            <a:avLst/>
          </a:prstGeom>
          <a:noFill/>
          <a:ln>
            <a:noFill/>
          </a:ln>
        </p:spPr>
        <p:txBody>
          <a:bodyPr anchorCtr="0" anchor="t" bIns="60925" lIns="121900" spcFirstLastPara="1" rIns="121900" wrap="square" tIns="60925">
            <a:noAutofit/>
          </a:bodyPr>
          <a:lstStyle>
            <a:lvl1pPr indent="-431800" lvl="0" marL="4572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0050" lvl="1" marL="914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381000" lvl="2" marL="1371600" marR="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61950" lvl="3" marL="1828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711" name="Google Shape;711;ge2286a765b_0_373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12" name="Google Shape;712;ge2286a765b_0_373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13" name="Google Shape;713;ge2286a765b_0_373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4" name="Shape 714"/>
        <p:cNvGrpSpPr/>
        <p:nvPr/>
      </p:nvGrpSpPr>
      <p:grpSpPr>
        <a:xfrm>
          <a:off x="0" y="0"/>
          <a:ext cx="0" cy="0"/>
          <a:chOff x="0" y="0"/>
          <a:chExt cx="0" cy="0"/>
        </a:xfrm>
      </p:grpSpPr>
      <p:sp>
        <p:nvSpPr>
          <p:cNvPr id="715" name="Google Shape;715;ge2286a765b_0_3745"/>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16" name="Google Shape;716;ge2286a765b_0_374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17" name="Google Shape;717;ge2286a765b_0_374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18" name="Google Shape;718;ge2286a765b_0_374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9" name="Shape 719"/>
        <p:cNvGrpSpPr/>
        <p:nvPr/>
      </p:nvGrpSpPr>
      <p:grpSpPr>
        <a:xfrm>
          <a:off x="0" y="0"/>
          <a:ext cx="0" cy="0"/>
          <a:chOff x="0" y="0"/>
          <a:chExt cx="0" cy="0"/>
        </a:xfrm>
      </p:grpSpPr>
      <p:sp>
        <p:nvSpPr>
          <p:cNvPr id="720" name="Google Shape;720;ge2286a765b_0_375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21" name="Google Shape;721;ge2286a765b_0_375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22" name="Google Shape;722;ge2286a765b_0_375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3" name="Shape 723"/>
        <p:cNvGrpSpPr/>
        <p:nvPr/>
      </p:nvGrpSpPr>
      <p:grpSpPr>
        <a:xfrm>
          <a:off x="0" y="0"/>
          <a:ext cx="0" cy="0"/>
          <a:chOff x="0" y="0"/>
          <a:chExt cx="0" cy="0"/>
        </a:xfrm>
      </p:grpSpPr>
      <p:sp>
        <p:nvSpPr>
          <p:cNvPr id="724" name="Google Shape;724;ge2286a765b_0_3754"/>
          <p:cNvSpPr txBox="1"/>
          <p:nvPr>
            <p:ph type="title"/>
          </p:nvPr>
        </p:nvSpPr>
        <p:spPr>
          <a:xfrm>
            <a:off x="609601" y="273049"/>
            <a:ext cx="4011300" cy="11619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25" name="Google Shape;725;ge2286a765b_0_3754"/>
          <p:cNvSpPr txBox="1"/>
          <p:nvPr>
            <p:ph idx="1" type="body"/>
          </p:nvPr>
        </p:nvSpPr>
        <p:spPr>
          <a:xfrm>
            <a:off x="4766733" y="273051"/>
            <a:ext cx="6815700" cy="58533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26" name="Google Shape;726;ge2286a765b_0_3754"/>
          <p:cNvSpPr txBox="1"/>
          <p:nvPr>
            <p:ph idx="2" type="body"/>
          </p:nvPr>
        </p:nvSpPr>
        <p:spPr>
          <a:xfrm>
            <a:off x="609601" y="1435101"/>
            <a:ext cx="4011300" cy="46911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727" name="Google Shape;727;ge2286a765b_0_375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28" name="Google Shape;728;ge2286a765b_0_375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29" name="Google Shape;729;ge2286a765b_0_375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88A44E"/>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0" name="Shape 730"/>
        <p:cNvGrpSpPr/>
        <p:nvPr/>
      </p:nvGrpSpPr>
      <p:grpSpPr>
        <a:xfrm>
          <a:off x="0" y="0"/>
          <a:ext cx="0" cy="0"/>
          <a:chOff x="0" y="0"/>
          <a:chExt cx="0" cy="0"/>
        </a:xfrm>
      </p:grpSpPr>
      <p:sp>
        <p:nvSpPr>
          <p:cNvPr id="731" name="Google Shape;731;ge2286a765b_0_3761"/>
          <p:cNvSpPr txBox="1"/>
          <p:nvPr>
            <p:ph type="title"/>
          </p:nvPr>
        </p:nvSpPr>
        <p:spPr>
          <a:xfrm>
            <a:off x="2389717" y="4800600"/>
            <a:ext cx="7315200" cy="566700"/>
          </a:xfrm>
          <a:prstGeom prst="rect">
            <a:avLst/>
          </a:prstGeom>
          <a:noFill/>
          <a:ln>
            <a:noFill/>
          </a:ln>
        </p:spPr>
        <p:txBody>
          <a:bodyPr anchorCtr="0" anchor="b" bIns="60925" lIns="121900" spcFirstLastPara="1" rIns="121900" wrap="square" tIns="60925">
            <a:noAutofit/>
          </a:bodyPr>
          <a:lstStyle>
            <a:lvl1pPr lvl="0" marR="0" algn="l">
              <a:lnSpc>
                <a:spcPct val="10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32" name="Google Shape;732;ge2286a765b_0_3761"/>
          <p:cNvSpPr/>
          <p:nvPr>
            <p:ph idx="2" type="pic"/>
          </p:nvPr>
        </p:nvSpPr>
        <p:spPr>
          <a:xfrm>
            <a:off x="2389717" y="612775"/>
            <a:ext cx="7315200" cy="4114800"/>
          </a:xfrm>
          <a:prstGeom prst="rect">
            <a:avLst/>
          </a:prstGeom>
          <a:noFill/>
          <a:ln>
            <a:noFill/>
          </a:ln>
        </p:spPr>
      </p:sp>
      <p:sp>
        <p:nvSpPr>
          <p:cNvPr id="733" name="Google Shape;733;ge2286a765b_0_3761"/>
          <p:cNvSpPr txBox="1"/>
          <p:nvPr>
            <p:ph idx="1" type="body"/>
          </p:nvPr>
        </p:nvSpPr>
        <p:spPr>
          <a:xfrm>
            <a:off x="2389717" y="5367338"/>
            <a:ext cx="7315200" cy="804900"/>
          </a:xfrm>
          <a:prstGeom prst="rect">
            <a:avLst/>
          </a:prstGeom>
          <a:noFill/>
          <a:ln>
            <a:noFill/>
          </a:ln>
        </p:spPr>
        <p:txBody>
          <a:bodyPr anchorCtr="0" anchor="t" bIns="60925" lIns="121900" spcFirstLastPara="1" rIns="121900" wrap="square" tIns="60925">
            <a:noAutofit/>
          </a:bodyPr>
          <a:lstStyle>
            <a:lvl1pPr indent="-228600" lvl="0" marL="457200" marR="0" algn="l">
              <a:lnSpc>
                <a:spcPct val="10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228600" lvl="1" marL="914400" marR="0" algn="l">
              <a:lnSpc>
                <a:spcPct val="100000"/>
              </a:lnSpc>
              <a:spcBef>
                <a:spcPts val="3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algn="l">
              <a:lnSpc>
                <a:spcPct val="100000"/>
              </a:lnSpc>
              <a:spcBef>
                <a:spcPts val="3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734" name="Google Shape;734;ge2286a765b_0_376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35" name="Google Shape;735;ge2286a765b_0_376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36" name="Google Shape;736;ge2286a765b_0_376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7" name="Shape 737"/>
        <p:cNvGrpSpPr/>
        <p:nvPr/>
      </p:nvGrpSpPr>
      <p:grpSpPr>
        <a:xfrm>
          <a:off x="0" y="0"/>
          <a:ext cx="0" cy="0"/>
          <a:chOff x="0" y="0"/>
          <a:chExt cx="0" cy="0"/>
        </a:xfrm>
      </p:grpSpPr>
      <p:sp>
        <p:nvSpPr>
          <p:cNvPr id="738" name="Google Shape;738;ge2286a765b_0_3768"/>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39" name="Google Shape;739;ge2286a765b_0_3768"/>
          <p:cNvSpPr txBox="1"/>
          <p:nvPr>
            <p:ph idx="1" type="body"/>
          </p:nvPr>
        </p:nvSpPr>
        <p:spPr>
          <a:xfrm rot="5400000">
            <a:off x="3832950" y="-1623149"/>
            <a:ext cx="4526100" cy="109728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40" name="Google Shape;740;ge2286a765b_0_376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41" name="Google Shape;741;ge2286a765b_0_376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42" name="Google Shape;742;ge2286a765b_0_376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3" name="Shape 743"/>
        <p:cNvGrpSpPr/>
        <p:nvPr/>
      </p:nvGrpSpPr>
      <p:grpSpPr>
        <a:xfrm>
          <a:off x="0" y="0"/>
          <a:ext cx="0" cy="0"/>
          <a:chOff x="0" y="0"/>
          <a:chExt cx="0" cy="0"/>
        </a:xfrm>
      </p:grpSpPr>
      <p:sp>
        <p:nvSpPr>
          <p:cNvPr id="744" name="Google Shape;744;ge2286a765b_0_3774"/>
          <p:cNvSpPr txBox="1"/>
          <p:nvPr>
            <p:ph type="title"/>
          </p:nvPr>
        </p:nvSpPr>
        <p:spPr>
          <a:xfrm rot="5400000">
            <a:off x="7285050" y="1828789"/>
            <a:ext cx="5851500" cy="27432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p:txBody>
      </p:sp>
      <p:sp>
        <p:nvSpPr>
          <p:cNvPr id="745" name="Google Shape;745;ge2286a765b_0_3774"/>
          <p:cNvSpPr txBox="1"/>
          <p:nvPr>
            <p:ph idx="1" type="body"/>
          </p:nvPr>
        </p:nvSpPr>
        <p:spPr>
          <a:xfrm rot="5400000">
            <a:off x="1697000" y="-812861"/>
            <a:ext cx="5851500" cy="8026500"/>
          </a:xfrm>
          <a:prstGeom prst="rect">
            <a:avLst/>
          </a:prstGeom>
          <a:noFill/>
          <a:ln>
            <a:noFill/>
          </a:ln>
        </p:spPr>
        <p:txBody>
          <a:bodyPr anchorCtr="0" anchor="t" bIns="60925" lIns="121900" spcFirstLastPara="1" rIns="121900" wrap="square" tIns="60925">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46" name="Google Shape;746;ge2286a765b_0_377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47" name="Google Shape;747;ge2286a765b_0_377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algn="ctr">
              <a:lnSpc>
                <a:spcPct val="100000"/>
              </a:lnSpc>
              <a:spcBef>
                <a:spcPts val="0"/>
              </a:spcBef>
              <a:spcAft>
                <a:spcPts val="0"/>
              </a:spcAft>
              <a:buSzPts val="1900"/>
              <a:buNone/>
              <a:defRPr sz="1600">
                <a:solidFill>
                  <a:srgbClr val="888888"/>
                </a:solidFill>
                <a:latin typeface="Arial"/>
                <a:ea typeface="Arial"/>
                <a:cs typeface="Arial"/>
                <a:sym typeface="Arial"/>
              </a:defRPr>
            </a:lvl1pPr>
            <a:lvl2pPr lvl="1"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748" name="Google Shape;748;ge2286a765b_0_377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9" name="Shape 749"/>
        <p:cNvGrpSpPr/>
        <p:nvPr/>
      </p:nvGrpSpPr>
      <p:grpSpPr>
        <a:xfrm>
          <a:off x="0" y="0"/>
          <a:ext cx="0" cy="0"/>
          <a:chOff x="0" y="0"/>
          <a:chExt cx="0" cy="0"/>
        </a:xfrm>
      </p:grpSpPr>
      <p:sp>
        <p:nvSpPr>
          <p:cNvPr id="750" name="Google Shape;750;ge4495d12be_0_93"/>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1" name="Google Shape;751;ge4495d12be_0_93"/>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9250" lvl="0" marL="457200" algn="l">
              <a:lnSpc>
                <a:spcPct val="115000"/>
              </a:lnSpc>
              <a:spcBef>
                <a:spcPts val="0"/>
              </a:spcBef>
              <a:spcAft>
                <a:spcPts val="0"/>
              </a:spcAft>
              <a:buSzPts val="1900"/>
              <a:buChar char="●"/>
              <a:defRPr/>
            </a:lvl1pPr>
            <a:lvl2pPr indent="-323850" lvl="1" marL="914400" algn="l">
              <a:lnSpc>
                <a:spcPct val="115000"/>
              </a:lnSpc>
              <a:spcBef>
                <a:spcPts val="2100"/>
              </a:spcBef>
              <a:spcAft>
                <a:spcPts val="0"/>
              </a:spcAft>
              <a:buSzPts val="1500"/>
              <a:buChar char="○"/>
              <a:defRPr/>
            </a:lvl2pPr>
            <a:lvl3pPr indent="-323850" lvl="2" marL="1371600" algn="l">
              <a:lnSpc>
                <a:spcPct val="115000"/>
              </a:lnSpc>
              <a:spcBef>
                <a:spcPts val="2100"/>
              </a:spcBef>
              <a:spcAft>
                <a:spcPts val="0"/>
              </a:spcAft>
              <a:buSzPts val="1500"/>
              <a:buChar char="■"/>
              <a:defRPr/>
            </a:lvl3pPr>
            <a:lvl4pPr indent="-323850" lvl="3" marL="1828800" algn="l">
              <a:lnSpc>
                <a:spcPct val="115000"/>
              </a:lnSpc>
              <a:spcBef>
                <a:spcPts val="2100"/>
              </a:spcBef>
              <a:spcAft>
                <a:spcPts val="0"/>
              </a:spcAft>
              <a:buSzPts val="1500"/>
              <a:buChar char="●"/>
              <a:defRPr/>
            </a:lvl4pPr>
            <a:lvl5pPr indent="-323850" lvl="4" marL="2286000" algn="l">
              <a:lnSpc>
                <a:spcPct val="115000"/>
              </a:lnSpc>
              <a:spcBef>
                <a:spcPts val="2100"/>
              </a:spcBef>
              <a:spcAft>
                <a:spcPts val="0"/>
              </a:spcAft>
              <a:buSzPts val="1500"/>
              <a:buChar char="○"/>
              <a:defRPr/>
            </a:lvl5pPr>
            <a:lvl6pPr indent="-323850" lvl="5" marL="2743200" algn="l">
              <a:lnSpc>
                <a:spcPct val="115000"/>
              </a:lnSpc>
              <a:spcBef>
                <a:spcPts val="2100"/>
              </a:spcBef>
              <a:spcAft>
                <a:spcPts val="0"/>
              </a:spcAft>
              <a:buSzPts val="1500"/>
              <a:buChar char="■"/>
              <a:defRPr/>
            </a:lvl6pPr>
            <a:lvl7pPr indent="-323850" lvl="6" marL="3200400" algn="l">
              <a:lnSpc>
                <a:spcPct val="115000"/>
              </a:lnSpc>
              <a:spcBef>
                <a:spcPts val="2100"/>
              </a:spcBef>
              <a:spcAft>
                <a:spcPts val="0"/>
              </a:spcAft>
              <a:buSzPts val="1500"/>
              <a:buChar char="●"/>
              <a:defRPr/>
            </a:lvl7pPr>
            <a:lvl8pPr indent="-323850" lvl="7" marL="3657600" algn="l">
              <a:lnSpc>
                <a:spcPct val="115000"/>
              </a:lnSpc>
              <a:spcBef>
                <a:spcPts val="2100"/>
              </a:spcBef>
              <a:spcAft>
                <a:spcPts val="0"/>
              </a:spcAft>
              <a:buSzPts val="1500"/>
              <a:buChar char="○"/>
              <a:defRPr/>
            </a:lvl8pPr>
            <a:lvl9pPr indent="-323850" lvl="8" marL="4114800" algn="l">
              <a:lnSpc>
                <a:spcPct val="115000"/>
              </a:lnSpc>
              <a:spcBef>
                <a:spcPts val="2100"/>
              </a:spcBef>
              <a:spcAft>
                <a:spcPts val="2100"/>
              </a:spcAft>
              <a:buSzPts val="1500"/>
              <a:buChar char="■"/>
              <a:defRPr/>
            </a:lvl9pPr>
          </a:lstStyle>
          <a:p/>
        </p:txBody>
      </p:sp>
      <p:sp>
        <p:nvSpPr>
          <p:cNvPr id="752" name="Google Shape;752;ge4495d12be_0_9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7" name="Shape 757"/>
        <p:cNvGrpSpPr/>
        <p:nvPr/>
      </p:nvGrpSpPr>
      <p:grpSpPr>
        <a:xfrm>
          <a:off x="0" y="0"/>
          <a:ext cx="0" cy="0"/>
          <a:chOff x="0" y="0"/>
          <a:chExt cx="0" cy="0"/>
        </a:xfrm>
      </p:grpSpPr>
      <p:sp>
        <p:nvSpPr>
          <p:cNvPr id="758" name="Google Shape;758;ge281cc6686_0_456"/>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9" name="Google Shape;759;ge281cc6686_0_456"/>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760" name="Google Shape;760;ge281cc6686_0_45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1" name="Shape 761"/>
        <p:cNvGrpSpPr/>
        <p:nvPr/>
      </p:nvGrpSpPr>
      <p:grpSpPr>
        <a:xfrm>
          <a:off x="0" y="0"/>
          <a:ext cx="0" cy="0"/>
          <a:chOff x="0" y="0"/>
          <a:chExt cx="0" cy="0"/>
        </a:xfrm>
      </p:grpSpPr>
      <p:sp>
        <p:nvSpPr>
          <p:cNvPr id="762" name="Google Shape;762;ge281cc6686_0_45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2" name="Shape 102"/>
        <p:cNvGrpSpPr/>
        <p:nvPr/>
      </p:nvGrpSpPr>
      <p:grpSpPr>
        <a:xfrm>
          <a:off x="0" y="0"/>
          <a:ext cx="0" cy="0"/>
          <a:chOff x="0" y="0"/>
          <a:chExt cx="0" cy="0"/>
        </a:xfrm>
      </p:grpSpPr>
      <p:sp>
        <p:nvSpPr>
          <p:cNvPr id="103" name="Google Shape;103;ge339b76e00_0_1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4" name="Google Shape;104;ge339b76e00_0_1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05" name="Google Shape;105;ge339b76e00_0_17"/>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3" name="Shape 763"/>
        <p:cNvGrpSpPr/>
        <p:nvPr/>
      </p:nvGrpSpPr>
      <p:grpSpPr>
        <a:xfrm>
          <a:off x="0" y="0"/>
          <a:ext cx="0" cy="0"/>
          <a:chOff x="0" y="0"/>
          <a:chExt cx="0" cy="0"/>
        </a:xfrm>
      </p:grpSpPr>
      <p:sp>
        <p:nvSpPr>
          <p:cNvPr id="764" name="Google Shape;764;ge281cc6686_0_464"/>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765" name="Google Shape;765;ge281cc6686_0_464"/>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6" name="Shape 766"/>
        <p:cNvGrpSpPr/>
        <p:nvPr/>
      </p:nvGrpSpPr>
      <p:grpSpPr>
        <a:xfrm>
          <a:off x="0" y="0"/>
          <a:ext cx="0" cy="0"/>
          <a:chOff x="0" y="0"/>
          <a:chExt cx="0" cy="0"/>
        </a:xfrm>
      </p:grpSpPr>
      <p:sp>
        <p:nvSpPr>
          <p:cNvPr id="767" name="Google Shape;767;ge281cc6686_0_460"/>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768" name="Google Shape;768;ge281cc6686_0_46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9" name="Shape 769"/>
        <p:cNvGrpSpPr/>
        <p:nvPr/>
      </p:nvGrpSpPr>
      <p:grpSpPr>
        <a:xfrm>
          <a:off x="0" y="0"/>
          <a:ext cx="0" cy="0"/>
          <a:chOff x="0" y="0"/>
          <a:chExt cx="0" cy="0"/>
        </a:xfrm>
      </p:grpSpPr>
      <p:sp>
        <p:nvSpPr>
          <p:cNvPr id="770" name="Google Shape;770;ge281cc6686_0_449"/>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771" name="Google Shape;771;ge281cc6686_0_449"/>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772" name="Google Shape;772;ge281cc6686_0_449"/>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1">
    <p:bg>
      <p:bgPr>
        <a:solidFill>
          <a:srgbClr val="FFFFFF"/>
        </a:solidFill>
      </p:bgPr>
    </p:bg>
    <p:spTree>
      <p:nvGrpSpPr>
        <p:cNvPr id="773" name="Shape 773"/>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1_Big number">
    <p:spTree>
      <p:nvGrpSpPr>
        <p:cNvPr id="774" name="Shape 774"/>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p:spTree>
      <p:nvGrpSpPr>
        <p:cNvPr id="775" name="Shape 775"/>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776" name="Shape 776"/>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777" name="Shape 777"/>
        <p:cNvGrpSpPr/>
        <p:nvPr/>
      </p:nvGrpSpPr>
      <p:grpSpPr>
        <a:xfrm>
          <a:off x="0" y="0"/>
          <a:ext cx="0" cy="0"/>
          <a:chOff x="0" y="0"/>
          <a:chExt cx="0" cy="0"/>
        </a:xfrm>
      </p:grpSpPr>
      <p:sp>
        <p:nvSpPr>
          <p:cNvPr id="778" name="Google Shape;778;ge281cc6686_0_469"/>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779" name="Google Shape;779;ge281cc6686_0_469"/>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0" name="Shape 780"/>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1" name="Shape 781"/>
        <p:cNvGrpSpPr/>
        <p:nvPr/>
      </p:nvGrpSpPr>
      <p:grpSpPr>
        <a:xfrm>
          <a:off x="0" y="0"/>
          <a:ext cx="0" cy="0"/>
          <a:chOff x="0" y="0"/>
          <a:chExt cx="0" cy="0"/>
        </a:xfrm>
      </p:grpSpPr>
      <p:sp>
        <p:nvSpPr>
          <p:cNvPr id="782" name="Google Shape;782;ge281cc6686_0_473"/>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3" name="Google Shape;783;ge281cc6686_0_473"/>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784" name="Google Shape;784;ge281cc6686_0_473"/>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9pPr>
          </a:lstStyle>
          <a:p/>
        </p:txBody>
      </p:sp>
      <p:sp>
        <p:nvSpPr>
          <p:cNvPr id="785" name="Google Shape;785;ge281cc6686_0_473"/>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9pPr>
          </a:lstStyle>
          <a:p/>
        </p:txBody>
      </p:sp>
      <p:sp>
        <p:nvSpPr>
          <p:cNvPr id="786" name="Google Shape;786;ge281cc6686_0_47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106" name="Shape 106"/>
        <p:cNvGrpSpPr/>
        <p:nvPr/>
      </p:nvGrpSpPr>
      <p:grpSpPr>
        <a:xfrm>
          <a:off x="0" y="0"/>
          <a:ext cx="0" cy="0"/>
          <a:chOff x="0" y="0"/>
          <a:chExt cx="0" cy="0"/>
        </a:xfrm>
      </p:grpSpPr>
      <p:sp>
        <p:nvSpPr>
          <p:cNvPr id="107" name="Google Shape;107;ge339b76e00_0_21"/>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Font typeface="Arial"/>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08" name="Google Shape;108;ge339b76e00_0_2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787" name="Shape 787"/>
        <p:cNvGrpSpPr/>
        <p:nvPr/>
      </p:nvGrpSpPr>
      <p:grpSpPr>
        <a:xfrm>
          <a:off x="0" y="0"/>
          <a:ext cx="0" cy="0"/>
          <a:chOff x="0" y="0"/>
          <a:chExt cx="0" cy="0"/>
        </a:xfrm>
      </p:grpSpPr>
      <p:sp>
        <p:nvSpPr>
          <p:cNvPr id="788" name="Google Shape;788;ge281cc6686_0_479"/>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789" name="Google Shape;789;ge281cc6686_0_479"/>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0" name="Shape 790"/>
        <p:cNvGrpSpPr/>
        <p:nvPr/>
      </p:nvGrpSpPr>
      <p:grpSpPr>
        <a:xfrm>
          <a:off x="0" y="0"/>
          <a:ext cx="0" cy="0"/>
          <a:chOff x="0" y="0"/>
          <a:chExt cx="0" cy="0"/>
        </a:xfrm>
      </p:grpSpPr>
      <p:sp>
        <p:nvSpPr>
          <p:cNvPr id="791" name="Google Shape;791;ge281cc6686_0_482"/>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792" name="Google Shape;792;ge281cc6686_0_48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3" name="Shape 793"/>
        <p:cNvGrpSpPr/>
        <p:nvPr/>
      </p:nvGrpSpPr>
      <p:grpSpPr>
        <a:xfrm>
          <a:off x="0" y="0"/>
          <a:ext cx="0" cy="0"/>
          <a:chOff x="0" y="0"/>
          <a:chExt cx="0" cy="0"/>
        </a:xfrm>
      </p:grpSpPr>
      <p:sp>
        <p:nvSpPr>
          <p:cNvPr id="794" name="Google Shape;794;ge281cc6686_0_48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5" name="Google Shape;795;ge281cc6686_0_48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6" name="Shape 796"/>
        <p:cNvGrpSpPr/>
        <p:nvPr/>
      </p:nvGrpSpPr>
      <p:grpSpPr>
        <a:xfrm>
          <a:off x="0" y="0"/>
          <a:ext cx="0" cy="0"/>
          <a:chOff x="0" y="0"/>
          <a:chExt cx="0" cy="0"/>
        </a:xfrm>
      </p:grpSpPr>
      <p:sp>
        <p:nvSpPr>
          <p:cNvPr id="797" name="Google Shape;797;ge281cc6686_0_488"/>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798" name="Google Shape;798;ge281cc6686_0_488"/>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799" name="Google Shape;799;ge281cc6686_0_48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0" name="Shape 800"/>
        <p:cNvGrpSpPr/>
        <p:nvPr/>
      </p:nvGrpSpPr>
      <p:grpSpPr>
        <a:xfrm>
          <a:off x="0" y="0"/>
          <a:ext cx="0" cy="0"/>
          <a:chOff x="0" y="0"/>
          <a:chExt cx="0" cy="0"/>
        </a:xfrm>
      </p:grpSpPr>
      <p:sp>
        <p:nvSpPr>
          <p:cNvPr id="801" name="Google Shape;801;ge281cc6686_0_49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802" name="Google Shape;802;ge281cc6686_0_492"/>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803" name="Google Shape;803;ge281cc6686_0_492"/>
          <p:cNvSpPr txBox="1"/>
          <p:nvPr>
            <p:ph idx="1" type="subTitle"/>
          </p:nvPr>
        </p:nvSpPr>
        <p:spPr>
          <a:xfrm>
            <a:off x="354000" y="3737433"/>
            <a:ext cx="53937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804" name="Google Shape;804;ge281cc6686_0_492"/>
          <p:cNvSpPr txBox="1"/>
          <p:nvPr>
            <p:ph idx="2" type="body"/>
          </p:nvPr>
        </p:nvSpPr>
        <p:spPr>
          <a:xfrm>
            <a:off x="6586000" y="965433"/>
            <a:ext cx="51159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805" name="Google Shape;805;ge281cc6686_0_49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06" name="Shape 806"/>
        <p:cNvGrpSpPr/>
        <p:nvPr/>
      </p:nvGrpSpPr>
      <p:grpSpPr>
        <a:xfrm>
          <a:off x="0" y="0"/>
          <a:ext cx="0" cy="0"/>
          <a:chOff x="0" y="0"/>
          <a:chExt cx="0" cy="0"/>
        </a:xfrm>
      </p:grpSpPr>
      <p:sp>
        <p:nvSpPr>
          <p:cNvPr id="807" name="Google Shape;807;ge281cc6686_0_498"/>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08" name="Google Shape;808;ge281cc6686_0_498"/>
          <p:cNvSpPr txBox="1"/>
          <p:nvPr>
            <p:ph idx="1" type="body"/>
          </p:nvPr>
        </p:nvSpPr>
        <p:spPr>
          <a:xfrm>
            <a:off x="415600" y="4202967"/>
            <a:ext cx="113607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2133"/>
              </a:spcBef>
              <a:spcAft>
                <a:spcPts val="0"/>
              </a:spcAft>
              <a:buSzPts val="1400"/>
              <a:buChar char="○"/>
              <a:defRPr/>
            </a:lvl2pPr>
            <a:lvl3pPr indent="-317500" lvl="2" marL="1371600" algn="ctr">
              <a:lnSpc>
                <a:spcPct val="115000"/>
              </a:lnSpc>
              <a:spcBef>
                <a:spcPts val="2133"/>
              </a:spcBef>
              <a:spcAft>
                <a:spcPts val="0"/>
              </a:spcAft>
              <a:buSzPts val="1400"/>
              <a:buChar char="■"/>
              <a:defRPr/>
            </a:lvl3pPr>
            <a:lvl4pPr indent="-317500" lvl="3" marL="1828800" algn="ctr">
              <a:lnSpc>
                <a:spcPct val="115000"/>
              </a:lnSpc>
              <a:spcBef>
                <a:spcPts val="2133"/>
              </a:spcBef>
              <a:spcAft>
                <a:spcPts val="0"/>
              </a:spcAft>
              <a:buSzPts val="1400"/>
              <a:buChar char="●"/>
              <a:defRPr/>
            </a:lvl4pPr>
            <a:lvl5pPr indent="-317500" lvl="4" marL="2286000" algn="ctr">
              <a:lnSpc>
                <a:spcPct val="115000"/>
              </a:lnSpc>
              <a:spcBef>
                <a:spcPts val="2133"/>
              </a:spcBef>
              <a:spcAft>
                <a:spcPts val="0"/>
              </a:spcAft>
              <a:buSzPts val="1400"/>
              <a:buChar char="○"/>
              <a:defRPr/>
            </a:lvl5pPr>
            <a:lvl6pPr indent="-317500" lvl="5" marL="2743200" algn="ctr">
              <a:lnSpc>
                <a:spcPct val="115000"/>
              </a:lnSpc>
              <a:spcBef>
                <a:spcPts val="2133"/>
              </a:spcBef>
              <a:spcAft>
                <a:spcPts val="0"/>
              </a:spcAft>
              <a:buSzPts val="1400"/>
              <a:buChar char="■"/>
              <a:defRPr/>
            </a:lvl6pPr>
            <a:lvl7pPr indent="-317500" lvl="6" marL="3200400" algn="ctr">
              <a:lnSpc>
                <a:spcPct val="115000"/>
              </a:lnSpc>
              <a:spcBef>
                <a:spcPts val="2133"/>
              </a:spcBef>
              <a:spcAft>
                <a:spcPts val="0"/>
              </a:spcAft>
              <a:buSzPts val="1400"/>
              <a:buChar char="●"/>
              <a:defRPr/>
            </a:lvl7pPr>
            <a:lvl8pPr indent="-317500" lvl="7" marL="3657600" algn="ctr">
              <a:lnSpc>
                <a:spcPct val="115000"/>
              </a:lnSpc>
              <a:spcBef>
                <a:spcPts val="2133"/>
              </a:spcBef>
              <a:spcAft>
                <a:spcPts val="0"/>
              </a:spcAft>
              <a:buSzPts val="1400"/>
              <a:buChar char="○"/>
              <a:defRPr/>
            </a:lvl8pPr>
            <a:lvl9pPr indent="-317500" lvl="8" marL="4114800" algn="ctr">
              <a:lnSpc>
                <a:spcPct val="115000"/>
              </a:lnSpc>
              <a:spcBef>
                <a:spcPts val="2133"/>
              </a:spcBef>
              <a:spcAft>
                <a:spcPts val="2133"/>
              </a:spcAft>
              <a:buSzPts val="1400"/>
              <a:buChar char="■"/>
              <a:defRPr/>
            </a:lvl9pPr>
          </a:lstStyle>
          <a:p/>
        </p:txBody>
      </p:sp>
      <p:sp>
        <p:nvSpPr>
          <p:cNvPr id="809" name="Google Shape;809;ge281cc6686_0_49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
    <p:spTree>
      <p:nvGrpSpPr>
        <p:cNvPr id="810" name="Shape 810"/>
        <p:cNvGrpSpPr/>
        <p:nvPr/>
      </p:nvGrpSpPr>
      <p:grpSpPr>
        <a:xfrm>
          <a:off x="0" y="0"/>
          <a:ext cx="0" cy="0"/>
          <a:chOff x="0" y="0"/>
          <a:chExt cx="0" cy="0"/>
        </a:xfrm>
      </p:grpSpPr>
      <p:sp>
        <p:nvSpPr>
          <p:cNvPr id="811" name="Google Shape;811;ge281cc6686_0_502"/>
          <p:cNvSpPr/>
          <p:nvPr/>
        </p:nvSpPr>
        <p:spPr>
          <a:xfrm>
            <a:off x="547167" y="6157467"/>
            <a:ext cx="11149200" cy="125100"/>
          </a:xfrm>
          <a:prstGeom prst="rect">
            <a:avLst/>
          </a:prstGeom>
          <a:solidFill>
            <a:srgbClr val="F7B72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2" name="Google Shape;812;ge281cc6686_0_502"/>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ge281cc6686_0_502"/>
          <p:cNvSpPr/>
          <p:nvPr/>
        </p:nvSpPr>
        <p:spPr>
          <a:xfrm>
            <a:off x="5020558"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814" name="Google Shape;814;ge281cc6686_0_502"/>
          <p:cNvPicPr preferRelativeResize="0"/>
          <p:nvPr/>
        </p:nvPicPr>
        <p:blipFill rotWithShape="1">
          <a:blip r:embed="rId2">
            <a:alphaModFix/>
          </a:blip>
          <a:srcRect b="0" l="0" r="0" t="0"/>
          <a:stretch/>
        </p:blipFill>
        <p:spPr>
          <a:xfrm>
            <a:off x="8450434" y="6421566"/>
            <a:ext cx="607219" cy="303134"/>
          </a:xfrm>
          <a:prstGeom prst="rect">
            <a:avLst/>
          </a:prstGeom>
          <a:noFill/>
          <a:ln>
            <a:noFill/>
          </a:ln>
        </p:spPr>
      </p:pic>
      <p:pic>
        <p:nvPicPr>
          <p:cNvPr id="815" name="Google Shape;815;ge281cc6686_0_502"/>
          <p:cNvPicPr preferRelativeResize="0"/>
          <p:nvPr/>
        </p:nvPicPr>
        <p:blipFill rotWithShape="1">
          <a:blip r:embed="rId3">
            <a:alphaModFix/>
          </a:blip>
          <a:srcRect b="0" l="0" r="0" t="0"/>
          <a:stretch/>
        </p:blipFill>
        <p:spPr>
          <a:xfrm>
            <a:off x="7938711" y="6385007"/>
            <a:ext cx="371400" cy="371400"/>
          </a:xfrm>
          <a:prstGeom prst="rect">
            <a:avLst/>
          </a:prstGeom>
          <a:noFill/>
          <a:ln>
            <a:noFill/>
          </a:ln>
        </p:spPr>
      </p:pic>
      <p:pic>
        <p:nvPicPr>
          <p:cNvPr id="816" name="Google Shape;816;ge281cc6686_0_502"/>
          <p:cNvPicPr preferRelativeResize="0"/>
          <p:nvPr/>
        </p:nvPicPr>
        <p:blipFill rotWithShape="1">
          <a:blip r:embed="rId4">
            <a:alphaModFix/>
          </a:blip>
          <a:srcRect b="0" l="0" r="0" t="0"/>
          <a:stretch/>
        </p:blipFill>
        <p:spPr>
          <a:xfrm>
            <a:off x="9146447" y="6387805"/>
            <a:ext cx="1190267" cy="370644"/>
          </a:xfrm>
          <a:prstGeom prst="rect">
            <a:avLst/>
          </a:prstGeom>
          <a:noFill/>
          <a:ln>
            <a:noFill/>
          </a:ln>
        </p:spPr>
      </p:pic>
      <p:pic>
        <p:nvPicPr>
          <p:cNvPr id="817" name="Google Shape;817;ge281cc6686_0_502"/>
          <p:cNvPicPr preferRelativeResize="0"/>
          <p:nvPr/>
        </p:nvPicPr>
        <p:blipFill rotWithShape="1">
          <a:blip r:embed="rId5">
            <a:alphaModFix/>
          </a:blip>
          <a:srcRect b="7486" l="2495" r="2561" t="6253"/>
          <a:stretch/>
        </p:blipFill>
        <p:spPr>
          <a:xfrm>
            <a:off x="10866979" y="6353100"/>
            <a:ext cx="931234" cy="362400"/>
          </a:xfrm>
          <a:prstGeom prst="rect">
            <a:avLst/>
          </a:prstGeom>
          <a:noFill/>
          <a:ln>
            <a:noFill/>
          </a:ln>
        </p:spPr>
      </p:pic>
      <p:pic>
        <p:nvPicPr>
          <p:cNvPr id="818" name="Google Shape;818;ge281cc6686_0_502"/>
          <p:cNvPicPr preferRelativeResize="0"/>
          <p:nvPr/>
        </p:nvPicPr>
        <p:blipFill rotWithShape="1">
          <a:blip r:embed="rId6">
            <a:alphaModFix/>
          </a:blip>
          <a:srcRect b="0" l="0" r="0" t="0"/>
          <a:stretch/>
        </p:blipFill>
        <p:spPr>
          <a:xfrm>
            <a:off x="10416132" y="6421566"/>
            <a:ext cx="371423" cy="303132"/>
          </a:xfrm>
          <a:prstGeom prst="rect">
            <a:avLst/>
          </a:prstGeom>
          <a:noFill/>
          <a:ln>
            <a:noFill/>
          </a:ln>
        </p:spPr>
      </p:pic>
      <p:pic>
        <p:nvPicPr>
          <p:cNvPr id="819" name="Google Shape;819;ge281cc6686_0_502"/>
          <p:cNvPicPr preferRelativeResize="0"/>
          <p:nvPr/>
        </p:nvPicPr>
        <p:blipFill rotWithShape="1">
          <a:blip r:embed="rId7">
            <a:alphaModFix/>
          </a:blip>
          <a:srcRect b="34202" l="0" r="0" t="31366"/>
          <a:stretch/>
        </p:blipFill>
        <p:spPr>
          <a:xfrm>
            <a:off x="6237784" y="6376798"/>
            <a:ext cx="1052593" cy="362400"/>
          </a:xfrm>
          <a:prstGeom prst="rect">
            <a:avLst/>
          </a:prstGeom>
          <a:noFill/>
          <a:ln>
            <a:noFill/>
          </a:ln>
        </p:spPr>
      </p:pic>
      <p:pic>
        <p:nvPicPr>
          <p:cNvPr id="820" name="Google Shape;820;ge281cc6686_0_502"/>
          <p:cNvPicPr preferRelativeResize="0"/>
          <p:nvPr/>
        </p:nvPicPr>
        <p:blipFill rotWithShape="1">
          <a:blip r:embed="rId8">
            <a:alphaModFix/>
          </a:blip>
          <a:srcRect b="0" l="0" r="0" t="0"/>
          <a:stretch/>
        </p:blipFill>
        <p:spPr>
          <a:xfrm>
            <a:off x="7405375" y="6350767"/>
            <a:ext cx="371400" cy="37140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5" name="Shape 825"/>
        <p:cNvGrpSpPr/>
        <p:nvPr/>
      </p:nvGrpSpPr>
      <p:grpSpPr>
        <a:xfrm>
          <a:off x="0" y="0"/>
          <a:ext cx="0" cy="0"/>
          <a:chOff x="0" y="0"/>
          <a:chExt cx="0" cy="0"/>
        </a:xfrm>
      </p:grpSpPr>
      <p:sp>
        <p:nvSpPr>
          <p:cNvPr id="826" name="Google Shape;826;ge67a4de440_0_12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7" name="Google Shape;827;ge67a4de440_0_12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8" name="Google Shape;828;ge67a4de440_0_12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829" name="Google Shape;829;ge67a4de440_0_12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830" name="Google Shape;830;ge67a4de440_0_12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1" name="Shape 831"/>
        <p:cNvGrpSpPr/>
        <p:nvPr/>
      </p:nvGrpSpPr>
      <p:grpSpPr>
        <a:xfrm>
          <a:off x="0" y="0"/>
          <a:ext cx="0" cy="0"/>
          <a:chOff x="0" y="0"/>
          <a:chExt cx="0" cy="0"/>
        </a:xfrm>
      </p:grpSpPr>
      <p:sp>
        <p:nvSpPr>
          <p:cNvPr id="832" name="Google Shape;832;ge67a4de440_0_119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33" name="Google Shape;833;ge67a4de440_0_119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834" name="Google Shape;834;ge67a4de440_0_119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5" name="Shape 835"/>
        <p:cNvGrpSpPr/>
        <p:nvPr/>
      </p:nvGrpSpPr>
      <p:grpSpPr>
        <a:xfrm>
          <a:off x="0" y="0"/>
          <a:ext cx="0" cy="0"/>
          <a:chOff x="0" y="0"/>
          <a:chExt cx="0" cy="0"/>
        </a:xfrm>
      </p:grpSpPr>
      <p:sp>
        <p:nvSpPr>
          <p:cNvPr id="836" name="Google Shape;836;ge67a4de440_0_118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837" name="Google Shape;837;ge67a4de440_0_118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838" name="Google Shape;838;ge67a4de440_0_11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09" name="Shape 109"/>
        <p:cNvGrpSpPr/>
        <p:nvPr/>
      </p:nvGrpSpPr>
      <p:grpSpPr>
        <a:xfrm>
          <a:off x="0" y="0"/>
          <a:ext cx="0" cy="0"/>
          <a:chOff x="0" y="0"/>
          <a:chExt cx="0" cy="0"/>
        </a:xfrm>
      </p:grpSpPr>
      <p:sp>
        <p:nvSpPr>
          <p:cNvPr id="110" name="Google Shape;110;ge339b76e00_0_24"/>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11" name="Google Shape;111;ge339b76e00_0_2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9" name="Shape 839"/>
        <p:cNvGrpSpPr/>
        <p:nvPr/>
      </p:nvGrpSpPr>
      <p:grpSpPr>
        <a:xfrm>
          <a:off x="0" y="0"/>
          <a:ext cx="0" cy="0"/>
          <a:chOff x="0" y="0"/>
          <a:chExt cx="0" cy="0"/>
        </a:xfrm>
      </p:grpSpPr>
      <p:sp>
        <p:nvSpPr>
          <p:cNvPr id="840" name="Google Shape;840;ge67a4de440_0_1193"/>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41" name="Google Shape;841;ge67a4de440_0_11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2" name="Shape 842"/>
        <p:cNvGrpSpPr/>
        <p:nvPr/>
      </p:nvGrpSpPr>
      <p:grpSpPr>
        <a:xfrm>
          <a:off x="0" y="0"/>
          <a:ext cx="0" cy="0"/>
          <a:chOff x="0" y="0"/>
          <a:chExt cx="0" cy="0"/>
        </a:xfrm>
      </p:grpSpPr>
      <p:sp>
        <p:nvSpPr>
          <p:cNvPr id="843" name="Google Shape;843;ge67a4de440_0_120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44" name="Google Shape;844;ge67a4de440_0_120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845" name="Google Shape;845;ge67a4de440_0_120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846" name="Google Shape;846;ge67a4de440_0_12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7" name="Shape 847"/>
        <p:cNvGrpSpPr/>
        <p:nvPr/>
      </p:nvGrpSpPr>
      <p:grpSpPr>
        <a:xfrm>
          <a:off x="0" y="0"/>
          <a:ext cx="0" cy="0"/>
          <a:chOff x="0" y="0"/>
          <a:chExt cx="0" cy="0"/>
        </a:xfrm>
      </p:grpSpPr>
      <p:sp>
        <p:nvSpPr>
          <p:cNvPr id="848" name="Google Shape;848;ge67a4de440_0_120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49" name="Google Shape;849;ge67a4de440_0_120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50" name="Shape 850"/>
        <p:cNvGrpSpPr/>
        <p:nvPr/>
      </p:nvGrpSpPr>
      <p:grpSpPr>
        <a:xfrm>
          <a:off x="0" y="0"/>
          <a:ext cx="0" cy="0"/>
          <a:chOff x="0" y="0"/>
          <a:chExt cx="0" cy="0"/>
        </a:xfrm>
      </p:grpSpPr>
      <p:sp>
        <p:nvSpPr>
          <p:cNvPr id="851" name="Google Shape;851;ge67a4de440_0_1208"/>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852" name="Google Shape;852;ge67a4de440_0_1208"/>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853" name="Google Shape;853;ge67a4de440_0_12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4" name="Shape 854"/>
        <p:cNvGrpSpPr/>
        <p:nvPr/>
      </p:nvGrpSpPr>
      <p:grpSpPr>
        <a:xfrm>
          <a:off x="0" y="0"/>
          <a:ext cx="0" cy="0"/>
          <a:chOff x="0" y="0"/>
          <a:chExt cx="0" cy="0"/>
        </a:xfrm>
      </p:grpSpPr>
      <p:sp>
        <p:nvSpPr>
          <p:cNvPr id="855" name="Google Shape;855;ge67a4de440_0_1212"/>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856" name="Google Shape;856;ge67a4de440_0_12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57" name="Shape 857"/>
        <p:cNvGrpSpPr/>
        <p:nvPr/>
      </p:nvGrpSpPr>
      <p:grpSpPr>
        <a:xfrm>
          <a:off x="0" y="0"/>
          <a:ext cx="0" cy="0"/>
          <a:chOff x="0" y="0"/>
          <a:chExt cx="0" cy="0"/>
        </a:xfrm>
      </p:grpSpPr>
      <p:sp>
        <p:nvSpPr>
          <p:cNvPr id="858" name="Google Shape;858;ge67a4de440_0_121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ge67a4de440_0_1215"/>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860" name="Google Shape;860;ge67a4de440_0_1215"/>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61" name="Google Shape;861;ge67a4de440_0_1215"/>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862" name="Google Shape;862;ge67a4de440_0_12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3" name="Shape 863"/>
        <p:cNvGrpSpPr/>
        <p:nvPr/>
      </p:nvGrpSpPr>
      <p:grpSpPr>
        <a:xfrm>
          <a:off x="0" y="0"/>
          <a:ext cx="0" cy="0"/>
          <a:chOff x="0" y="0"/>
          <a:chExt cx="0" cy="0"/>
        </a:xfrm>
      </p:grpSpPr>
      <p:sp>
        <p:nvSpPr>
          <p:cNvPr id="864" name="Google Shape;864;ge67a4de440_0_1221"/>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865" name="Google Shape;865;ge67a4de440_0_12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6" name="Shape 866"/>
        <p:cNvGrpSpPr/>
        <p:nvPr/>
      </p:nvGrpSpPr>
      <p:grpSpPr>
        <a:xfrm>
          <a:off x="0" y="0"/>
          <a:ext cx="0" cy="0"/>
          <a:chOff x="0" y="0"/>
          <a:chExt cx="0" cy="0"/>
        </a:xfrm>
      </p:grpSpPr>
      <p:sp>
        <p:nvSpPr>
          <p:cNvPr id="867" name="Google Shape;867;ge67a4de440_0_1224"/>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68" name="Google Shape;868;ge67a4de440_0_1224"/>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869" name="Google Shape;869;ge67a4de440_0_12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0" name="Shape 870"/>
        <p:cNvGrpSpPr/>
        <p:nvPr/>
      </p:nvGrpSpPr>
      <p:grpSpPr>
        <a:xfrm>
          <a:off x="0" y="0"/>
          <a:ext cx="0" cy="0"/>
          <a:chOff x="0" y="0"/>
          <a:chExt cx="0" cy="0"/>
        </a:xfrm>
      </p:grpSpPr>
      <p:sp>
        <p:nvSpPr>
          <p:cNvPr id="871" name="Google Shape;871;ge67a4de440_0_122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12" name="Shape 112"/>
        <p:cNvGrpSpPr/>
        <p:nvPr/>
      </p:nvGrpSpPr>
      <p:grpSpPr>
        <a:xfrm>
          <a:off x="0" y="0"/>
          <a:ext cx="0" cy="0"/>
          <a:chOff x="0" y="0"/>
          <a:chExt cx="0" cy="0"/>
        </a:xfrm>
      </p:grpSpPr>
      <p:sp>
        <p:nvSpPr>
          <p:cNvPr id="113" name="Google Shape;113;ge339b76e00_0_27"/>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114" name="Shape 1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1" name="Shape 21"/>
        <p:cNvGrpSpPr/>
        <p:nvPr/>
      </p:nvGrpSpPr>
      <p:grpSpPr>
        <a:xfrm>
          <a:off x="0" y="0"/>
          <a:ext cx="0" cy="0"/>
          <a:chOff x="0" y="0"/>
          <a:chExt cx="0" cy="0"/>
        </a:xfrm>
      </p:grpSpPr>
      <p:sp>
        <p:nvSpPr>
          <p:cNvPr id="22" name="Google Shape;22;ge68d92fb21_0_35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e68d92fb21_0_35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ge68d92fb21_0_3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5" name="Google Shape;25;ge68d92fb21_0_3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6" name="Google Shape;26;ge68d92fb21_0_3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119" name="Shape 119"/>
        <p:cNvGrpSpPr/>
        <p:nvPr/>
      </p:nvGrpSpPr>
      <p:grpSpPr>
        <a:xfrm>
          <a:off x="0" y="0"/>
          <a:ext cx="0" cy="0"/>
          <a:chOff x="0" y="0"/>
          <a:chExt cx="0" cy="0"/>
        </a:xfrm>
      </p:grpSpPr>
      <p:sp>
        <p:nvSpPr>
          <p:cNvPr id="120" name="Google Shape;120;ge71bc78ff5_0_232"/>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1" name="Google Shape;121;ge71bc78ff5_0_232"/>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2" name="Google Shape;122;ge71bc78ff5_0_2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3" name="Google Shape;123;ge71bc78ff5_0_2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4" name="Google Shape;124;ge71bc78ff5_0_2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5" name="Shape 125"/>
        <p:cNvGrpSpPr/>
        <p:nvPr/>
      </p:nvGrpSpPr>
      <p:grpSpPr>
        <a:xfrm>
          <a:off x="0" y="0"/>
          <a:ext cx="0" cy="0"/>
          <a:chOff x="0" y="0"/>
          <a:chExt cx="0" cy="0"/>
        </a:xfrm>
      </p:grpSpPr>
      <p:sp>
        <p:nvSpPr>
          <p:cNvPr id="126" name="Google Shape;126;ge71bc78ff5_0_18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27" name="Google Shape;127;ge71bc78ff5_0_18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8" name="Google Shape;128;ge71bc78ff5_0_1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9" name="Shape 129"/>
        <p:cNvGrpSpPr/>
        <p:nvPr/>
      </p:nvGrpSpPr>
      <p:grpSpPr>
        <a:xfrm>
          <a:off x="0" y="0"/>
          <a:ext cx="0" cy="0"/>
          <a:chOff x="0" y="0"/>
          <a:chExt cx="0" cy="0"/>
        </a:xfrm>
      </p:grpSpPr>
      <p:sp>
        <p:nvSpPr>
          <p:cNvPr id="130" name="Google Shape;130;ge71bc78ff5_0_18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31" name="Google Shape;131;ge71bc78ff5_0_1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2" name="Shape 132"/>
        <p:cNvGrpSpPr/>
        <p:nvPr/>
      </p:nvGrpSpPr>
      <p:grpSpPr>
        <a:xfrm>
          <a:off x="0" y="0"/>
          <a:ext cx="0" cy="0"/>
          <a:chOff x="0" y="0"/>
          <a:chExt cx="0" cy="0"/>
        </a:xfrm>
      </p:grpSpPr>
      <p:sp>
        <p:nvSpPr>
          <p:cNvPr id="133" name="Google Shape;133;ge71bc78ff5_0_19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4" name="Google Shape;134;ge71bc78ff5_0_19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35" name="Google Shape;135;ge71bc78ff5_0_19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6" name="Shape 136"/>
        <p:cNvGrpSpPr/>
        <p:nvPr/>
      </p:nvGrpSpPr>
      <p:grpSpPr>
        <a:xfrm>
          <a:off x="0" y="0"/>
          <a:ext cx="0" cy="0"/>
          <a:chOff x="0" y="0"/>
          <a:chExt cx="0" cy="0"/>
        </a:xfrm>
      </p:grpSpPr>
      <p:sp>
        <p:nvSpPr>
          <p:cNvPr id="137" name="Google Shape;137;ge71bc78ff5_0_19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8" name="Google Shape;138;ge71bc78ff5_0_19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39" name="Google Shape;139;ge71bc78ff5_0_19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40" name="Google Shape;140;ge71bc78ff5_0_19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sp>
        <p:nvSpPr>
          <p:cNvPr id="142" name="Google Shape;142;ge71bc78ff5_0_20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43" name="Google Shape;143;ge71bc78ff5_0_2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4" name="Shape 144"/>
        <p:cNvGrpSpPr/>
        <p:nvPr/>
      </p:nvGrpSpPr>
      <p:grpSpPr>
        <a:xfrm>
          <a:off x="0" y="0"/>
          <a:ext cx="0" cy="0"/>
          <a:chOff x="0" y="0"/>
          <a:chExt cx="0" cy="0"/>
        </a:xfrm>
      </p:grpSpPr>
      <p:sp>
        <p:nvSpPr>
          <p:cNvPr id="145" name="Google Shape;145;ge71bc78ff5_0_20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46" name="Google Shape;146;ge71bc78ff5_0_20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47" name="Google Shape;147;ge71bc78ff5_0_20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8" name="Shape 148"/>
        <p:cNvGrpSpPr/>
        <p:nvPr/>
      </p:nvGrpSpPr>
      <p:grpSpPr>
        <a:xfrm>
          <a:off x="0" y="0"/>
          <a:ext cx="0" cy="0"/>
          <a:chOff x="0" y="0"/>
          <a:chExt cx="0" cy="0"/>
        </a:xfrm>
      </p:grpSpPr>
      <p:sp>
        <p:nvSpPr>
          <p:cNvPr id="149" name="Google Shape;149;ge71bc78ff5_0_20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50" name="Google Shape;150;ge71bc78ff5_0_2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1" name="Shape 151"/>
        <p:cNvGrpSpPr/>
        <p:nvPr/>
      </p:nvGrpSpPr>
      <p:grpSpPr>
        <a:xfrm>
          <a:off x="0" y="0"/>
          <a:ext cx="0" cy="0"/>
          <a:chOff x="0" y="0"/>
          <a:chExt cx="0" cy="0"/>
        </a:xfrm>
      </p:grpSpPr>
      <p:sp>
        <p:nvSpPr>
          <p:cNvPr id="152" name="Google Shape;152;ge71bc78ff5_0_21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e71bc78ff5_0_21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54" name="Google Shape;154;ge71bc78ff5_0_211"/>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5" name="Google Shape;155;ge71bc78ff5_0_211"/>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56" name="Google Shape;156;ge71bc78ff5_0_2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7" name="Shape 157"/>
        <p:cNvGrpSpPr/>
        <p:nvPr/>
      </p:nvGrpSpPr>
      <p:grpSpPr>
        <a:xfrm>
          <a:off x="0" y="0"/>
          <a:ext cx="0" cy="0"/>
          <a:chOff x="0" y="0"/>
          <a:chExt cx="0" cy="0"/>
        </a:xfrm>
      </p:grpSpPr>
      <p:sp>
        <p:nvSpPr>
          <p:cNvPr id="158" name="Google Shape;158;ge71bc78ff5_0_21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59" name="Google Shape;159;ge71bc78ff5_0_2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gb7ff79a52d_0_4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b7ff79a52d_0_4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gb7ff79a52d_0_4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b7ff79a52d_0_4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b7ff79a52d_0_4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0" name="Shape 160"/>
        <p:cNvGrpSpPr/>
        <p:nvPr/>
      </p:nvGrpSpPr>
      <p:grpSpPr>
        <a:xfrm>
          <a:off x="0" y="0"/>
          <a:ext cx="0" cy="0"/>
          <a:chOff x="0" y="0"/>
          <a:chExt cx="0" cy="0"/>
        </a:xfrm>
      </p:grpSpPr>
      <p:sp>
        <p:nvSpPr>
          <p:cNvPr id="161" name="Google Shape;161;ge71bc78ff5_0_220"/>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62" name="Google Shape;162;ge71bc78ff5_0_220"/>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63" name="Google Shape;163;ge71bc78ff5_0_2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4" name="Shape 164"/>
        <p:cNvGrpSpPr/>
        <p:nvPr/>
      </p:nvGrpSpPr>
      <p:grpSpPr>
        <a:xfrm>
          <a:off x="0" y="0"/>
          <a:ext cx="0" cy="0"/>
          <a:chOff x="0" y="0"/>
          <a:chExt cx="0" cy="0"/>
        </a:xfrm>
      </p:grpSpPr>
      <p:sp>
        <p:nvSpPr>
          <p:cNvPr id="165" name="Google Shape;165;ge71bc78ff5_0_2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66" name="Shape 166"/>
        <p:cNvGrpSpPr/>
        <p:nvPr/>
      </p:nvGrpSpPr>
      <p:grpSpPr>
        <a:xfrm>
          <a:off x="0" y="0"/>
          <a:ext cx="0" cy="0"/>
          <a:chOff x="0" y="0"/>
          <a:chExt cx="0" cy="0"/>
        </a:xfrm>
      </p:grpSpPr>
      <p:sp>
        <p:nvSpPr>
          <p:cNvPr id="167" name="Google Shape;167;ge71bc78ff5_0_22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8" name="Google Shape;168;ge71bc78ff5_0_22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1600"/>
              </a:spcBef>
              <a:spcAft>
                <a:spcPts val="0"/>
              </a:spcAft>
              <a:buClr>
                <a:srgbClr val="888888"/>
              </a:buClr>
              <a:buSzPts val="2000"/>
              <a:buNone/>
              <a:defRPr sz="2000">
                <a:solidFill>
                  <a:srgbClr val="888888"/>
                </a:solidFill>
              </a:defRPr>
            </a:lvl2pPr>
            <a:lvl3pPr indent="-228600" lvl="2" marL="1371600" algn="l">
              <a:lnSpc>
                <a:spcPct val="90000"/>
              </a:lnSpc>
              <a:spcBef>
                <a:spcPts val="1600"/>
              </a:spcBef>
              <a:spcAft>
                <a:spcPts val="0"/>
              </a:spcAft>
              <a:buClr>
                <a:srgbClr val="888888"/>
              </a:buClr>
              <a:buSzPts val="1900"/>
              <a:buNone/>
              <a:defRPr sz="1900">
                <a:solidFill>
                  <a:srgbClr val="888888"/>
                </a:solidFill>
              </a:defRPr>
            </a:lvl3pPr>
            <a:lvl4pPr indent="-228600" lvl="3" marL="1828800" algn="l">
              <a:lnSpc>
                <a:spcPct val="90000"/>
              </a:lnSpc>
              <a:spcBef>
                <a:spcPts val="1600"/>
              </a:spcBef>
              <a:spcAft>
                <a:spcPts val="0"/>
              </a:spcAft>
              <a:buClr>
                <a:srgbClr val="888888"/>
              </a:buClr>
              <a:buSzPts val="1600"/>
              <a:buNone/>
              <a:defRPr sz="1600">
                <a:solidFill>
                  <a:srgbClr val="888888"/>
                </a:solidFill>
              </a:defRPr>
            </a:lvl4pPr>
            <a:lvl5pPr indent="-228600" lvl="4" marL="2286000" algn="l">
              <a:lnSpc>
                <a:spcPct val="90000"/>
              </a:lnSpc>
              <a:spcBef>
                <a:spcPts val="1600"/>
              </a:spcBef>
              <a:spcAft>
                <a:spcPts val="0"/>
              </a:spcAft>
              <a:buClr>
                <a:srgbClr val="888888"/>
              </a:buClr>
              <a:buSzPts val="1600"/>
              <a:buNone/>
              <a:defRPr sz="1600">
                <a:solidFill>
                  <a:srgbClr val="888888"/>
                </a:solidFill>
              </a:defRPr>
            </a:lvl5pPr>
            <a:lvl6pPr indent="-228600" lvl="5" marL="2743200" algn="l">
              <a:lnSpc>
                <a:spcPct val="90000"/>
              </a:lnSpc>
              <a:spcBef>
                <a:spcPts val="1600"/>
              </a:spcBef>
              <a:spcAft>
                <a:spcPts val="0"/>
              </a:spcAft>
              <a:buClr>
                <a:srgbClr val="888888"/>
              </a:buClr>
              <a:buSzPts val="1600"/>
              <a:buNone/>
              <a:defRPr sz="1600">
                <a:solidFill>
                  <a:srgbClr val="888888"/>
                </a:solidFill>
              </a:defRPr>
            </a:lvl6pPr>
            <a:lvl7pPr indent="-228600" lvl="6" marL="3200400" algn="l">
              <a:lnSpc>
                <a:spcPct val="90000"/>
              </a:lnSpc>
              <a:spcBef>
                <a:spcPts val="1600"/>
              </a:spcBef>
              <a:spcAft>
                <a:spcPts val="0"/>
              </a:spcAft>
              <a:buClr>
                <a:srgbClr val="888888"/>
              </a:buClr>
              <a:buSzPts val="1600"/>
              <a:buNone/>
              <a:defRPr sz="1600">
                <a:solidFill>
                  <a:srgbClr val="888888"/>
                </a:solidFill>
              </a:defRPr>
            </a:lvl7pPr>
            <a:lvl8pPr indent="-228600" lvl="7" marL="3657600" algn="l">
              <a:lnSpc>
                <a:spcPct val="90000"/>
              </a:lnSpc>
              <a:spcBef>
                <a:spcPts val="1600"/>
              </a:spcBef>
              <a:spcAft>
                <a:spcPts val="0"/>
              </a:spcAft>
              <a:buClr>
                <a:srgbClr val="888888"/>
              </a:buClr>
              <a:buSzPts val="1600"/>
              <a:buNone/>
              <a:defRPr sz="1600">
                <a:solidFill>
                  <a:srgbClr val="888888"/>
                </a:solidFill>
              </a:defRPr>
            </a:lvl8pPr>
            <a:lvl9pPr indent="-228600" lvl="8" marL="411480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69" name="Google Shape;169;ge71bc78ff5_0_2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70" name="Google Shape;170;ge71bc78ff5_0_2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71" name="Google Shape;171;ge71bc78ff5_0_2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172" name="Shape 172"/>
        <p:cNvGrpSpPr/>
        <p:nvPr/>
      </p:nvGrpSpPr>
      <p:grpSpPr>
        <a:xfrm>
          <a:off x="0" y="0"/>
          <a:ext cx="0" cy="0"/>
          <a:chOff x="0" y="0"/>
          <a:chExt cx="0" cy="0"/>
        </a:xfrm>
      </p:grpSpPr>
      <p:sp>
        <p:nvSpPr>
          <p:cNvPr id="173" name="Google Shape;173;ge71bc78ff5_0_23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4" name="Google Shape;174;ge71bc78ff5_0_23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1600"/>
              </a:spcBef>
              <a:spcAft>
                <a:spcPts val="0"/>
              </a:spcAft>
              <a:buClr>
                <a:srgbClr val="888888"/>
              </a:buClr>
              <a:buSzPts val="2000"/>
              <a:buNone/>
              <a:defRPr sz="2000">
                <a:solidFill>
                  <a:srgbClr val="888888"/>
                </a:solidFill>
              </a:defRPr>
            </a:lvl2pPr>
            <a:lvl3pPr indent="-228600" lvl="2" marL="1371600" algn="l">
              <a:lnSpc>
                <a:spcPct val="90000"/>
              </a:lnSpc>
              <a:spcBef>
                <a:spcPts val="1600"/>
              </a:spcBef>
              <a:spcAft>
                <a:spcPts val="0"/>
              </a:spcAft>
              <a:buClr>
                <a:srgbClr val="888888"/>
              </a:buClr>
              <a:buSzPts val="1900"/>
              <a:buNone/>
              <a:defRPr sz="1900">
                <a:solidFill>
                  <a:srgbClr val="888888"/>
                </a:solidFill>
              </a:defRPr>
            </a:lvl3pPr>
            <a:lvl4pPr indent="-228600" lvl="3" marL="1828800" algn="l">
              <a:lnSpc>
                <a:spcPct val="90000"/>
              </a:lnSpc>
              <a:spcBef>
                <a:spcPts val="1600"/>
              </a:spcBef>
              <a:spcAft>
                <a:spcPts val="0"/>
              </a:spcAft>
              <a:buClr>
                <a:srgbClr val="888888"/>
              </a:buClr>
              <a:buSzPts val="1600"/>
              <a:buNone/>
              <a:defRPr sz="1600">
                <a:solidFill>
                  <a:srgbClr val="888888"/>
                </a:solidFill>
              </a:defRPr>
            </a:lvl4pPr>
            <a:lvl5pPr indent="-228600" lvl="4" marL="2286000" algn="l">
              <a:lnSpc>
                <a:spcPct val="90000"/>
              </a:lnSpc>
              <a:spcBef>
                <a:spcPts val="1600"/>
              </a:spcBef>
              <a:spcAft>
                <a:spcPts val="0"/>
              </a:spcAft>
              <a:buClr>
                <a:srgbClr val="888888"/>
              </a:buClr>
              <a:buSzPts val="1600"/>
              <a:buNone/>
              <a:defRPr sz="1600">
                <a:solidFill>
                  <a:srgbClr val="888888"/>
                </a:solidFill>
              </a:defRPr>
            </a:lvl5pPr>
            <a:lvl6pPr indent="-228600" lvl="5" marL="2743200" algn="l">
              <a:lnSpc>
                <a:spcPct val="90000"/>
              </a:lnSpc>
              <a:spcBef>
                <a:spcPts val="1600"/>
              </a:spcBef>
              <a:spcAft>
                <a:spcPts val="0"/>
              </a:spcAft>
              <a:buClr>
                <a:srgbClr val="888888"/>
              </a:buClr>
              <a:buSzPts val="1600"/>
              <a:buNone/>
              <a:defRPr sz="1600">
                <a:solidFill>
                  <a:srgbClr val="888888"/>
                </a:solidFill>
              </a:defRPr>
            </a:lvl6pPr>
            <a:lvl7pPr indent="-228600" lvl="6" marL="3200400" algn="l">
              <a:lnSpc>
                <a:spcPct val="90000"/>
              </a:lnSpc>
              <a:spcBef>
                <a:spcPts val="1600"/>
              </a:spcBef>
              <a:spcAft>
                <a:spcPts val="0"/>
              </a:spcAft>
              <a:buClr>
                <a:srgbClr val="888888"/>
              </a:buClr>
              <a:buSzPts val="1600"/>
              <a:buNone/>
              <a:defRPr sz="1600">
                <a:solidFill>
                  <a:srgbClr val="888888"/>
                </a:solidFill>
              </a:defRPr>
            </a:lvl7pPr>
            <a:lvl8pPr indent="-228600" lvl="7" marL="3657600" algn="l">
              <a:lnSpc>
                <a:spcPct val="90000"/>
              </a:lnSpc>
              <a:spcBef>
                <a:spcPts val="1600"/>
              </a:spcBef>
              <a:spcAft>
                <a:spcPts val="0"/>
              </a:spcAft>
              <a:buClr>
                <a:srgbClr val="888888"/>
              </a:buClr>
              <a:buSzPts val="1600"/>
              <a:buNone/>
              <a:defRPr sz="1600">
                <a:solidFill>
                  <a:srgbClr val="888888"/>
                </a:solidFill>
              </a:defRPr>
            </a:lvl8pPr>
            <a:lvl9pPr indent="-228600" lvl="8" marL="411480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75" name="Google Shape;175;ge71bc78ff5_0_2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76" name="Google Shape;176;ge71bc78ff5_0_2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77" name="Google Shape;177;ge71bc78ff5_0_2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4">
    <p:spTree>
      <p:nvGrpSpPr>
        <p:cNvPr id="178" name="Shape 178"/>
        <p:cNvGrpSpPr/>
        <p:nvPr/>
      </p:nvGrpSpPr>
      <p:grpSpPr>
        <a:xfrm>
          <a:off x="0" y="0"/>
          <a:ext cx="0" cy="0"/>
          <a:chOff x="0" y="0"/>
          <a:chExt cx="0" cy="0"/>
        </a:xfrm>
      </p:grpSpPr>
      <p:sp>
        <p:nvSpPr>
          <p:cNvPr id="179" name="Google Shape;179;ge71bc78ff5_0_24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80" name="Google Shape;180;ge71bc78ff5_0_24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1600"/>
              </a:spcBef>
              <a:spcAft>
                <a:spcPts val="0"/>
              </a:spcAft>
              <a:buClr>
                <a:srgbClr val="888888"/>
              </a:buClr>
              <a:buSzPts val="2000"/>
              <a:buNone/>
              <a:defRPr sz="2000">
                <a:solidFill>
                  <a:srgbClr val="888888"/>
                </a:solidFill>
              </a:defRPr>
            </a:lvl2pPr>
            <a:lvl3pPr indent="-228600" lvl="2" marL="1371600" algn="l">
              <a:lnSpc>
                <a:spcPct val="90000"/>
              </a:lnSpc>
              <a:spcBef>
                <a:spcPts val="1600"/>
              </a:spcBef>
              <a:spcAft>
                <a:spcPts val="0"/>
              </a:spcAft>
              <a:buClr>
                <a:srgbClr val="888888"/>
              </a:buClr>
              <a:buSzPts val="1900"/>
              <a:buNone/>
              <a:defRPr sz="1900">
                <a:solidFill>
                  <a:srgbClr val="888888"/>
                </a:solidFill>
              </a:defRPr>
            </a:lvl3pPr>
            <a:lvl4pPr indent="-228600" lvl="3" marL="1828800" algn="l">
              <a:lnSpc>
                <a:spcPct val="90000"/>
              </a:lnSpc>
              <a:spcBef>
                <a:spcPts val="1600"/>
              </a:spcBef>
              <a:spcAft>
                <a:spcPts val="0"/>
              </a:spcAft>
              <a:buClr>
                <a:srgbClr val="888888"/>
              </a:buClr>
              <a:buSzPts val="1600"/>
              <a:buNone/>
              <a:defRPr sz="1600">
                <a:solidFill>
                  <a:srgbClr val="888888"/>
                </a:solidFill>
              </a:defRPr>
            </a:lvl4pPr>
            <a:lvl5pPr indent="-228600" lvl="4" marL="2286000" algn="l">
              <a:lnSpc>
                <a:spcPct val="90000"/>
              </a:lnSpc>
              <a:spcBef>
                <a:spcPts val="1600"/>
              </a:spcBef>
              <a:spcAft>
                <a:spcPts val="0"/>
              </a:spcAft>
              <a:buClr>
                <a:srgbClr val="888888"/>
              </a:buClr>
              <a:buSzPts val="1600"/>
              <a:buNone/>
              <a:defRPr sz="1600">
                <a:solidFill>
                  <a:srgbClr val="888888"/>
                </a:solidFill>
              </a:defRPr>
            </a:lvl5pPr>
            <a:lvl6pPr indent="-228600" lvl="5" marL="2743200" algn="l">
              <a:lnSpc>
                <a:spcPct val="90000"/>
              </a:lnSpc>
              <a:spcBef>
                <a:spcPts val="1600"/>
              </a:spcBef>
              <a:spcAft>
                <a:spcPts val="0"/>
              </a:spcAft>
              <a:buClr>
                <a:srgbClr val="888888"/>
              </a:buClr>
              <a:buSzPts val="1600"/>
              <a:buNone/>
              <a:defRPr sz="1600">
                <a:solidFill>
                  <a:srgbClr val="888888"/>
                </a:solidFill>
              </a:defRPr>
            </a:lvl6pPr>
            <a:lvl7pPr indent="-228600" lvl="6" marL="3200400" algn="l">
              <a:lnSpc>
                <a:spcPct val="90000"/>
              </a:lnSpc>
              <a:spcBef>
                <a:spcPts val="1600"/>
              </a:spcBef>
              <a:spcAft>
                <a:spcPts val="0"/>
              </a:spcAft>
              <a:buClr>
                <a:srgbClr val="888888"/>
              </a:buClr>
              <a:buSzPts val="1600"/>
              <a:buNone/>
              <a:defRPr sz="1600">
                <a:solidFill>
                  <a:srgbClr val="888888"/>
                </a:solidFill>
              </a:defRPr>
            </a:lvl7pPr>
            <a:lvl8pPr indent="-228600" lvl="7" marL="3657600" algn="l">
              <a:lnSpc>
                <a:spcPct val="90000"/>
              </a:lnSpc>
              <a:spcBef>
                <a:spcPts val="1600"/>
              </a:spcBef>
              <a:spcAft>
                <a:spcPts val="0"/>
              </a:spcAft>
              <a:buClr>
                <a:srgbClr val="888888"/>
              </a:buClr>
              <a:buSzPts val="1600"/>
              <a:buNone/>
              <a:defRPr sz="1600">
                <a:solidFill>
                  <a:srgbClr val="888888"/>
                </a:solidFill>
              </a:defRPr>
            </a:lvl8pPr>
            <a:lvl9pPr indent="-228600" lvl="8" marL="411480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81" name="Google Shape;181;ge71bc78ff5_0_2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82" name="Google Shape;182;ge71bc78ff5_0_2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83" name="Google Shape;183;ge71bc78ff5_0_2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ge71bc78ff5_0_2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86" name="Google Shape;186;ge71bc78ff5_0_25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187" name="Google Shape;187;ge71bc78ff5_0_2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88" name="Google Shape;188;ge71bc78ff5_0_2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89" name="Google Shape;189;ge71bc78ff5_0_2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5">
    <p:spTree>
      <p:nvGrpSpPr>
        <p:cNvPr id="190" name="Shape 190"/>
        <p:cNvGrpSpPr/>
        <p:nvPr/>
      </p:nvGrpSpPr>
      <p:grpSpPr>
        <a:xfrm>
          <a:off x="0" y="0"/>
          <a:ext cx="0" cy="0"/>
          <a:chOff x="0" y="0"/>
          <a:chExt cx="0" cy="0"/>
        </a:xfrm>
      </p:grpSpPr>
      <p:sp>
        <p:nvSpPr>
          <p:cNvPr id="191" name="Google Shape;191;ge71bc78ff5_0_25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2" name="Google Shape;192;ge71bc78ff5_0_25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3" name="Google Shape;193;ge71bc78ff5_0_2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94" name="Google Shape;194;ge71bc78ff5_0_2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95" name="Google Shape;195;ge71bc78ff5_0_2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96" name="Shape 196"/>
        <p:cNvGrpSpPr/>
        <p:nvPr/>
      </p:nvGrpSpPr>
      <p:grpSpPr>
        <a:xfrm>
          <a:off x="0" y="0"/>
          <a:ext cx="0" cy="0"/>
          <a:chOff x="0" y="0"/>
          <a:chExt cx="0" cy="0"/>
        </a:xfrm>
      </p:grpSpPr>
      <p:sp>
        <p:nvSpPr>
          <p:cNvPr id="197" name="Google Shape;197;ge71bc78ff5_0_2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8" name="Google Shape;198;ge71bc78ff5_0_26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9" name="Google Shape;199;ge71bc78ff5_0_2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00" name="Google Shape;200;ge71bc78ff5_0_2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01" name="Google Shape;201;ge71bc78ff5_0_2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6" name="Shape 206"/>
        <p:cNvGrpSpPr/>
        <p:nvPr/>
      </p:nvGrpSpPr>
      <p:grpSpPr>
        <a:xfrm>
          <a:off x="0" y="0"/>
          <a:ext cx="0" cy="0"/>
          <a:chOff x="0" y="0"/>
          <a:chExt cx="0" cy="0"/>
        </a:xfrm>
      </p:grpSpPr>
      <p:sp>
        <p:nvSpPr>
          <p:cNvPr id="207" name="Google Shape;207;ge2286a765b_0_297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8" name="Google Shape;208;ge2286a765b_0_297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9250" lvl="0" marL="457200" algn="l">
              <a:lnSpc>
                <a:spcPct val="115000"/>
              </a:lnSpc>
              <a:spcBef>
                <a:spcPts val="0"/>
              </a:spcBef>
              <a:spcAft>
                <a:spcPts val="0"/>
              </a:spcAft>
              <a:buSzPts val="1900"/>
              <a:buChar char="●"/>
              <a:defRPr/>
            </a:lvl1pPr>
            <a:lvl2pPr indent="-323850" lvl="1" marL="914400" algn="l">
              <a:lnSpc>
                <a:spcPct val="115000"/>
              </a:lnSpc>
              <a:spcBef>
                <a:spcPts val="2100"/>
              </a:spcBef>
              <a:spcAft>
                <a:spcPts val="0"/>
              </a:spcAft>
              <a:buSzPts val="1500"/>
              <a:buChar char="○"/>
              <a:defRPr/>
            </a:lvl2pPr>
            <a:lvl3pPr indent="-323850" lvl="2" marL="1371600" algn="l">
              <a:lnSpc>
                <a:spcPct val="115000"/>
              </a:lnSpc>
              <a:spcBef>
                <a:spcPts val="2100"/>
              </a:spcBef>
              <a:spcAft>
                <a:spcPts val="0"/>
              </a:spcAft>
              <a:buSzPts val="1500"/>
              <a:buChar char="■"/>
              <a:defRPr/>
            </a:lvl3pPr>
            <a:lvl4pPr indent="-323850" lvl="3" marL="1828800" algn="l">
              <a:lnSpc>
                <a:spcPct val="115000"/>
              </a:lnSpc>
              <a:spcBef>
                <a:spcPts val="2100"/>
              </a:spcBef>
              <a:spcAft>
                <a:spcPts val="0"/>
              </a:spcAft>
              <a:buSzPts val="1500"/>
              <a:buChar char="●"/>
              <a:defRPr/>
            </a:lvl4pPr>
            <a:lvl5pPr indent="-323850" lvl="4" marL="2286000" algn="l">
              <a:lnSpc>
                <a:spcPct val="115000"/>
              </a:lnSpc>
              <a:spcBef>
                <a:spcPts val="2100"/>
              </a:spcBef>
              <a:spcAft>
                <a:spcPts val="0"/>
              </a:spcAft>
              <a:buSzPts val="1500"/>
              <a:buChar char="○"/>
              <a:defRPr/>
            </a:lvl5pPr>
            <a:lvl6pPr indent="-323850" lvl="5" marL="2743200" algn="l">
              <a:lnSpc>
                <a:spcPct val="115000"/>
              </a:lnSpc>
              <a:spcBef>
                <a:spcPts val="2100"/>
              </a:spcBef>
              <a:spcAft>
                <a:spcPts val="0"/>
              </a:spcAft>
              <a:buSzPts val="1500"/>
              <a:buChar char="■"/>
              <a:defRPr/>
            </a:lvl6pPr>
            <a:lvl7pPr indent="-323850" lvl="6" marL="3200400" algn="l">
              <a:lnSpc>
                <a:spcPct val="115000"/>
              </a:lnSpc>
              <a:spcBef>
                <a:spcPts val="2100"/>
              </a:spcBef>
              <a:spcAft>
                <a:spcPts val="0"/>
              </a:spcAft>
              <a:buSzPts val="1500"/>
              <a:buChar char="●"/>
              <a:defRPr/>
            </a:lvl7pPr>
            <a:lvl8pPr indent="-323850" lvl="7" marL="3657600" algn="l">
              <a:lnSpc>
                <a:spcPct val="115000"/>
              </a:lnSpc>
              <a:spcBef>
                <a:spcPts val="2100"/>
              </a:spcBef>
              <a:spcAft>
                <a:spcPts val="0"/>
              </a:spcAft>
              <a:buSzPts val="1500"/>
              <a:buChar char="○"/>
              <a:defRPr/>
            </a:lvl8pPr>
            <a:lvl9pPr indent="-323850" lvl="8" marL="4114800" algn="l">
              <a:lnSpc>
                <a:spcPct val="115000"/>
              </a:lnSpc>
              <a:spcBef>
                <a:spcPts val="2100"/>
              </a:spcBef>
              <a:spcAft>
                <a:spcPts val="2100"/>
              </a:spcAft>
              <a:buSzPts val="1500"/>
              <a:buChar char="■"/>
              <a:defRPr/>
            </a:lvl9pPr>
          </a:lstStyle>
          <a:p/>
        </p:txBody>
      </p:sp>
      <p:sp>
        <p:nvSpPr>
          <p:cNvPr id="209" name="Google Shape;209;ge2286a765b_0_297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0" name="Shape 210"/>
        <p:cNvGrpSpPr/>
        <p:nvPr/>
      </p:nvGrpSpPr>
      <p:grpSpPr>
        <a:xfrm>
          <a:off x="0" y="0"/>
          <a:ext cx="0" cy="0"/>
          <a:chOff x="0" y="0"/>
          <a:chExt cx="0" cy="0"/>
        </a:xfrm>
      </p:grpSpPr>
      <p:sp>
        <p:nvSpPr>
          <p:cNvPr id="211" name="Google Shape;211;ge2286a765b_0_2963"/>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900"/>
            </a:lvl1pPr>
            <a:lvl2pPr lvl="1" algn="ctr">
              <a:lnSpc>
                <a:spcPct val="100000"/>
              </a:lnSpc>
              <a:spcBef>
                <a:spcPts val="0"/>
              </a:spcBef>
              <a:spcAft>
                <a:spcPts val="0"/>
              </a:spcAft>
              <a:buSzPts val="5200"/>
              <a:buNone/>
              <a:defRPr sz="6900"/>
            </a:lvl2pPr>
            <a:lvl3pPr lvl="2" algn="ctr">
              <a:lnSpc>
                <a:spcPct val="100000"/>
              </a:lnSpc>
              <a:spcBef>
                <a:spcPts val="0"/>
              </a:spcBef>
              <a:spcAft>
                <a:spcPts val="0"/>
              </a:spcAft>
              <a:buSzPts val="5200"/>
              <a:buNone/>
              <a:defRPr sz="6900"/>
            </a:lvl3pPr>
            <a:lvl4pPr lvl="3" algn="ctr">
              <a:lnSpc>
                <a:spcPct val="100000"/>
              </a:lnSpc>
              <a:spcBef>
                <a:spcPts val="0"/>
              </a:spcBef>
              <a:spcAft>
                <a:spcPts val="0"/>
              </a:spcAft>
              <a:buSzPts val="5200"/>
              <a:buNone/>
              <a:defRPr sz="6900"/>
            </a:lvl4pPr>
            <a:lvl5pPr lvl="4" algn="ctr">
              <a:lnSpc>
                <a:spcPct val="100000"/>
              </a:lnSpc>
              <a:spcBef>
                <a:spcPts val="0"/>
              </a:spcBef>
              <a:spcAft>
                <a:spcPts val="0"/>
              </a:spcAft>
              <a:buSzPts val="5200"/>
              <a:buNone/>
              <a:defRPr sz="6900"/>
            </a:lvl5pPr>
            <a:lvl6pPr lvl="5" algn="ctr">
              <a:lnSpc>
                <a:spcPct val="100000"/>
              </a:lnSpc>
              <a:spcBef>
                <a:spcPts val="0"/>
              </a:spcBef>
              <a:spcAft>
                <a:spcPts val="0"/>
              </a:spcAft>
              <a:buSzPts val="5200"/>
              <a:buNone/>
              <a:defRPr sz="6900"/>
            </a:lvl6pPr>
            <a:lvl7pPr lvl="6" algn="ctr">
              <a:lnSpc>
                <a:spcPct val="100000"/>
              </a:lnSpc>
              <a:spcBef>
                <a:spcPts val="0"/>
              </a:spcBef>
              <a:spcAft>
                <a:spcPts val="0"/>
              </a:spcAft>
              <a:buSzPts val="5200"/>
              <a:buNone/>
              <a:defRPr sz="6900"/>
            </a:lvl7pPr>
            <a:lvl8pPr lvl="7" algn="ctr">
              <a:lnSpc>
                <a:spcPct val="100000"/>
              </a:lnSpc>
              <a:spcBef>
                <a:spcPts val="0"/>
              </a:spcBef>
              <a:spcAft>
                <a:spcPts val="0"/>
              </a:spcAft>
              <a:buSzPts val="5200"/>
              <a:buNone/>
              <a:defRPr sz="6900"/>
            </a:lvl8pPr>
            <a:lvl9pPr lvl="8" algn="ctr">
              <a:lnSpc>
                <a:spcPct val="100000"/>
              </a:lnSpc>
              <a:spcBef>
                <a:spcPts val="0"/>
              </a:spcBef>
              <a:spcAft>
                <a:spcPts val="0"/>
              </a:spcAft>
              <a:buSzPts val="5200"/>
              <a:buNone/>
              <a:defRPr sz="6900"/>
            </a:lvl9pPr>
          </a:lstStyle>
          <a:p/>
        </p:txBody>
      </p:sp>
      <p:sp>
        <p:nvSpPr>
          <p:cNvPr id="212" name="Google Shape;212;ge2286a765b_0_2963"/>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p:txBody>
      </p:sp>
      <p:sp>
        <p:nvSpPr>
          <p:cNvPr id="213" name="Google Shape;213;ge2286a765b_0_296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gb7ff79a52d_0_44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gb7ff79a52d_0_44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gb7ff79a52d_0_4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b7ff79a52d_0_4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b7ff79a52d_0_4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4" name="Shape 214"/>
        <p:cNvGrpSpPr/>
        <p:nvPr/>
      </p:nvGrpSpPr>
      <p:grpSpPr>
        <a:xfrm>
          <a:off x="0" y="0"/>
          <a:ext cx="0" cy="0"/>
          <a:chOff x="0" y="0"/>
          <a:chExt cx="0" cy="0"/>
        </a:xfrm>
      </p:grpSpPr>
      <p:sp>
        <p:nvSpPr>
          <p:cNvPr id="215" name="Google Shape;215;ge2286a765b_0_2967"/>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1">
    <p:bg>
      <p:bgPr>
        <a:solidFill>
          <a:srgbClr val="FFFFFF"/>
        </a:solidFill>
      </p:bgPr>
    </p:bg>
    <p:spTree>
      <p:nvGrpSpPr>
        <p:cNvPr id="216" name="Shape 21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7" name="Shape 217"/>
        <p:cNvGrpSpPr/>
        <p:nvPr/>
      </p:nvGrpSpPr>
      <p:grpSpPr>
        <a:xfrm>
          <a:off x="0" y="0"/>
          <a:ext cx="0" cy="0"/>
          <a:chOff x="0" y="0"/>
          <a:chExt cx="0" cy="0"/>
        </a:xfrm>
      </p:grpSpPr>
      <p:sp>
        <p:nvSpPr>
          <p:cNvPr id="218" name="Google Shape;218;ge2286a765b_0_2974"/>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19" name="Google Shape;219;ge2286a765b_0_2974"/>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1_Big number">
    <p:spTree>
      <p:nvGrpSpPr>
        <p:cNvPr id="220" name="Shape 22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1" name="Shape 221"/>
        <p:cNvGrpSpPr/>
        <p:nvPr/>
      </p:nvGrpSpPr>
      <p:grpSpPr>
        <a:xfrm>
          <a:off x="0" y="0"/>
          <a:ext cx="0" cy="0"/>
          <a:chOff x="0" y="0"/>
          <a:chExt cx="0" cy="0"/>
        </a:xfrm>
      </p:grpSpPr>
      <p:sp>
        <p:nvSpPr>
          <p:cNvPr id="222" name="Google Shape;222;ge2286a765b_0_2978"/>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900"/>
              <a:buNone/>
              <a:defRPr/>
            </a:lvl1pPr>
          </a:lstStyle>
          <a:p/>
        </p:txBody>
      </p:sp>
      <p:sp>
        <p:nvSpPr>
          <p:cNvPr id="223" name="Google Shape;223;ge2286a765b_0_297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p:spTree>
      <p:nvGrpSpPr>
        <p:cNvPr id="224" name="Shape 22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225" name="Shape 225"/>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226" name="Shape 226"/>
        <p:cNvGrpSpPr/>
        <p:nvPr/>
      </p:nvGrpSpPr>
      <p:grpSpPr>
        <a:xfrm>
          <a:off x="0" y="0"/>
          <a:ext cx="0" cy="0"/>
          <a:chOff x="0" y="0"/>
          <a:chExt cx="0" cy="0"/>
        </a:xfrm>
      </p:grpSpPr>
      <p:sp>
        <p:nvSpPr>
          <p:cNvPr id="227" name="Google Shape;227;ge2286a765b_0_2983"/>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rgbClr val="000000"/>
              </a:solidFill>
              <a:latin typeface="Arial"/>
              <a:ea typeface="Arial"/>
              <a:cs typeface="Arial"/>
              <a:sym typeface="Arial"/>
            </a:endParaRPr>
          </a:p>
        </p:txBody>
      </p:sp>
      <p:sp>
        <p:nvSpPr>
          <p:cNvPr id="228" name="Google Shape;228;ge2286a765b_0_2983"/>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9" name="Shape 229"/>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0" name="Shape 230"/>
        <p:cNvGrpSpPr/>
        <p:nvPr/>
      </p:nvGrpSpPr>
      <p:grpSpPr>
        <a:xfrm>
          <a:off x="0" y="0"/>
          <a:ext cx="0" cy="0"/>
          <a:chOff x="0" y="0"/>
          <a:chExt cx="0" cy="0"/>
        </a:xfrm>
      </p:grpSpPr>
      <p:sp>
        <p:nvSpPr>
          <p:cNvPr id="231" name="Google Shape;231;ge2286a765b_0_2987"/>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 name="Google Shape;232;ge2286a765b_0_2987"/>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9250" lvl="0" marL="457200" algn="l">
              <a:lnSpc>
                <a:spcPct val="115000"/>
              </a:lnSpc>
              <a:spcBef>
                <a:spcPts val="0"/>
              </a:spcBef>
              <a:spcAft>
                <a:spcPts val="0"/>
              </a:spcAft>
              <a:buSzPts val="1900"/>
              <a:buChar char="●"/>
              <a:defRPr/>
            </a:lvl1pPr>
            <a:lvl2pPr indent="-323850" lvl="1" marL="914400" algn="l">
              <a:lnSpc>
                <a:spcPct val="115000"/>
              </a:lnSpc>
              <a:spcBef>
                <a:spcPts val="2100"/>
              </a:spcBef>
              <a:spcAft>
                <a:spcPts val="0"/>
              </a:spcAft>
              <a:buSzPts val="1500"/>
              <a:buChar char="○"/>
              <a:defRPr/>
            </a:lvl2pPr>
            <a:lvl3pPr indent="-323850" lvl="2" marL="1371600" algn="l">
              <a:lnSpc>
                <a:spcPct val="115000"/>
              </a:lnSpc>
              <a:spcBef>
                <a:spcPts val="2100"/>
              </a:spcBef>
              <a:spcAft>
                <a:spcPts val="0"/>
              </a:spcAft>
              <a:buSzPts val="1500"/>
              <a:buChar char="■"/>
              <a:defRPr/>
            </a:lvl3pPr>
            <a:lvl4pPr indent="-323850" lvl="3" marL="1828800" algn="l">
              <a:lnSpc>
                <a:spcPct val="115000"/>
              </a:lnSpc>
              <a:spcBef>
                <a:spcPts val="2100"/>
              </a:spcBef>
              <a:spcAft>
                <a:spcPts val="0"/>
              </a:spcAft>
              <a:buSzPts val="1500"/>
              <a:buChar char="●"/>
              <a:defRPr/>
            </a:lvl4pPr>
            <a:lvl5pPr indent="-323850" lvl="4" marL="2286000" algn="l">
              <a:lnSpc>
                <a:spcPct val="115000"/>
              </a:lnSpc>
              <a:spcBef>
                <a:spcPts val="2100"/>
              </a:spcBef>
              <a:spcAft>
                <a:spcPts val="0"/>
              </a:spcAft>
              <a:buSzPts val="1500"/>
              <a:buChar char="○"/>
              <a:defRPr/>
            </a:lvl5pPr>
            <a:lvl6pPr indent="-323850" lvl="5" marL="2743200" algn="l">
              <a:lnSpc>
                <a:spcPct val="115000"/>
              </a:lnSpc>
              <a:spcBef>
                <a:spcPts val="2100"/>
              </a:spcBef>
              <a:spcAft>
                <a:spcPts val="0"/>
              </a:spcAft>
              <a:buSzPts val="1500"/>
              <a:buChar char="■"/>
              <a:defRPr/>
            </a:lvl6pPr>
            <a:lvl7pPr indent="-323850" lvl="6" marL="3200400" algn="l">
              <a:lnSpc>
                <a:spcPct val="115000"/>
              </a:lnSpc>
              <a:spcBef>
                <a:spcPts val="2100"/>
              </a:spcBef>
              <a:spcAft>
                <a:spcPts val="0"/>
              </a:spcAft>
              <a:buSzPts val="1500"/>
              <a:buChar char="●"/>
              <a:defRPr/>
            </a:lvl7pPr>
            <a:lvl8pPr indent="-323850" lvl="7" marL="3657600" algn="l">
              <a:lnSpc>
                <a:spcPct val="115000"/>
              </a:lnSpc>
              <a:spcBef>
                <a:spcPts val="2100"/>
              </a:spcBef>
              <a:spcAft>
                <a:spcPts val="0"/>
              </a:spcAft>
              <a:buSzPts val="1500"/>
              <a:buChar char="○"/>
              <a:defRPr/>
            </a:lvl8pPr>
            <a:lvl9pPr indent="-323850" lvl="8" marL="4114800" algn="l">
              <a:lnSpc>
                <a:spcPct val="115000"/>
              </a:lnSpc>
              <a:spcBef>
                <a:spcPts val="2100"/>
              </a:spcBef>
              <a:spcAft>
                <a:spcPts val="2100"/>
              </a:spcAft>
              <a:buSzPts val="1500"/>
              <a:buChar char="■"/>
              <a:defRPr/>
            </a:lvl9pPr>
          </a:lstStyle>
          <a:p/>
        </p:txBody>
      </p:sp>
      <p:sp>
        <p:nvSpPr>
          <p:cNvPr id="233" name="Google Shape;233;ge2286a765b_0_2987"/>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34" name="Google Shape;234;ge2286a765b_0_2987"/>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35" name="Google Shape;235;ge2286a765b_0_2987"/>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gb7ff79a52d_0_4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b7ff79a52d_0_46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b7ff79a52d_0_46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b7ff79a52d_0_4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b7ff79a52d_0_4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gb7ff79a52d_0_4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236" name="Shape 236"/>
        <p:cNvGrpSpPr/>
        <p:nvPr/>
      </p:nvGrpSpPr>
      <p:grpSpPr>
        <a:xfrm>
          <a:off x="0" y="0"/>
          <a:ext cx="0" cy="0"/>
          <a:chOff x="0" y="0"/>
          <a:chExt cx="0" cy="0"/>
        </a:xfrm>
      </p:grpSpPr>
      <p:sp>
        <p:nvSpPr>
          <p:cNvPr id="237" name="Google Shape;237;ge2286a765b_0_2993"/>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rgbClr val="000000"/>
              </a:solidFill>
              <a:latin typeface="Arial"/>
              <a:ea typeface="Arial"/>
              <a:cs typeface="Arial"/>
              <a:sym typeface="Arial"/>
            </a:endParaRPr>
          </a:p>
        </p:txBody>
      </p:sp>
      <p:sp>
        <p:nvSpPr>
          <p:cNvPr id="238" name="Google Shape;238;ge2286a765b_0_2993"/>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9" name="Shape 239"/>
        <p:cNvGrpSpPr/>
        <p:nvPr/>
      </p:nvGrpSpPr>
      <p:grpSpPr>
        <a:xfrm>
          <a:off x="0" y="0"/>
          <a:ext cx="0" cy="0"/>
          <a:chOff x="0" y="0"/>
          <a:chExt cx="0" cy="0"/>
        </a:xfrm>
      </p:grpSpPr>
      <p:sp>
        <p:nvSpPr>
          <p:cNvPr id="240" name="Google Shape;240;ge2286a765b_0_2996"/>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241" name="Google Shape;241;ge2286a765b_0_299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2" name="Shape 242"/>
        <p:cNvGrpSpPr/>
        <p:nvPr/>
      </p:nvGrpSpPr>
      <p:grpSpPr>
        <a:xfrm>
          <a:off x="0" y="0"/>
          <a:ext cx="0" cy="0"/>
          <a:chOff x="0" y="0"/>
          <a:chExt cx="0" cy="0"/>
        </a:xfrm>
      </p:grpSpPr>
      <p:sp>
        <p:nvSpPr>
          <p:cNvPr id="243" name="Google Shape;243;ge2286a765b_0_2999"/>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4" name="Google Shape;244;ge2286a765b_0_2999"/>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5" name="Shape 245"/>
        <p:cNvGrpSpPr/>
        <p:nvPr/>
      </p:nvGrpSpPr>
      <p:grpSpPr>
        <a:xfrm>
          <a:off x="0" y="0"/>
          <a:ext cx="0" cy="0"/>
          <a:chOff x="0" y="0"/>
          <a:chExt cx="0" cy="0"/>
        </a:xfrm>
      </p:grpSpPr>
      <p:sp>
        <p:nvSpPr>
          <p:cNvPr id="246" name="Google Shape;246;ge2286a765b_0_3002"/>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247" name="Google Shape;247;ge2286a765b_0_3002"/>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00"/>
              </a:spcBef>
              <a:spcAft>
                <a:spcPts val="0"/>
              </a:spcAft>
              <a:buSzPts val="1200"/>
              <a:buChar char="○"/>
              <a:defRPr sz="1600"/>
            </a:lvl2pPr>
            <a:lvl3pPr indent="-304800" lvl="2" marL="1371600" algn="l">
              <a:lnSpc>
                <a:spcPct val="115000"/>
              </a:lnSpc>
              <a:spcBef>
                <a:spcPts val="2100"/>
              </a:spcBef>
              <a:spcAft>
                <a:spcPts val="0"/>
              </a:spcAft>
              <a:buSzPts val="1200"/>
              <a:buChar char="■"/>
              <a:defRPr sz="1600"/>
            </a:lvl3pPr>
            <a:lvl4pPr indent="-304800" lvl="3" marL="1828800" algn="l">
              <a:lnSpc>
                <a:spcPct val="115000"/>
              </a:lnSpc>
              <a:spcBef>
                <a:spcPts val="2100"/>
              </a:spcBef>
              <a:spcAft>
                <a:spcPts val="0"/>
              </a:spcAft>
              <a:buSzPts val="1200"/>
              <a:buChar char="●"/>
              <a:defRPr sz="1600"/>
            </a:lvl4pPr>
            <a:lvl5pPr indent="-304800" lvl="4" marL="2286000" algn="l">
              <a:lnSpc>
                <a:spcPct val="115000"/>
              </a:lnSpc>
              <a:spcBef>
                <a:spcPts val="2100"/>
              </a:spcBef>
              <a:spcAft>
                <a:spcPts val="0"/>
              </a:spcAft>
              <a:buSzPts val="1200"/>
              <a:buChar char="○"/>
              <a:defRPr sz="1600"/>
            </a:lvl5pPr>
            <a:lvl6pPr indent="-304800" lvl="5" marL="2743200" algn="l">
              <a:lnSpc>
                <a:spcPct val="115000"/>
              </a:lnSpc>
              <a:spcBef>
                <a:spcPts val="2100"/>
              </a:spcBef>
              <a:spcAft>
                <a:spcPts val="0"/>
              </a:spcAft>
              <a:buSzPts val="1200"/>
              <a:buChar char="■"/>
              <a:defRPr sz="1600"/>
            </a:lvl6pPr>
            <a:lvl7pPr indent="-304800" lvl="6" marL="3200400" algn="l">
              <a:lnSpc>
                <a:spcPct val="115000"/>
              </a:lnSpc>
              <a:spcBef>
                <a:spcPts val="2100"/>
              </a:spcBef>
              <a:spcAft>
                <a:spcPts val="0"/>
              </a:spcAft>
              <a:buSzPts val="1200"/>
              <a:buChar char="●"/>
              <a:defRPr sz="1600"/>
            </a:lvl7pPr>
            <a:lvl8pPr indent="-304800" lvl="7" marL="3657600" algn="l">
              <a:lnSpc>
                <a:spcPct val="115000"/>
              </a:lnSpc>
              <a:spcBef>
                <a:spcPts val="2100"/>
              </a:spcBef>
              <a:spcAft>
                <a:spcPts val="0"/>
              </a:spcAft>
              <a:buSzPts val="1200"/>
              <a:buChar char="○"/>
              <a:defRPr sz="1600"/>
            </a:lvl8pPr>
            <a:lvl9pPr indent="-304800" lvl="8" marL="4114800" algn="l">
              <a:lnSpc>
                <a:spcPct val="115000"/>
              </a:lnSpc>
              <a:spcBef>
                <a:spcPts val="2100"/>
              </a:spcBef>
              <a:spcAft>
                <a:spcPts val="2100"/>
              </a:spcAft>
              <a:buSzPts val="1200"/>
              <a:buChar char="■"/>
              <a:defRPr sz="1600"/>
            </a:lvl9pPr>
          </a:lstStyle>
          <a:p/>
        </p:txBody>
      </p:sp>
      <p:sp>
        <p:nvSpPr>
          <p:cNvPr id="248" name="Google Shape;248;ge2286a765b_0_300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9" name="Shape 249"/>
        <p:cNvGrpSpPr/>
        <p:nvPr/>
      </p:nvGrpSpPr>
      <p:grpSpPr>
        <a:xfrm>
          <a:off x="0" y="0"/>
          <a:ext cx="0" cy="0"/>
          <a:chOff x="0" y="0"/>
          <a:chExt cx="0" cy="0"/>
        </a:xfrm>
      </p:grpSpPr>
      <p:sp>
        <p:nvSpPr>
          <p:cNvPr id="250" name="Google Shape;250;ge2286a765b_0_300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rgbClr val="000000"/>
              </a:solidFill>
              <a:latin typeface="Arial"/>
              <a:ea typeface="Arial"/>
              <a:cs typeface="Arial"/>
              <a:sym typeface="Arial"/>
            </a:endParaRPr>
          </a:p>
        </p:txBody>
      </p:sp>
      <p:sp>
        <p:nvSpPr>
          <p:cNvPr id="251" name="Google Shape;251;ge2286a765b_0_3006"/>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300"/>
              <a:buNone/>
              <a:defRPr sz="5600"/>
            </a:lvl1pPr>
            <a:lvl2pPr lvl="1" algn="ctr">
              <a:lnSpc>
                <a:spcPct val="100000"/>
              </a:lnSpc>
              <a:spcBef>
                <a:spcPts val="0"/>
              </a:spcBef>
              <a:spcAft>
                <a:spcPts val="0"/>
              </a:spcAft>
              <a:buSzPts val="4300"/>
              <a:buNone/>
              <a:defRPr sz="5600"/>
            </a:lvl2pPr>
            <a:lvl3pPr lvl="2" algn="ctr">
              <a:lnSpc>
                <a:spcPct val="100000"/>
              </a:lnSpc>
              <a:spcBef>
                <a:spcPts val="0"/>
              </a:spcBef>
              <a:spcAft>
                <a:spcPts val="0"/>
              </a:spcAft>
              <a:buSzPts val="4300"/>
              <a:buNone/>
              <a:defRPr sz="5600"/>
            </a:lvl3pPr>
            <a:lvl4pPr lvl="3" algn="ctr">
              <a:lnSpc>
                <a:spcPct val="100000"/>
              </a:lnSpc>
              <a:spcBef>
                <a:spcPts val="0"/>
              </a:spcBef>
              <a:spcAft>
                <a:spcPts val="0"/>
              </a:spcAft>
              <a:buSzPts val="4300"/>
              <a:buNone/>
              <a:defRPr sz="5600"/>
            </a:lvl4pPr>
            <a:lvl5pPr lvl="4" algn="ctr">
              <a:lnSpc>
                <a:spcPct val="100000"/>
              </a:lnSpc>
              <a:spcBef>
                <a:spcPts val="0"/>
              </a:spcBef>
              <a:spcAft>
                <a:spcPts val="0"/>
              </a:spcAft>
              <a:buSzPts val="4300"/>
              <a:buNone/>
              <a:defRPr sz="5600"/>
            </a:lvl5pPr>
            <a:lvl6pPr lvl="5" algn="ctr">
              <a:lnSpc>
                <a:spcPct val="100000"/>
              </a:lnSpc>
              <a:spcBef>
                <a:spcPts val="0"/>
              </a:spcBef>
              <a:spcAft>
                <a:spcPts val="0"/>
              </a:spcAft>
              <a:buSzPts val="4300"/>
              <a:buNone/>
              <a:defRPr sz="5600"/>
            </a:lvl6pPr>
            <a:lvl7pPr lvl="6" algn="ctr">
              <a:lnSpc>
                <a:spcPct val="100000"/>
              </a:lnSpc>
              <a:spcBef>
                <a:spcPts val="0"/>
              </a:spcBef>
              <a:spcAft>
                <a:spcPts val="0"/>
              </a:spcAft>
              <a:buSzPts val="4300"/>
              <a:buNone/>
              <a:defRPr sz="5600"/>
            </a:lvl7pPr>
            <a:lvl8pPr lvl="7" algn="ctr">
              <a:lnSpc>
                <a:spcPct val="100000"/>
              </a:lnSpc>
              <a:spcBef>
                <a:spcPts val="0"/>
              </a:spcBef>
              <a:spcAft>
                <a:spcPts val="0"/>
              </a:spcAft>
              <a:buSzPts val="4300"/>
              <a:buNone/>
              <a:defRPr sz="5600"/>
            </a:lvl8pPr>
            <a:lvl9pPr lvl="8" algn="ctr">
              <a:lnSpc>
                <a:spcPct val="100000"/>
              </a:lnSpc>
              <a:spcBef>
                <a:spcPts val="0"/>
              </a:spcBef>
              <a:spcAft>
                <a:spcPts val="0"/>
              </a:spcAft>
              <a:buSzPts val="4300"/>
              <a:buNone/>
              <a:defRPr sz="5600"/>
            </a:lvl9pPr>
          </a:lstStyle>
          <a:p/>
        </p:txBody>
      </p:sp>
      <p:sp>
        <p:nvSpPr>
          <p:cNvPr id="252" name="Google Shape;252;ge2286a765b_0_3006"/>
          <p:cNvSpPr txBox="1"/>
          <p:nvPr>
            <p:ph idx="1" type="subTitle"/>
          </p:nvPr>
        </p:nvSpPr>
        <p:spPr>
          <a:xfrm>
            <a:off x="354000" y="3737433"/>
            <a:ext cx="53937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253" name="Google Shape;253;ge2286a765b_0_3006"/>
          <p:cNvSpPr txBox="1"/>
          <p:nvPr>
            <p:ph idx="2" type="body"/>
          </p:nvPr>
        </p:nvSpPr>
        <p:spPr>
          <a:xfrm>
            <a:off x="6586000" y="965433"/>
            <a:ext cx="5115900" cy="4926900"/>
          </a:xfrm>
          <a:prstGeom prst="rect">
            <a:avLst/>
          </a:prstGeom>
          <a:noFill/>
          <a:ln>
            <a:noFill/>
          </a:ln>
        </p:spPr>
        <p:txBody>
          <a:bodyPr anchorCtr="0" anchor="ctr" bIns="91425" lIns="91425" spcFirstLastPara="1" rIns="91425" wrap="square" tIns="91425">
            <a:noAutofit/>
          </a:bodyPr>
          <a:lstStyle>
            <a:lvl1pPr indent="-349250" lvl="0" marL="457200" algn="l">
              <a:lnSpc>
                <a:spcPct val="115000"/>
              </a:lnSpc>
              <a:spcBef>
                <a:spcPts val="0"/>
              </a:spcBef>
              <a:spcAft>
                <a:spcPts val="0"/>
              </a:spcAft>
              <a:buSzPts val="1900"/>
              <a:buChar char="●"/>
              <a:defRPr/>
            </a:lvl1pPr>
            <a:lvl2pPr indent="-323850" lvl="1" marL="914400" algn="l">
              <a:lnSpc>
                <a:spcPct val="115000"/>
              </a:lnSpc>
              <a:spcBef>
                <a:spcPts val="2100"/>
              </a:spcBef>
              <a:spcAft>
                <a:spcPts val="0"/>
              </a:spcAft>
              <a:buSzPts val="1500"/>
              <a:buChar char="○"/>
              <a:defRPr/>
            </a:lvl2pPr>
            <a:lvl3pPr indent="-323850" lvl="2" marL="1371600" algn="l">
              <a:lnSpc>
                <a:spcPct val="115000"/>
              </a:lnSpc>
              <a:spcBef>
                <a:spcPts val="2100"/>
              </a:spcBef>
              <a:spcAft>
                <a:spcPts val="0"/>
              </a:spcAft>
              <a:buSzPts val="1500"/>
              <a:buChar char="■"/>
              <a:defRPr/>
            </a:lvl3pPr>
            <a:lvl4pPr indent="-323850" lvl="3" marL="1828800" algn="l">
              <a:lnSpc>
                <a:spcPct val="115000"/>
              </a:lnSpc>
              <a:spcBef>
                <a:spcPts val="2100"/>
              </a:spcBef>
              <a:spcAft>
                <a:spcPts val="0"/>
              </a:spcAft>
              <a:buSzPts val="1500"/>
              <a:buChar char="●"/>
              <a:defRPr/>
            </a:lvl4pPr>
            <a:lvl5pPr indent="-323850" lvl="4" marL="2286000" algn="l">
              <a:lnSpc>
                <a:spcPct val="115000"/>
              </a:lnSpc>
              <a:spcBef>
                <a:spcPts val="2100"/>
              </a:spcBef>
              <a:spcAft>
                <a:spcPts val="0"/>
              </a:spcAft>
              <a:buSzPts val="1500"/>
              <a:buChar char="○"/>
              <a:defRPr/>
            </a:lvl5pPr>
            <a:lvl6pPr indent="-323850" lvl="5" marL="2743200" algn="l">
              <a:lnSpc>
                <a:spcPct val="115000"/>
              </a:lnSpc>
              <a:spcBef>
                <a:spcPts val="2100"/>
              </a:spcBef>
              <a:spcAft>
                <a:spcPts val="0"/>
              </a:spcAft>
              <a:buSzPts val="1500"/>
              <a:buChar char="■"/>
              <a:defRPr/>
            </a:lvl6pPr>
            <a:lvl7pPr indent="-323850" lvl="6" marL="3200400" algn="l">
              <a:lnSpc>
                <a:spcPct val="115000"/>
              </a:lnSpc>
              <a:spcBef>
                <a:spcPts val="2100"/>
              </a:spcBef>
              <a:spcAft>
                <a:spcPts val="0"/>
              </a:spcAft>
              <a:buSzPts val="1500"/>
              <a:buChar char="●"/>
              <a:defRPr/>
            </a:lvl7pPr>
            <a:lvl8pPr indent="-323850" lvl="7" marL="3657600" algn="l">
              <a:lnSpc>
                <a:spcPct val="115000"/>
              </a:lnSpc>
              <a:spcBef>
                <a:spcPts val="2100"/>
              </a:spcBef>
              <a:spcAft>
                <a:spcPts val="0"/>
              </a:spcAft>
              <a:buSzPts val="1500"/>
              <a:buChar char="○"/>
              <a:defRPr/>
            </a:lvl8pPr>
            <a:lvl9pPr indent="-323850" lvl="8" marL="4114800" algn="l">
              <a:lnSpc>
                <a:spcPct val="115000"/>
              </a:lnSpc>
              <a:spcBef>
                <a:spcPts val="2100"/>
              </a:spcBef>
              <a:spcAft>
                <a:spcPts val="2100"/>
              </a:spcAft>
              <a:buSzPts val="1500"/>
              <a:buChar char="■"/>
              <a:defRPr/>
            </a:lvl9pPr>
          </a:lstStyle>
          <a:p/>
        </p:txBody>
      </p:sp>
      <p:sp>
        <p:nvSpPr>
          <p:cNvPr id="254" name="Google Shape;254;ge2286a765b_0_300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5" name="Shape 255"/>
        <p:cNvGrpSpPr/>
        <p:nvPr/>
      </p:nvGrpSpPr>
      <p:grpSpPr>
        <a:xfrm>
          <a:off x="0" y="0"/>
          <a:ext cx="0" cy="0"/>
          <a:chOff x="0" y="0"/>
          <a:chExt cx="0" cy="0"/>
        </a:xfrm>
      </p:grpSpPr>
      <p:sp>
        <p:nvSpPr>
          <p:cNvPr id="256" name="Google Shape;256;ge2286a765b_0_3012"/>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257" name="Google Shape;257;ge2286a765b_0_3012"/>
          <p:cNvSpPr txBox="1"/>
          <p:nvPr>
            <p:ph idx="1" type="body"/>
          </p:nvPr>
        </p:nvSpPr>
        <p:spPr>
          <a:xfrm>
            <a:off x="415600" y="4202967"/>
            <a:ext cx="11360700" cy="1734300"/>
          </a:xfrm>
          <a:prstGeom prst="rect">
            <a:avLst/>
          </a:prstGeom>
          <a:noFill/>
          <a:ln>
            <a:noFill/>
          </a:ln>
        </p:spPr>
        <p:txBody>
          <a:bodyPr anchorCtr="0" anchor="t" bIns="91425" lIns="91425" spcFirstLastPara="1" rIns="91425" wrap="square" tIns="91425">
            <a:noAutofit/>
          </a:bodyPr>
          <a:lstStyle>
            <a:lvl1pPr indent="-349250" lvl="0" marL="457200" algn="ctr">
              <a:lnSpc>
                <a:spcPct val="115000"/>
              </a:lnSpc>
              <a:spcBef>
                <a:spcPts val="0"/>
              </a:spcBef>
              <a:spcAft>
                <a:spcPts val="0"/>
              </a:spcAft>
              <a:buSzPts val="1900"/>
              <a:buChar char="●"/>
              <a:defRPr/>
            </a:lvl1pPr>
            <a:lvl2pPr indent="-323850" lvl="1" marL="914400" algn="ctr">
              <a:lnSpc>
                <a:spcPct val="115000"/>
              </a:lnSpc>
              <a:spcBef>
                <a:spcPts val="2100"/>
              </a:spcBef>
              <a:spcAft>
                <a:spcPts val="0"/>
              </a:spcAft>
              <a:buSzPts val="1500"/>
              <a:buChar char="○"/>
              <a:defRPr/>
            </a:lvl2pPr>
            <a:lvl3pPr indent="-323850" lvl="2" marL="1371600" algn="ctr">
              <a:lnSpc>
                <a:spcPct val="115000"/>
              </a:lnSpc>
              <a:spcBef>
                <a:spcPts val="2100"/>
              </a:spcBef>
              <a:spcAft>
                <a:spcPts val="0"/>
              </a:spcAft>
              <a:buSzPts val="1500"/>
              <a:buChar char="■"/>
              <a:defRPr/>
            </a:lvl3pPr>
            <a:lvl4pPr indent="-323850" lvl="3" marL="1828800" algn="ctr">
              <a:lnSpc>
                <a:spcPct val="115000"/>
              </a:lnSpc>
              <a:spcBef>
                <a:spcPts val="2100"/>
              </a:spcBef>
              <a:spcAft>
                <a:spcPts val="0"/>
              </a:spcAft>
              <a:buSzPts val="1500"/>
              <a:buChar char="●"/>
              <a:defRPr/>
            </a:lvl4pPr>
            <a:lvl5pPr indent="-323850" lvl="4" marL="2286000" algn="ctr">
              <a:lnSpc>
                <a:spcPct val="115000"/>
              </a:lnSpc>
              <a:spcBef>
                <a:spcPts val="2100"/>
              </a:spcBef>
              <a:spcAft>
                <a:spcPts val="0"/>
              </a:spcAft>
              <a:buSzPts val="1500"/>
              <a:buChar char="○"/>
              <a:defRPr/>
            </a:lvl5pPr>
            <a:lvl6pPr indent="-323850" lvl="5" marL="2743200" algn="ctr">
              <a:lnSpc>
                <a:spcPct val="115000"/>
              </a:lnSpc>
              <a:spcBef>
                <a:spcPts val="2100"/>
              </a:spcBef>
              <a:spcAft>
                <a:spcPts val="0"/>
              </a:spcAft>
              <a:buSzPts val="1500"/>
              <a:buChar char="■"/>
              <a:defRPr/>
            </a:lvl6pPr>
            <a:lvl7pPr indent="-323850" lvl="6" marL="3200400" algn="ctr">
              <a:lnSpc>
                <a:spcPct val="115000"/>
              </a:lnSpc>
              <a:spcBef>
                <a:spcPts val="2100"/>
              </a:spcBef>
              <a:spcAft>
                <a:spcPts val="0"/>
              </a:spcAft>
              <a:buSzPts val="1500"/>
              <a:buChar char="●"/>
              <a:defRPr/>
            </a:lvl7pPr>
            <a:lvl8pPr indent="-323850" lvl="7" marL="3657600" algn="ctr">
              <a:lnSpc>
                <a:spcPct val="115000"/>
              </a:lnSpc>
              <a:spcBef>
                <a:spcPts val="2100"/>
              </a:spcBef>
              <a:spcAft>
                <a:spcPts val="0"/>
              </a:spcAft>
              <a:buSzPts val="1500"/>
              <a:buChar char="○"/>
              <a:defRPr/>
            </a:lvl8pPr>
            <a:lvl9pPr indent="-323850" lvl="8" marL="4114800" algn="ctr">
              <a:lnSpc>
                <a:spcPct val="115000"/>
              </a:lnSpc>
              <a:spcBef>
                <a:spcPts val="2100"/>
              </a:spcBef>
              <a:spcAft>
                <a:spcPts val="2100"/>
              </a:spcAft>
              <a:buSzPts val="1500"/>
              <a:buChar char="■"/>
              <a:defRPr/>
            </a:lvl9pPr>
          </a:lstStyle>
          <a:p/>
        </p:txBody>
      </p:sp>
      <p:sp>
        <p:nvSpPr>
          <p:cNvPr id="258" name="Google Shape;258;ge2286a765b_0_301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
    <p:spTree>
      <p:nvGrpSpPr>
        <p:cNvPr id="259" name="Shape 259"/>
        <p:cNvGrpSpPr/>
        <p:nvPr/>
      </p:nvGrpSpPr>
      <p:grpSpPr>
        <a:xfrm>
          <a:off x="0" y="0"/>
          <a:ext cx="0" cy="0"/>
          <a:chOff x="0" y="0"/>
          <a:chExt cx="0" cy="0"/>
        </a:xfrm>
      </p:grpSpPr>
      <p:sp>
        <p:nvSpPr>
          <p:cNvPr id="260" name="Google Shape;260;ge2286a765b_0_3016"/>
          <p:cNvSpPr/>
          <p:nvPr/>
        </p:nvSpPr>
        <p:spPr>
          <a:xfrm>
            <a:off x="547167" y="6157467"/>
            <a:ext cx="11149200" cy="125100"/>
          </a:xfrm>
          <a:prstGeom prst="rect">
            <a:avLst/>
          </a:prstGeom>
          <a:solidFill>
            <a:srgbClr val="F7B72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 name="Google Shape;261;ge2286a765b_0_3016"/>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e2286a765b_0_3016"/>
          <p:cNvSpPr/>
          <p:nvPr/>
        </p:nvSpPr>
        <p:spPr>
          <a:xfrm>
            <a:off x="5020558"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63" name="Google Shape;263;ge2286a765b_0_3016"/>
          <p:cNvPicPr preferRelativeResize="0"/>
          <p:nvPr/>
        </p:nvPicPr>
        <p:blipFill rotWithShape="1">
          <a:blip r:embed="rId2">
            <a:alphaModFix/>
          </a:blip>
          <a:srcRect b="0" l="0" r="0" t="0"/>
          <a:stretch/>
        </p:blipFill>
        <p:spPr>
          <a:xfrm>
            <a:off x="8450434" y="6421566"/>
            <a:ext cx="607219" cy="303134"/>
          </a:xfrm>
          <a:prstGeom prst="rect">
            <a:avLst/>
          </a:prstGeom>
          <a:noFill/>
          <a:ln>
            <a:noFill/>
          </a:ln>
        </p:spPr>
      </p:pic>
      <p:pic>
        <p:nvPicPr>
          <p:cNvPr id="264" name="Google Shape;264;ge2286a765b_0_3016"/>
          <p:cNvPicPr preferRelativeResize="0"/>
          <p:nvPr/>
        </p:nvPicPr>
        <p:blipFill rotWithShape="1">
          <a:blip r:embed="rId3">
            <a:alphaModFix/>
          </a:blip>
          <a:srcRect b="0" l="0" r="0" t="0"/>
          <a:stretch/>
        </p:blipFill>
        <p:spPr>
          <a:xfrm>
            <a:off x="7938711" y="6385007"/>
            <a:ext cx="371400" cy="371400"/>
          </a:xfrm>
          <a:prstGeom prst="rect">
            <a:avLst/>
          </a:prstGeom>
          <a:noFill/>
          <a:ln>
            <a:noFill/>
          </a:ln>
        </p:spPr>
      </p:pic>
      <p:pic>
        <p:nvPicPr>
          <p:cNvPr id="265" name="Google Shape;265;ge2286a765b_0_3016"/>
          <p:cNvPicPr preferRelativeResize="0"/>
          <p:nvPr/>
        </p:nvPicPr>
        <p:blipFill rotWithShape="1">
          <a:blip r:embed="rId4">
            <a:alphaModFix/>
          </a:blip>
          <a:srcRect b="0" l="0" r="0" t="0"/>
          <a:stretch/>
        </p:blipFill>
        <p:spPr>
          <a:xfrm>
            <a:off x="9146447" y="6387805"/>
            <a:ext cx="1190267" cy="370644"/>
          </a:xfrm>
          <a:prstGeom prst="rect">
            <a:avLst/>
          </a:prstGeom>
          <a:noFill/>
          <a:ln>
            <a:noFill/>
          </a:ln>
        </p:spPr>
      </p:pic>
      <p:pic>
        <p:nvPicPr>
          <p:cNvPr id="266" name="Google Shape;266;ge2286a765b_0_3016"/>
          <p:cNvPicPr preferRelativeResize="0"/>
          <p:nvPr/>
        </p:nvPicPr>
        <p:blipFill rotWithShape="1">
          <a:blip r:embed="rId5">
            <a:alphaModFix/>
          </a:blip>
          <a:srcRect b="7486" l="2495" r="2561" t="6253"/>
          <a:stretch/>
        </p:blipFill>
        <p:spPr>
          <a:xfrm>
            <a:off x="10866979" y="6353100"/>
            <a:ext cx="931234" cy="362400"/>
          </a:xfrm>
          <a:prstGeom prst="rect">
            <a:avLst/>
          </a:prstGeom>
          <a:noFill/>
          <a:ln>
            <a:noFill/>
          </a:ln>
        </p:spPr>
      </p:pic>
      <p:pic>
        <p:nvPicPr>
          <p:cNvPr id="267" name="Google Shape;267;ge2286a765b_0_3016"/>
          <p:cNvPicPr preferRelativeResize="0"/>
          <p:nvPr/>
        </p:nvPicPr>
        <p:blipFill rotWithShape="1">
          <a:blip r:embed="rId6">
            <a:alphaModFix/>
          </a:blip>
          <a:srcRect b="0" l="0" r="0" t="0"/>
          <a:stretch/>
        </p:blipFill>
        <p:spPr>
          <a:xfrm>
            <a:off x="10416132" y="6421566"/>
            <a:ext cx="371423" cy="303132"/>
          </a:xfrm>
          <a:prstGeom prst="rect">
            <a:avLst/>
          </a:prstGeom>
          <a:noFill/>
          <a:ln>
            <a:noFill/>
          </a:ln>
        </p:spPr>
      </p:pic>
      <p:pic>
        <p:nvPicPr>
          <p:cNvPr id="268" name="Google Shape;268;ge2286a765b_0_3016"/>
          <p:cNvPicPr preferRelativeResize="0"/>
          <p:nvPr/>
        </p:nvPicPr>
        <p:blipFill rotWithShape="1">
          <a:blip r:embed="rId7">
            <a:alphaModFix/>
          </a:blip>
          <a:srcRect b="34202" l="0" r="0" t="31366"/>
          <a:stretch/>
        </p:blipFill>
        <p:spPr>
          <a:xfrm>
            <a:off x="6237784" y="6376798"/>
            <a:ext cx="1052593" cy="362400"/>
          </a:xfrm>
          <a:prstGeom prst="rect">
            <a:avLst/>
          </a:prstGeom>
          <a:noFill/>
          <a:ln>
            <a:noFill/>
          </a:ln>
        </p:spPr>
      </p:pic>
      <p:pic>
        <p:nvPicPr>
          <p:cNvPr id="269" name="Google Shape;269;ge2286a765b_0_3016"/>
          <p:cNvPicPr preferRelativeResize="0"/>
          <p:nvPr/>
        </p:nvPicPr>
        <p:blipFill rotWithShape="1">
          <a:blip r:embed="rId8">
            <a:alphaModFix/>
          </a:blip>
          <a:srcRect b="0" l="0" r="0" t="0"/>
          <a:stretch/>
        </p:blipFill>
        <p:spPr>
          <a:xfrm>
            <a:off x="7405375" y="6350767"/>
            <a:ext cx="371400" cy="371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0" name="Shape 270"/>
        <p:cNvGrpSpPr/>
        <p:nvPr/>
      </p:nvGrpSpPr>
      <p:grpSpPr>
        <a:xfrm>
          <a:off x="0" y="0"/>
          <a:ext cx="0" cy="0"/>
          <a:chOff x="0" y="0"/>
          <a:chExt cx="0" cy="0"/>
        </a:xfrm>
      </p:grpSpPr>
      <p:sp>
        <p:nvSpPr>
          <p:cNvPr id="271" name="Google Shape;271;ge419fa6a32_0_3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2" name="Google Shape;272;ge419fa6a32_0_35"/>
          <p:cNvSpPr txBox="1"/>
          <p:nvPr>
            <p:ph idx="1" type="body"/>
          </p:nvPr>
        </p:nvSpPr>
        <p:spPr>
          <a:xfrm>
            <a:off x="415600" y="1536633"/>
            <a:ext cx="5333100" cy="4555200"/>
          </a:xfrm>
          <a:prstGeom prst="rect">
            <a:avLst/>
          </a:prstGeom>
          <a:noFill/>
          <a:ln>
            <a:noFill/>
          </a:ln>
        </p:spPr>
        <p:txBody>
          <a:bodyPr anchorCtr="0" anchor="t" bIns="91425" lIns="91425" spcFirstLastPara="1" rIns="91425" wrap="square" tIns="91425">
            <a:noAutofit/>
          </a:bodyPr>
          <a:lstStyle>
            <a:lvl1pPr indent="-323850" lvl="0" marL="457200" algn="l">
              <a:lnSpc>
                <a:spcPct val="115000"/>
              </a:lnSpc>
              <a:spcBef>
                <a:spcPts val="0"/>
              </a:spcBef>
              <a:spcAft>
                <a:spcPts val="0"/>
              </a:spcAft>
              <a:buSzPts val="1500"/>
              <a:buChar char="●"/>
              <a:defRPr sz="1900"/>
            </a:lvl1pPr>
            <a:lvl2pPr indent="-304800" lvl="1" marL="914400" algn="l">
              <a:lnSpc>
                <a:spcPct val="115000"/>
              </a:lnSpc>
              <a:spcBef>
                <a:spcPts val="2100"/>
              </a:spcBef>
              <a:spcAft>
                <a:spcPts val="0"/>
              </a:spcAft>
              <a:buSzPts val="1200"/>
              <a:buChar char="○"/>
              <a:defRPr sz="1600"/>
            </a:lvl2pPr>
            <a:lvl3pPr indent="-304800" lvl="2" marL="1371600" algn="l">
              <a:lnSpc>
                <a:spcPct val="115000"/>
              </a:lnSpc>
              <a:spcBef>
                <a:spcPts val="2100"/>
              </a:spcBef>
              <a:spcAft>
                <a:spcPts val="0"/>
              </a:spcAft>
              <a:buSzPts val="1200"/>
              <a:buChar char="■"/>
              <a:defRPr sz="1600"/>
            </a:lvl3pPr>
            <a:lvl4pPr indent="-304800" lvl="3" marL="1828800" algn="l">
              <a:lnSpc>
                <a:spcPct val="115000"/>
              </a:lnSpc>
              <a:spcBef>
                <a:spcPts val="2100"/>
              </a:spcBef>
              <a:spcAft>
                <a:spcPts val="0"/>
              </a:spcAft>
              <a:buSzPts val="1200"/>
              <a:buChar char="●"/>
              <a:defRPr sz="1600"/>
            </a:lvl4pPr>
            <a:lvl5pPr indent="-304800" lvl="4" marL="2286000" algn="l">
              <a:lnSpc>
                <a:spcPct val="115000"/>
              </a:lnSpc>
              <a:spcBef>
                <a:spcPts val="2100"/>
              </a:spcBef>
              <a:spcAft>
                <a:spcPts val="0"/>
              </a:spcAft>
              <a:buSzPts val="1200"/>
              <a:buChar char="○"/>
              <a:defRPr sz="1600"/>
            </a:lvl5pPr>
            <a:lvl6pPr indent="-304800" lvl="5" marL="2743200" algn="l">
              <a:lnSpc>
                <a:spcPct val="115000"/>
              </a:lnSpc>
              <a:spcBef>
                <a:spcPts val="2100"/>
              </a:spcBef>
              <a:spcAft>
                <a:spcPts val="0"/>
              </a:spcAft>
              <a:buSzPts val="1200"/>
              <a:buChar char="■"/>
              <a:defRPr sz="1600"/>
            </a:lvl6pPr>
            <a:lvl7pPr indent="-304800" lvl="6" marL="3200400" algn="l">
              <a:lnSpc>
                <a:spcPct val="115000"/>
              </a:lnSpc>
              <a:spcBef>
                <a:spcPts val="2100"/>
              </a:spcBef>
              <a:spcAft>
                <a:spcPts val="0"/>
              </a:spcAft>
              <a:buSzPts val="1200"/>
              <a:buChar char="●"/>
              <a:defRPr sz="1600"/>
            </a:lvl7pPr>
            <a:lvl8pPr indent="-304800" lvl="7" marL="3657600" algn="l">
              <a:lnSpc>
                <a:spcPct val="115000"/>
              </a:lnSpc>
              <a:spcBef>
                <a:spcPts val="2100"/>
              </a:spcBef>
              <a:spcAft>
                <a:spcPts val="0"/>
              </a:spcAft>
              <a:buSzPts val="1200"/>
              <a:buChar char="○"/>
              <a:defRPr sz="1600"/>
            </a:lvl8pPr>
            <a:lvl9pPr indent="-304800" lvl="8" marL="4114800" algn="l">
              <a:lnSpc>
                <a:spcPct val="115000"/>
              </a:lnSpc>
              <a:spcBef>
                <a:spcPts val="2100"/>
              </a:spcBef>
              <a:spcAft>
                <a:spcPts val="2100"/>
              </a:spcAft>
              <a:buSzPts val="1200"/>
              <a:buChar char="■"/>
              <a:defRPr sz="1600"/>
            </a:lvl9pPr>
          </a:lstStyle>
          <a:p/>
        </p:txBody>
      </p:sp>
      <p:sp>
        <p:nvSpPr>
          <p:cNvPr id="273" name="Google Shape;273;ge419fa6a32_0_35"/>
          <p:cNvSpPr txBox="1"/>
          <p:nvPr>
            <p:ph idx="2" type="body"/>
          </p:nvPr>
        </p:nvSpPr>
        <p:spPr>
          <a:xfrm>
            <a:off x="6443200" y="1536633"/>
            <a:ext cx="5333100" cy="4555200"/>
          </a:xfrm>
          <a:prstGeom prst="rect">
            <a:avLst/>
          </a:prstGeom>
          <a:noFill/>
          <a:ln>
            <a:noFill/>
          </a:ln>
        </p:spPr>
        <p:txBody>
          <a:bodyPr anchorCtr="0" anchor="t" bIns="91425" lIns="91425" spcFirstLastPara="1" rIns="91425" wrap="square" tIns="91425">
            <a:noAutofit/>
          </a:bodyPr>
          <a:lstStyle>
            <a:lvl1pPr indent="-323850" lvl="0" marL="457200" algn="l">
              <a:lnSpc>
                <a:spcPct val="115000"/>
              </a:lnSpc>
              <a:spcBef>
                <a:spcPts val="0"/>
              </a:spcBef>
              <a:spcAft>
                <a:spcPts val="0"/>
              </a:spcAft>
              <a:buSzPts val="1500"/>
              <a:buChar char="●"/>
              <a:defRPr sz="1900"/>
            </a:lvl1pPr>
            <a:lvl2pPr indent="-304800" lvl="1" marL="914400" algn="l">
              <a:lnSpc>
                <a:spcPct val="115000"/>
              </a:lnSpc>
              <a:spcBef>
                <a:spcPts val="2100"/>
              </a:spcBef>
              <a:spcAft>
                <a:spcPts val="0"/>
              </a:spcAft>
              <a:buSzPts val="1200"/>
              <a:buChar char="○"/>
              <a:defRPr sz="1600"/>
            </a:lvl2pPr>
            <a:lvl3pPr indent="-304800" lvl="2" marL="1371600" algn="l">
              <a:lnSpc>
                <a:spcPct val="115000"/>
              </a:lnSpc>
              <a:spcBef>
                <a:spcPts val="2100"/>
              </a:spcBef>
              <a:spcAft>
                <a:spcPts val="0"/>
              </a:spcAft>
              <a:buSzPts val="1200"/>
              <a:buChar char="■"/>
              <a:defRPr sz="1600"/>
            </a:lvl3pPr>
            <a:lvl4pPr indent="-304800" lvl="3" marL="1828800" algn="l">
              <a:lnSpc>
                <a:spcPct val="115000"/>
              </a:lnSpc>
              <a:spcBef>
                <a:spcPts val="2100"/>
              </a:spcBef>
              <a:spcAft>
                <a:spcPts val="0"/>
              </a:spcAft>
              <a:buSzPts val="1200"/>
              <a:buChar char="●"/>
              <a:defRPr sz="1600"/>
            </a:lvl4pPr>
            <a:lvl5pPr indent="-304800" lvl="4" marL="2286000" algn="l">
              <a:lnSpc>
                <a:spcPct val="115000"/>
              </a:lnSpc>
              <a:spcBef>
                <a:spcPts val="2100"/>
              </a:spcBef>
              <a:spcAft>
                <a:spcPts val="0"/>
              </a:spcAft>
              <a:buSzPts val="1200"/>
              <a:buChar char="○"/>
              <a:defRPr sz="1600"/>
            </a:lvl5pPr>
            <a:lvl6pPr indent="-304800" lvl="5" marL="2743200" algn="l">
              <a:lnSpc>
                <a:spcPct val="115000"/>
              </a:lnSpc>
              <a:spcBef>
                <a:spcPts val="2100"/>
              </a:spcBef>
              <a:spcAft>
                <a:spcPts val="0"/>
              </a:spcAft>
              <a:buSzPts val="1200"/>
              <a:buChar char="■"/>
              <a:defRPr sz="1600"/>
            </a:lvl6pPr>
            <a:lvl7pPr indent="-304800" lvl="6" marL="3200400" algn="l">
              <a:lnSpc>
                <a:spcPct val="115000"/>
              </a:lnSpc>
              <a:spcBef>
                <a:spcPts val="2100"/>
              </a:spcBef>
              <a:spcAft>
                <a:spcPts val="0"/>
              </a:spcAft>
              <a:buSzPts val="1200"/>
              <a:buChar char="●"/>
              <a:defRPr sz="1600"/>
            </a:lvl7pPr>
            <a:lvl8pPr indent="-304800" lvl="7" marL="3657600" algn="l">
              <a:lnSpc>
                <a:spcPct val="115000"/>
              </a:lnSpc>
              <a:spcBef>
                <a:spcPts val="2100"/>
              </a:spcBef>
              <a:spcAft>
                <a:spcPts val="0"/>
              </a:spcAft>
              <a:buSzPts val="1200"/>
              <a:buChar char="○"/>
              <a:defRPr sz="1600"/>
            </a:lvl8pPr>
            <a:lvl9pPr indent="-304800" lvl="8" marL="4114800" algn="l">
              <a:lnSpc>
                <a:spcPct val="115000"/>
              </a:lnSpc>
              <a:spcBef>
                <a:spcPts val="2100"/>
              </a:spcBef>
              <a:spcAft>
                <a:spcPts val="2100"/>
              </a:spcAft>
              <a:buSzPts val="1200"/>
              <a:buChar char="■"/>
              <a:defRPr sz="1600"/>
            </a:lvl9pPr>
          </a:lstStyle>
          <a:p/>
        </p:txBody>
      </p:sp>
      <p:sp>
        <p:nvSpPr>
          <p:cNvPr id="274" name="Google Shape;274;ge419fa6a32_0_3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75" name="Shape 275"/>
        <p:cNvGrpSpPr/>
        <p:nvPr/>
      </p:nvGrpSpPr>
      <p:grpSpPr>
        <a:xfrm>
          <a:off x="0" y="0"/>
          <a:ext cx="0" cy="0"/>
          <a:chOff x="0" y="0"/>
          <a:chExt cx="0" cy="0"/>
        </a:xfrm>
      </p:grpSpPr>
      <p:sp>
        <p:nvSpPr>
          <p:cNvPr id="276" name="Google Shape;276;ge419fa6a32_0_40"/>
          <p:cNvSpPr txBox="1"/>
          <p:nvPr>
            <p:ph type="title"/>
          </p:nvPr>
        </p:nvSpPr>
        <p:spPr>
          <a:xfrm>
            <a:off x="1154956" y="2861733"/>
            <a:ext cx="8825700" cy="1915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4000"/>
              <a:buFont typeface="Arial"/>
              <a:buNone/>
              <a:defRPr b="0" sz="40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7" name="Google Shape;277;ge419fa6a32_0_40"/>
          <p:cNvSpPr txBox="1"/>
          <p:nvPr>
            <p:ph idx="1" type="body"/>
          </p:nvPr>
        </p:nvSpPr>
        <p:spPr>
          <a:xfrm>
            <a:off x="1154955" y="4777381"/>
            <a:ext cx="8825700"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600"/>
              <a:buNone/>
              <a:defRPr sz="2000" cap="none">
                <a:solidFill>
                  <a:srgbClr val="86D1D8"/>
                </a:solidFill>
              </a:defRPr>
            </a:lvl1pPr>
            <a:lvl2pPr indent="-228600" lvl="1" marL="914400" algn="l">
              <a:lnSpc>
                <a:spcPct val="100000"/>
              </a:lnSpc>
              <a:spcBef>
                <a:spcPts val="1100"/>
              </a:spcBef>
              <a:spcAft>
                <a:spcPts val="0"/>
              </a:spcAft>
              <a:buSzPts val="1500"/>
              <a:buNone/>
              <a:defRPr sz="1900">
                <a:solidFill>
                  <a:schemeClr val="lt1"/>
                </a:solidFill>
              </a:defRPr>
            </a:lvl2pPr>
            <a:lvl3pPr indent="-228600" lvl="2" marL="1371600" algn="l">
              <a:lnSpc>
                <a:spcPct val="100000"/>
              </a:lnSpc>
              <a:spcBef>
                <a:spcPts val="1100"/>
              </a:spcBef>
              <a:spcAft>
                <a:spcPts val="0"/>
              </a:spcAft>
              <a:buSzPts val="1300"/>
              <a:buNone/>
              <a:defRPr sz="1600">
                <a:solidFill>
                  <a:schemeClr val="lt1"/>
                </a:solidFill>
              </a:defRPr>
            </a:lvl3pPr>
            <a:lvl4pPr indent="-228600" lvl="3" marL="1828800" algn="l">
              <a:lnSpc>
                <a:spcPct val="100000"/>
              </a:lnSpc>
              <a:spcBef>
                <a:spcPts val="1100"/>
              </a:spcBef>
              <a:spcAft>
                <a:spcPts val="0"/>
              </a:spcAft>
              <a:buSzPts val="1100"/>
              <a:buNone/>
              <a:defRPr sz="1500">
                <a:solidFill>
                  <a:schemeClr val="lt1"/>
                </a:solidFill>
              </a:defRPr>
            </a:lvl4pPr>
            <a:lvl5pPr indent="-228600" lvl="4" marL="2286000" algn="l">
              <a:lnSpc>
                <a:spcPct val="100000"/>
              </a:lnSpc>
              <a:spcBef>
                <a:spcPts val="1100"/>
              </a:spcBef>
              <a:spcAft>
                <a:spcPts val="0"/>
              </a:spcAft>
              <a:buSzPts val="1100"/>
              <a:buNone/>
              <a:defRPr sz="1500">
                <a:solidFill>
                  <a:schemeClr val="lt1"/>
                </a:solidFill>
              </a:defRPr>
            </a:lvl5pPr>
            <a:lvl6pPr indent="-228600" lvl="5" marL="2743200" algn="l">
              <a:lnSpc>
                <a:spcPct val="100000"/>
              </a:lnSpc>
              <a:spcBef>
                <a:spcPts val="1100"/>
              </a:spcBef>
              <a:spcAft>
                <a:spcPts val="0"/>
              </a:spcAft>
              <a:buSzPts val="1100"/>
              <a:buNone/>
              <a:defRPr sz="1500">
                <a:solidFill>
                  <a:schemeClr val="lt1"/>
                </a:solidFill>
              </a:defRPr>
            </a:lvl6pPr>
            <a:lvl7pPr indent="-228600" lvl="6" marL="3200400" algn="l">
              <a:lnSpc>
                <a:spcPct val="100000"/>
              </a:lnSpc>
              <a:spcBef>
                <a:spcPts val="1100"/>
              </a:spcBef>
              <a:spcAft>
                <a:spcPts val="0"/>
              </a:spcAft>
              <a:buSzPts val="1100"/>
              <a:buNone/>
              <a:defRPr sz="1500">
                <a:solidFill>
                  <a:schemeClr val="lt1"/>
                </a:solidFill>
              </a:defRPr>
            </a:lvl7pPr>
            <a:lvl8pPr indent="-228600" lvl="7" marL="3657600" algn="l">
              <a:lnSpc>
                <a:spcPct val="100000"/>
              </a:lnSpc>
              <a:spcBef>
                <a:spcPts val="1100"/>
              </a:spcBef>
              <a:spcAft>
                <a:spcPts val="0"/>
              </a:spcAft>
              <a:buSzPts val="1100"/>
              <a:buNone/>
              <a:defRPr sz="1500">
                <a:solidFill>
                  <a:schemeClr val="lt1"/>
                </a:solidFill>
              </a:defRPr>
            </a:lvl8pPr>
            <a:lvl9pPr indent="-228600" lvl="8" marL="4114800" algn="l">
              <a:lnSpc>
                <a:spcPct val="100000"/>
              </a:lnSpc>
              <a:spcBef>
                <a:spcPts val="1100"/>
              </a:spcBef>
              <a:spcAft>
                <a:spcPts val="0"/>
              </a:spcAft>
              <a:buSzPts val="1100"/>
              <a:buNone/>
              <a:defRPr sz="1500">
                <a:solidFill>
                  <a:schemeClr val="lt1"/>
                </a:solidFill>
              </a:defRPr>
            </a:lvl9pPr>
          </a:lstStyle>
          <a:p/>
        </p:txBody>
      </p:sp>
      <p:sp>
        <p:nvSpPr>
          <p:cNvPr id="278" name="Google Shape;278;ge419fa6a32_0_40"/>
          <p:cNvSpPr txBox="1"/>
          <p:nvPr>
            <p:ph idx="10" type="dt"/>
          </p:nvPr>
        </p:nvSpPr>
        <p:spPr>
          <a:xfrm rot="5400000">
            <a:off x="10155789" y="1790551"/>
            <a:ext cx="990300" cy="30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79" name="Google Shape;279;ge419fa6a32_0_40"/>
          <p:cNvSpPr txBox="1"/>
          <p:nvPr>
            <p:ph idx="11" type="ftr"/>
          </p:nvPr>
        </p:nvSpPr>
        <p:spPr>
          <a:xfrm rot="5400000">
            <a:off x="8951721" y="3225150"/>
            <a:ext cx="3859500" cy="304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80" name="Google Shape;280;ge419fa6a32_0_40"/>
          <p:cNvSpPr txBox="1"/>
          <p:nvPr>
            <p:ph idx="12" type="sldNum"/>
          </p:nvPr>
        </p:nvSpPr>
        <p:spPr>
          <a:xfrm>
            <a:off x="10352540" y="295729"/>
            <a:ext cx="837900" cy="767700"/>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p:cSld name="Title, Subtitle, Content">
    <p:spTree>
      <p:nvGrpSpPr>
        <p:cNvPr id="281" name="Shape 281"/>
        <p:cNvGrpSpPr/>
        <p:nvPr/>
      </p:nvGrpSpPr>
      <p:grpSpPr>
        <a:xfrm>
          <a:off x="0" y="0"/>
          <a:ext cx="0" cy="0"/>
          <a:chOff x="0" y="0"/>
          <a:chExt cx="0" cy="0"/>
        </a:xfrm>
      </p:grpSpPr>
      <p:sp>
        <p:nvSpPr>
          <p:cNvPr id="282" name="Google Shape;282;ge419fa6a32_0_46"/>
          <p:cNvSpPr/>
          <p:nvPr/>
        </p:nvSpPr>
        <p:spPr>
          <a:xfrm>
            <a:off x="547167" y="6157467"/>
            <a:ext cx="11149200" cy="125100"/>
          </a:xfrm>
          <a:prstGeom prst="rect">
            <a:avLst/>
          </a:prstGeom>
          <a:solidFill>
            <a:srgbClr val="6666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 name="Google Shape;283;ge419fa6a32_0_46"/>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84" name="Google Shape;284;ge419fa6a32_0_46"/>
          <p:cNvSpPr/>
          <p:nvPr/>
        </p:nvSpPr>
        <p:spPr>
          <a:xfrm>
            <a:off x="5020558"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85" name="Google Shape;285;ge419fa6a32_0_46"/>
          <p:cNvPicPr preferRelativeResize="0"/>
          <p:nvPr/>
        </p:nvPicPr>
        <p:blipFill rotWithShape="1">
          <a:blip r:embed="rId2">
            <a:alphaModFix/>
          </a:blip>
          <a:srcRect b="0" l="0" r="0" t="0"/>
          <a:stretch/>
        </p:blipFill>
        <p:spPr>
          <a:xfrm>
            <a:off x="8450434" y="6421566"/>
            <a:ext cx="607219" cy="303134"/>
          </a:xfrm>
          <a:prstGeom prst="rect">
            <a:avLst/>
          </a:prstGeom>
          <a:noFill/>
          <a:ln>
            <a:noFill/>
          </a:ln>
        </p:spPr>
      </p:pic>
      <p:pic>
        <p:nvPicPr>
          <p:cNvPr id="286" name="Google Shape;286;ge419fa6a32_0_46"/>
          <p:cNvPicPr preferRelativeResize="0"/>
          <p:nvPr/>
        </p:nvPicPr>
        <p:blipFill rotWithShape="1">
          <a:blip r:embed="rId3">
            <a:alphaModFix/>
          </a:blip>
          <a:srcRect b="0" l="0" r="0" t="0"/>
          <a:stretch/>
        </p:blipFill>
        <p:spPr>
          <a:xfrm>
            <a:off x="7938711" y="6385007"/>
            <a:ext cx="371400" cy="371400"/>
          </a:xfrm>
          <a:prstGeom prst="rect">
            <a:avLst/>
          </a:prstGeom>
          <a:noFill/>
          <a:ln>
            <a:noFill/>
          </a:ln>
        </p:spPr>
      </p:pic>
      <p:pic>
        <p:nvPicPr>
          <p:cNvPr id="287" name="Google Shape;287;ge419fa6a32_0_46"/>
          <p:cNvPicPr preferRelativeResize="0"/>
          <p:nvPr/>
        </p:nvPicPr>
        <p:blipFill rotWithShape="1">
          <a:blip r:embed="rId4">
            <a:alphaModFix/>
          </a:blip>
          <a:srcRect b="0" l="0" r="0" t="0"/>
          <a:stretch/>
        </p:blipFill>
        <p:spPr>
          <a:xfrm>
            <a:off x="9146447" y="6387805"/>
            <a:ext cx="1190267" cy="370644"/>
          </a:xfrm>
          <a:prstGeom prst="rect">
            <a:avLst/>
          </a:prstGeom>
          <a:noFill/>
          <a:ln>
            <a:noFill/>
          </a:ln>
        </p:spPr>
      </p:pic>
      <p:pic>
        <p:nvPicPr>
          <p:cNvPr id="288" name="Google Shape;288;ge419fa6a32_0_46"/>
          <p:cNvPicPr preferRelativeResize="0"/>
          <p:nvPr/>
        </p:nvPicPr>
        <p:blipFill rotWithShape="1">
          <a:blip r:embed="rId5">
            <a:alphaModFix/>
          </a:blip>
          <a:srcRect b="7486" l="2495" r="2561" t="6253"/>
          <a:stretch/>
        </p:blipFill>
        <p:spPr>
          <a:xfrm>
            <a:off x="10866979" y="6353100"/>
            <a:ext cx="931234" cy="362400"/>
          </a:xfrm>
          <a:prstGeom prst="rect">
            <a:avLst/>
          </a:prstGeom>
          <a:noFill/>
          <a:ln>
            <a:noFill/>
          </a:ln>
        </p:spPr>
      </p:pic>
      <p:pic>
        <p:nvPicPr>
          <p:cNvPr id="289" name="Google Shape;289;ge419fa6a32_0_46"/>
          <p:cNvPicPr preferRelativeResize="0"/>
          <p:nvPr/>
        </p:nvPicPr>
        <p:blipFill rotWithShape="1">
          <a:blip r:embed="rId6">
            <a:alphaModFix/>
          </a:blip>
          <a:srcRect b="0" l="0" r="0" t="0"/>
          <a:stretch/>
        </p:blipFill>
        <p:spPr>
          <a:xfrm>
            <a:off x="10416132" y="6421566"/>
            <a:ext cx="371423" cy="303132"/>
          </a:xfrm>
          <a:prstGeom prst="rect">
            <a:avLst/>
          </a:prstGeom>
          <a:noFill/>
          <a:ln>
            <a:noFill/>
          </a:ln>
        </p:spPr>
      </p:pic>
      <p:pic>
        <p:nvPicPr>
          <p:cNvPr id="290" name="Google Shape;290;ge419fa6a32_0_46"/>
          <p:cNvPicPr preferRelativeResize="0"/>
          <p:nvPr/>
        </p:nvPicPr>
        <p:blipFill rotWithShape="1">
          <a:blip r:embed="rId7">
            <a:alphaModFix/>
          </a:blip>
          <a:srcRect b="34202" l="0" r="0" t="31366"/>
          <a:stretch/>
        </p:blipFill>
        <p:spPr>
          <a:xfrm>
            <a:off x="6237784" y="6376798"/>
            <a:ext cx="1052593" cy="362400"/>
          </a:xfrm>
          <a:prstGeom prst="rect">
            <a:avLst/>
          </a:prstGeom>
          <a:noFill/>
          <a:ln>
            <a:noFill/>
          </a:ln>
        </p:spPr>
      </p:pic>
      <p:pic>
        <p:nvPicPr>
          <p:cNvPr id="291" name="Google Shape;291;ge419fa6a32_0_46"/>
          <p:cNvPicPr preferRelativeResize="0"/>
          <p:nvPr/>
        </p:nvPicPr>
        <p:blipFill rotWithShape="1">
          <a:blip r:embed="rId8">
            <a:alphaModFix/>
          </a:blip>
          <a:srcRect b="0" l="0" r="0" t="0"/>
          <a:stretch/>
        </p:blipFill>
        <p:spPr>
          <a:xfrm>
            <a:off x="7405375" y="6350767"/>
            <a:ext cx="371401" cy="3714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gb7ff79a52d_0_46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gb7ff79a52d_0_46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gb7ff79a52d_0_46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gb7ff79a52d_0_46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gb7ff79a52d_0_46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gb7ff79a52d_0_4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b7ff79a52d_0_4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gb7ff79a52d_0_4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3" name="Shape 293"/>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sp>
        <p:nvSpPr>
          <p:cNvPr id="299" name="Google Shape;299;ge2286a765b_0_186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0" name="Shape 300"/>
        <p:cNvGrpSpPr/>
        <p:nvPr/>
      </p:nvGrpSpPr>
      <p:grpSpPr>
        <a:xfrm>
          <a:off x="0" y="0"/>
          <a:ext cx="0" cy="0"/>
          <a:chOff x="0" y="0"/>
          <a:chExt cx="0" cy="0"/>
        </a:xfrm>
      </p:grpSpPr>
      <p:sp>
        <p:nvSpPr>
          <p:cNvPr id="301" name="Google Shape;301;ge2286a765b_0_182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02" name="Google Shape;302;ge2286a765b_0_182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03" name="Google Shape;303;ge2286a765b_0_18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4" name="Shape 304"/>
        <p:cNvGrpSpPr/>
        <p:nvPr/>
      </p:nvGrpSpPr>
      <p:grpSpPr>
        <a:xfrm>
          <a:off x="0" y="0"/>
          <a:ext cx="0" cy="0"/>
          <a:chOff x="0" y="0"/>
          <a:chExt cx="0" cy="0"/>
        </a:xfrm>
      </p:grpSpPr>
      <p:sp>
        <p:nvSpPr>
          <p:cNvPr id="305" name="Google Shape;305;ge2286a765b_0_1831"/>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06" name="Google Shape;306;ge2286a765b_0_18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7" name="Shape 307"/>
        <p:cNvGrpSpPr/>
        <p:nvPr/>
      </p:nvGrpSpPr>
      <p:grpSpPr>
        <a:xfrm>
          <a:off x="0" y="0"/>
          <a:ext cx="0" cy="0"/>
          <a:chOff x="0" y="0"/>
          <a:chExt cx="0" cy="0"/>
        </a:xfrm>
      </p:grpSpPr>
      <p:sp>
        <p:nvSpPr>
          <p:cNvPr id="308" name="Google Shape;308;ge2286a765b_0_18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09" name="Google Shape;309;ge2286a765b_0_183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10" name="Google Shape;310;ge2286a765b_0_18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1" name="Shape 311"/>
        <p:cNvGrpSpPr/>
        <p:nvPr/>
      </p:nvGrpSpPr>
      <p:grpSpPr>
        <a:xfrm>
          <a:off x="0" y="0"/>
          <a:ext cx="0" cy="0"/>
          <a:chOff x="0" y="0"/>
          <a:chExt cx="0" cy="0"/>
        </a:xfrm>
      </p:grpSpPr>
      <p:sp>
        <p:nvSpPr>
          <p:cNvPr id="312" name="Google Shape;312;ge2286a765b_0_183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13" name="Google Shape;313;ge2286a765b_0_1838"/>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14" name="Google Shape;314;ge2286a765b_0_1838"/>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15" name="Google Shape;315;ge2286a765b_0_18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ge2286a765b_0_184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18" name="Google Shape;318;ge2286a765b_0_18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9" name="Shape 319"/>
        <p:cNvGrpSpPr/>
        <p:nvPr/>
      </p:nvGrpSpPr>
      <p:grpSpPr>
        <a:xfrm>
          <a:off x="0" y="0"/>
          <a:ext cx="0" cy="0"/>
          <a:chOff x="0" y="0"/>
          <a:chExt cx="0" cy="0"/>
        </a:xfrm>
      </p:grpSpPr>
      <p:sp>
        <p:nvSpPr>
          <p:cNvPr id="320" name="Google Shape;320;ge2286a765b_0_1846"/>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21" name="Google Shape;321;ge2286a765b_0_1846"/>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22" name="Google Shape;322;ge2286a765b_0_184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3" name="Shape 323"/>
        <p:cNvGrpSpPr/>
        <p:nvPr/>
      </p:nvGrpSpPr>
      <p:grpSpPr>
        <a:xfrm>
          <a:off x="0" y="0"/>
          <a:ext cx="0" cy="0"/>
          <a:chOff x="0" y="0"/>
          <a:chExt cx="0" cy="0"/>
        </a:xfrm>
      </p:grpSpPr>
      <p:sp>
        <p:nvSpPr>
          <p:cNvPr id="324" name="Google Shape;324;ge2286a765b_0_1850"/>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25" name="Google Shape;325;ge2286a765b_0_18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6" name="Shape 326"/>
        <p:cNvGrpSpPr/>
        <p:nvPr/>
      </p:nvGrpSpPr>
      <p:grpSpPr>
        <a:xfrm>
          <a:off x="0" y="0"/>
          <a:ext cx="0" cy="0"/>
          <a:chOff x="0" y="0"/>
          <a:chExt cx="0" cy="0"/>
        </a:xfrm>
      </p:grpSpPr>
      <p:sp>
        <p:nvSpPr>
          <p:cNvPr id="327" name="Google Shape;327;ge2286a765b_0_185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e2286a765b_0_1853"/>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29" name="Google Shape;329;ge2286a765b_0_1853"/>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0" name="Google Shape;330;ge2286a765b_0_1853"/>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31" name="Google Shape;331;ge2286a765b_0_18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gb7ff79a52d_0_4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b7ff79a52d_0_4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b7ff79a52d_0_4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b7ff79a52d_0_4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2" name="Shape 332"/>
        <p:cNvGrpSpPr/>
        <p:nvPr/>
      </p:nvGrpSpPr>
      <p:grpSpPr>
        <a:xfrm>
          <a:off x="0" y="0"/>
          <a:ext cx="0" cy="0"/>
          <a:chOff x="0" y="0"/>
          <a:chExt cx="0" cy="0"/>
        </a:xfrm>
      </p:grpSpPr>
      <p:sp>
        <p:nvSpPr>
          <p:cNvPr id="333" name="Google Shape;333;ge2286a765b_0_1859"/>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334" name="Google Shape;334;ge2286a765b_0_18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5" name="Shape 335"/>
        <p:cNvGrpSpPr/>
        <p:nvPr/>
      </p:nvGrpSpPr>
      <p:grpSpPr>
        <a:xfrm>
          <a:off x="0" y="0"/>
          <a:ext cx="0" cy="0"/>
          <a:chOff x="0" y="0"/>
          <a:chExt cx="0" cy="0"/>
        </a:xfrm>
      </p:grpSpPr>
      <p:sp>
        <p:nvSpPr>
          <p:cNvPr id="336" name="Google Shape;336;ge2286a765b_0_1862"/>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37" name="Google Shape;337;ge2286a765b_0_1862"/>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338" name="Google Shape;338;ge2286a765b_0_18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3" name="Shape 343"/>
        <p:cNvGrpSpPr/>
        <p:nvPr/>
      </p:nvGrpSpPr>
      <p:grpSpPr>
        <a:xfrm>
          <a:off x="0" y="0"/>
          <a:ext cx="0" cy="0"/>
          <a:chOff x="0" y="0"/>
          <a:chExt cx="0" cy="0"/>
        </a:xfrm>
      </p:grpSpPr>
      <p:sp>
        <p:nvSpPr>
          <p:cNvPr id="344" name="Google Shape;344;ge35b6f4fa7_2_1513"/>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 name="Google Shape;345;ge35b6f4fa7_2_1513"/>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346" name="Google Shape;346;ge35b6f4fa7_2_151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7" name="Shape 347"/>
        <p:cNvGrpSpPr/>
        <p:nvPr/>
      </p:nvGrpSpPr>
      <p:grpSpPr>
        <a:xfrm>
          <a:off x="0" y="0"/>
          <a:ext cx="0" cy="0"/>
          <a:chOff x="0" y="0"/>
          <a:chExt cx="0" cy="0"/>
        </a:xfrm>
      </p:grpSpPr>
      <p:sp>
        <p:nvSpPr>
          <p:cNvPr id="348" name="Google Shape;348;ge38c6d7718_4_11"/>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349" name="Google Shape;349;ge38c6d7718_4_1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0" name="Shape 350"/>
        <p:cNvGrpSpPr/>
        <p:nvPr/>
      </p:nvGrpSpPr>
      <p:grpSpPr>
        <a:xfrm>
          <a:off x="0" y="0"/>
          <a:ext cx="0" cy="0"/>
          <a:chOff x="0" y="0"/>
          <a:chExt cx="0" cy="0"/>
        </a:xfrm>
      </p:grpSpPr>
      <p:sp>
        <p:nvSpPr>
          <p:cNvPr id="351" name="Google Shape;351;ge35b6f4fa7_2_1496"/>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352" name="Google Shape;352;ge35b6f4fa7_2_1496"/>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353" name="Google Shape;353;ge35b6f4fa7_2_149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354" name="Shape 354"/>
        <p:cNvGrpSpPr/>
        <p:nvPr/>
      </p:nvGrpSpPr>
      <p:grpSpPr>
        <a:xfrm>
          <a:off x="0" y="0"/>
          <a:ext cx="0" cy="0"/>
          <a:chOff x="0" y="0"/>
          <a:chExt cx="0" cy="0"/>
        </a:xfrm>
      </p:grpSpPr>
      <p:sp>
        <p:nvSpPr>
          <p:cNvPr id="355" name="Google Shape;355;ge35b6f4fa7_2_1500"/>
          <p:cNvSpPr txBox="1"/>
          <p:nvPr>
            <p:ph type="title"/>
          </p:nvPr>
        </p:nvSpPr>
        <p:spPr>
          <a:xfrm>
            <a:off x="1154956" y="2861733"/>
            <a:ext cx="8825700" cy="1915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4000"/>
              <a:buFont typeface="Arial"/>
              <a:buNone/>
              <a:defRPr b="0" sz="40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6" name="Google Shape;356;ge35b6f4fa7_2_1500"/>
          <p:cNvSpPr txBox="1"/>
          <p:nvPr>
            <p:ph idx="1" type="body"/>
          </p:nvPr>
        </p:nvSpPr>
        <p:spPr>
          <a:xfrm>
            <a:off x="1154955" y="4777381"/>
            <a:ext cx="8825700"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SzPts val="1600"/>
              <a:buNone/>
              <a:defRPr sz="2000" cap="none">
                <a:solidFill>
                  <a:srgbClr val="86D1D8"/>
                </a:solidFill>
              </a:defRPr>
            </a:lvl1pPr>
            <a:lvl2pPr indent="-228600" lvl="1" marL="914400" algn="l">
              <a:lnSpc>
                <a:spcPct val="100000"/>
              </a:lnSpc>
              <a:spcBef>
                <a:spcPts val="1100"/>
              </a:spcBef>
              <a:spcAft>
                <a:spcPts val="0"/>
              </a:spcAft>
              <a:buSzPts val="1500"/>
              <a:buNone/>
              <a:defRPr sz="1900">
                <a:solidFill>
                  <a:schemeClr val="lt1"/>
                </a:solidFill>
              </a:defRPr>
            </a:lvl2pPr>
            <a:lvl3pPr indent="-228600" lvl="2" marL="1371600" algn="l">
              <a:lnSpc>
                <a:spcPct val="100000"/>
              </a:lnSpc>
              <a:spcBef>
                <a:spcPts val="1100"/>
              </a:spcBef>
              <a:spcAft>
                <a:spcPts val="0"/>
              </a:spcAft>
              <a:buSzPts val="1300"/>
              <a:buNone/>
              <a:defRPr sz="1600">
                <a:solidFill>
                  <a:schemeClr val="lt1"/>
                </a:solidFill>
              </a:defRPr>
            </a:lvl3pPr>
            <a:lvl4pPr indent="-228600" lvl="3" marL="1828800" algn="l">
              <a:lnSpc>
                <a:spcPct val="100000"/>
              </a:lnSpc>
              <a:spcBef>
                <a:spcPts val="1100"/>
              </a:spcBef>
              <a:spcAft>
                <a:spcPts val="0"/>
              </a:spcAft>
              <a:buSzPts val="1100"/>
              <a:buNone/>
              <a:defRPr sz="1500">
                <a:solidFill>
                  <a:schemeClr val="lt1"/>
                </a:solidFill>
              </a:defRPr>
            </a:lvl4pPr>
            <a:lvl5pPr indent="-228600" lvl="4" marL="2286000" algn="l">
              <a:lnSpc>
                <a:spcPct val="100000"/>
              </a:lnSpc>
              <a:spcBef>
                <a:spcPts val="1100"/>
              </a:spcBef>
              <a:spcAft>
                <a:spcPts val="0"/>
              </a:spcAft>
              <a:buSzPts val="1100"/>
              <a:buNone/>
              <a:defRPr sz="1500">
                <a:solidFill>
                  <a:schemeClr val="lt1"/>
                </a:solidFill>
              </a:defRPr>
            </a:lvl5pPr>
            <a:lvl6pPr indent="-228600" lvl="5" marL="2743200" algn="l">
              <a:lnSpc>
                <a:spcPct val="100000"/>
              </a:lnSpc>
              <a:spcBef>
                <a:spcPts val="1100"/>
              </a:spcBef>
              <a:spcAft>
                <a:spcPts val="0"/>
              </a:spcAft>
              <a:buSzPts val="1100"/>
              <a:buNone/>
              <a:defRPr sz="1500">
                <a:solidFill>
                  <a:schemeClr val="lt1"/>
                </a:solidFill>
              </a:defRPr>
            </a:lvl6pPr>
            <a:lvl7pPr indent="-228600" lvl="6" marL="3200400" algn="l">
              <a:lnSpc>
                <a:spcPct val="100000"/>
              </a:lnSpc>
              <a:spcBef>
                <a:spcPts val="1100"/>
              </a:spcBef>
              <a:spcAft>
                <a:spcPts val="0"/>
              </a:spcAft>
              <a:buSzPts val="1100"/>
              <a:buNone/>
              <a:defRPr sz="1500">
                <a:solidFill>
                  <a:schemeClr val="lt1"/>
                </a:solidFill>
              </a:defRPr>
            </a:lvl7pPr>
            <a:lvl8pPr indent="-228600" lvl="7" marL="3657600" algn="l">
              <a:lnSpc>
                <a:spcPct val="100000"/>
              </a:lnSpc>
              <a:spcBef>
                <a:spcPts val="1100"/>
              </a:spcBef>
              <a:spcAft>
                <a:spcPts val="0"/>
              </a:spcAft>
              <a:buSzPts val="1100"/>
              <a:buNone/>
              <a:defRPr sz="1500">
                <a:solidFill>
                  <a:schemeClr val="lt1"/>
                </a:solidFill>
              </a:defRPr>
            </a:lvl8pPr>
            <a:lvl9pPr indent="-228600" lvl="8" marL="4114800" algn="l">
              <a:lnSpc>
                <a:spcPct val="100000"/>
              </a:lnSpc>
              <a:spcBef>
                <a:spcPts val="1100"/>
              </a:spcBef>
              <a:spcAft>
                <a:spcPts val="0"/>
              </a:spcAft>
              <a:buSzPts val="1100"/>
              <a:buNone/>
              <a:defRPr sz="1500">
                <a:solidFill>
                  <a:schemeClr val="lt1"/>
                </a:solidFill>
              </a:defRPr>
            </a:lvl9pPr>
          </a:lstStyle>
          <a:p/>
        </p:txBody>
      </p:sp>
      <p:sp>
        <p:nvSpPr>
          <p:cNvPr id="357" name="Google Shape;357;ge35b6f4fa7_2_1500"/>
          <p:cNvSpPr txBox="1"/>
          <p:nvPr>
            <p:ph idx="10" type="dt"/>
          </p:nvPr>
        </p:nvSpPr>
        <p:spPr>
          <a:xfrm rot="5400000">
            <a:off x="10155789" y="1790551"/>
            <a:ext cx="990300" cy="30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58" name="Google Shape;358;ge35b6f4fa7_2_1500"/>
          <p:cNvSpPr txBox="1"/>
          <p:nvPr>
            <p:ph idx="11" type="ftr"/>
          </p:nvPr>
        </p:nvSpPr>
        <p:spPr>
          <a:xfrm rot="5400000">
            <a:off x="8951721" y="3225150"/>
            <a:ext cx="3859500" cy="304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59" name="Google Shape;359;ge35b6f4fa7_2_1500"/>
          <p:cNvSpPr txBox="1"/>
          <p:nvPr>
            <p:ph idx="12" type="sldNum"/>
          </p:nvPr>
        </p:nvSpPr>
        <p:spPr>
          <a:xfrm>
            <a:off x="10352540" y="295729"/>
            <a:ext cx="837900" cy="767700"/>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360" name="Shape 360"/>
        <p:cNvGrpSpPr/>
        <p:nvPr/>
      </p:nvGrpSpPr>
      <p:grpSpPr>
        <a:xfrm>
          <a:off x="0" y="0"/>
          <a:ext cx="0" cy="0"/>
          <a:chOff x="0" y="0"/>
          <a:chExt cx="0" cy="0"/>
        </a:xfrm>
      </p:grpSpPr>
      <p:sp>
        <p:nvSpPr>
          <p:cNvPr id="361" name="Google Shape;361;ge35b6f4fa7_2_1506"/>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62" name="Google Shape;362;ge35b6f4fa7_2_1506"/>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3" name="Shape 363"/>
        <p:cNvGrpSpPr/>
        <p:nvPr/>
      </p:nvGrpSpPr>
      <p:grpSpPr>
        <a:xfrm>
          <a:off x="0" y="0"/>
          <a:ext cx="0" cy="0"/>
          <a:chOff x="0" y="0"/>
          <a:chExt cx="0" cy="0"/>
        </a:xfrm>
      </p:grpSpPr>
      <p:sp>
        <p:nvSpPr>
          <p:cNvPr id="364" name="Google Shape;364;ge35b6f4fa7_2_1509"/>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p:cSld name="Title, Subtitle, Content">
    <p:spTree>
      <p:nvGrpSpPr>
        <p:cNvPr id="365" name="Shape 365"/>
        <p:cNvGrpSpPr/>
        <p:nvPr/>
      </p:nvGrpSpPr>
      <p:grpSpPr>
        <a:xfrm>
          <a:off x="0" y="0"/>
          <a:ext cx="0" cy="0"/>
          <a:chOff x="0" y="0"/>
          <a:chExt cx="0" cy="0"/>
        </a:xfrm>
      </p:grpSpPr>
      <p:sp>
        <p:nvSpPr>
          <p:cNvPr id="366" name="Google Shape;366;ge35b6f4fa7_2_1511"/>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7" name="Shape 367"/>
        <p:cNvGrpSpPr/>
        <p:nvPr/>
      </p:nvGrpSpPr>
      <p:grpSpPr>
        <a:xfrm>
          <a:off x="0" y="0"/>
          <a:ext cx="0" cy="0"/>
          <a:chOff x="0" y="0"/>
          <a:chExt cx="0" cy="0"/>
        </a:xfrm>
      </p:grpSpPr>
      <p:sp>
        <p:nvSpPr>
          <p:cNvPr id="368" name="Google Shape;368;ge35b6f4fa7_2_1517"/>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9" name="Google Shape;369;ge35b6f4fa7_2_1517"/>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370" name="Google Shape;370;ge35b6f4fa7_2_1517"/>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9pPr>
          </a:lstStyle>
          <a:p/>
        </p:txBody>
      </p:sp>
      <p:sp>
        <p:nvSpPr>
          <p:cNvPr id="371" name="Google Shape;371;ge35b6f4fa7_2_1517"/>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67" u="none" cap="none" strike="noStrike">
                <a:solidFill>
                  <a:srgbClr val="000000"/>
                </a:solidFill>
                <a:latin typeface="Arial"/>
                <a:ea typeface="Arial"/>
                <a:cs typeface="Arial"/>
                <a:sym typeface="Arial"/>
              </a:defRPr>
            </a:lvl9pPr>
          </a:lstStyle>
          <a:p/>
        </p:txBody>
      </p:sp>
      <p:sp>
        <p:nvSpPr>
          <p:cNvPr id="372" name="Google Shape;372;ge35b6f4fa7_2_1517"/>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gb7ff79a52d_0_4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gb7ff79a52d_0_4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b7ff79a52d_0_4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3" name="Shape 373"/>
        <p:cNvGrpSpPr/>
        <p:nvPr/>
      </p:nvGrpSpPr>
      <p:grpSpPr>
        <a:xfrm>
          <a:off x="0" y="0"/>
          <a:ext cx="0" cy="0"/>
          <a:chOff x="0" y="0"/>
          <a:chExt cx="0" cy="0"/>
        </a:xfrm>
      </p:grpSpPr>
      <p:sp>
        <p:nvSpPr>
          <p:cNvPr id="374" name="Google Shape;374;ge35b6f4fa7_2_1523"/>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5" name="Google Shape;375;ge35b6f4fa7_2_1523"/>
          <p:cNvSpPr txBox="1"/>
          <p:nvPr>
            <p:ph idx="1" type="body"/>
          </p:nvPr>
        </p:nvSpPr>
        <p:spPr>
          <a:xfrm>
            <a:off x="4156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376" name="Google Shape;376;ge35b6f4fa7_2_1523"/>
          <p:cNvSpPr txBox="1"/>
          <p:nvPr>
            <p:ph idx="2" type="body"/>
          </p:nvPr>
        </p:nvSpPr>
        <p:spPr>
          <a:xfrm>
            <a:off x="64432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377" name="Google Shape;377;ge35b6f4fa7_2_152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8" name="Shape 378"/>
        <p:cNvGrpSpPr/>
        <p:nvPr/>
      </p:nvGrpSpPr>
      <p:grpSpPr>
        <a:xfrm>
          <a:off x="0" y="0"/>
          <a:ext cx="0" cy="0"/>
          <a:chOff x="0" y="0"/>
          <a:chExt cx="0" cy="0"/>
        </a:xfrm>
      </p:grpSpPr>
      <p:sp>
        <p:nvSpPr>
          <p:cNvPr id="379" name="Google Shape;379;ge35b6f4fa7_2_1528"/>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80" name="Google Shape;380;ge35b6f4fa7_2_152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1">
    <p:spTree>
      <p:nvGrpSpPr>
        <p:cNvPr id="381" name="Shape 381"/>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2" name="Shape 382"/>
        <p:cNvGrpSpPr/>
        <p:nvPr/>
      </p:nvGrpSpPr>
      <p:grpSpPr>
        <a:xfrm>
          <a:off x="0" y="0"/>
          <a:ext cx="0" cy="0"/>
          <a:chOff x="0" y="0"/>
          <a:chExt cx="0" cy="0"/>
        </a:xfrm>
      </p:grpSpPr>
      <p:sp>
        <p:nvSpPr>
          <p:cNvPr id="383" name="Google Shape;383;ge35b6f4fa7_2_1532"/>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384" name="Google Shape;384;ge35b6f4fa7_2_153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5" name="Shape 385"/>
        <p:cNvGrpSpPr/>
        <p:nvPr/>
      </p:nvGrpSpPr>
      <p:grpSpPr>
        <a:xfrm>
          <a:off x="0" y="0"/>
          <a:ext cx="0" cy="0"/>
          <a:chOff x="0" y="0"/>
          <a:chExt cx="0" cy="0"/>
        </a:xfrm>
      </p:grpSpPr>
      <p:sp>
        <p:nvSpPr>
          <p:cNvPr id="386" name="Google Shape;386;ge35b6f4fa7_2_153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7" name="Google Shape;387;ge35b6f4fa7_2_153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8" name="Shape 388"/>
        <p:cNvGrpSpPr/>
        <p:nvPr/>
      </p:nvGrpSpPr>
      <p:grpSpPr>
        <a:xfrm>
          <a:off x="0" y="0"/>
          <a:ext cx="0" cy="0"/>
          <a:chOff x="0" y="0"/>
          <a:chExt cx="0" cy="0"/>
        </a:xfrm>
      </p:grpSpPr>
      <p:sp>
        <p:nvSpPr>
          <p:cNvPr id="389" name="Google Shape;389;ge35b6f4fa7_2_1538"/>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390" name="Google Shape;390;ge35b6f4fa7_2_1538"/>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391" name="Google Shape;391;ge35b6f4fa7_2_153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2" name="Shape 392"/>
        <p:cNvGrpSpPr/>
        <p:nvPr/>
      </p:nvGrpSpPr>
      <p:grpSpPr>
        <a:xfrm>
          <a:off x="0" y="0"/>
          <a:ext cx="0" cy="0"/>
          <a:chOff x="0" y="0"/>
          <a:chExt cx="0" cy="0"/>
        </a:xfrm>
      </p:grpSpPr>
      <p:sp>
        <p:nvSpPr>
          <p:cNvPr id="393" name="Google Shape;393;ge35b6f4fa7_2_154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94" name="Google Shape;394;ge35b6f4fa7_2_1542"/>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395" name="Google Shape;395;ge35b6f4fa7_2_1542"/>
          <p:cNvSpPr txBox="1"/>
          <p:nvPr>
            <p:ph idx="1" type="subTitle"/>
          </p:nvPr>
        </p:nvSpPr>
        <p:spPr>
          <a:xfrm>
            <a:off x="354000" y="3737433"/>
            <a:ext cx="53937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6" name="Google Shape;396;ge35b6f4fa7_2_1542"/>
          <p:cNvSpPr txBox="1"/>
          <p:nvPr>
            <p:ph idx="2" type="body"/>
          </p:nvPr>
        </p:nvSpPr>
        <p:spPr>
          <a:xfrm>
            <a:off x="6586000" y="965433"/>
            <a:ext cx="51159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397" name="Google Shape;397;ge35b6f4fa7_2_154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8" name="Shape 398"/>
        <p:cNvGrpSpPr/>
        <p:nvPr/>
      </p:nvGrpSpPr>
      <p:grpSpPr>
        <a:xfrm>
          <a:off x="0" y="0"/>
          <a:ext cx="0" cy="0"/>
          <a:chOff x="0" y="0"/>
          <a:chExt cx="0" cy="0"/>
        </a:xfrm>
      </p:grpSpPr>
      <p:sp>
        <p:nvSpPr>
          <p:cNvPr id="399" name="Google Shape;399;ge35b6f4fa7_2_1548"/>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00" name="Google Shape;400;ge35b6f4fa7_2_1548"/>
          <p:cNvSpPr txBox="1"/>
          <p:nvPr>
            <p:ph idx="1" type="body"/>
          </p:nvPr>
        </p:nvSpPr>
        <p:spPr>
          <a:xfrm>
            <a:off x="415600" y="4202967"/>
            <a:ext cx="113607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2133"/>
              </a:spcBef>
              <a:spcAft>
                <a:spcPts val="0"/>
              </a:spcAft>
              <a:buSzPts val="1400"/>
              <a:buChar char="○"/>
              <a:defRPr/>
            </a:lvl2pPr>
            <a:lvl3pPr indent="-317500" lvl="2" marL="1371600" algn="ctr">
              <a:lnSpc>
                <a:spcPct val="115000"/>
              </a:lnSpc>
              <a:spcBef>
                <a:spcPts val="2133"/>
              </a:spcBef>
              <a:spcAft>
                <a:spcPts val="0"/>
              </a:spcAft>
              <a:buSzPts val="1400"/>
              <a:buChar char="■"/>
              <a:defRPr/>
            </a:lvl3pPr>
            <a:lvl4pPr indent="-317500" lvl="3" marL="1828800" algn="ctr">
              <a:lnSpc>
                <a:spcPct val="115000"/>
              </a:lnSpc>
              <a:spcBef>
                <a:spcPts val="2133"/>
              </a:spcBef>
              <a:spcAft>
                <a:spcPts val="0"/>
              </a:spcAft>
              <a:buSzPts val="1400"/>
              <a:buChar char="●"/>
              <a:defRPr/>
            </a:lvl4pPr>
            <a:lvl5pPr indent="-317500" lvl="4" marL="2286000" algn="ctr">
              <a:lnSpc>
                <a:spcPct val="115000"/>
              </a:lnSpc>
              <a:spcBef>
                <a:spcPts val="2133"/>
              </a:spcBef>
              <a:spcAft>
                <a:spcPts val="0"/>
              </a:spcAft>
              <a:buSzPts val="1400"/>
              <a:buChar char="○"/>
              <a:defRPr/>
            </a:lvl5pPr>
            <a:lvl6pPr indent="-317500" lvl="5" marL="2743200" algn="ctr">
              <a:lnSpc>
                <a:spcPct val="115000"/>
              </a:lnSpc>
              <a:spcBef>
                <a:spcPts val="2133"/>
              </a:spcBef>
              <a:spcAft>
                <a:spcPts val="0"/>
              </a:spcAft>
              <a:buSzPts val="1400"/>
              <a:buChar char="■"/>
              <a:defRPr/>
            </a:lvl6pPr>
            <a:lvl7pPr indent="-317500" lvl="6" marL="3200400" algn="ctr">
              <a:lnSpc>
                <a:spcPct val="115000"/>
              </a:lnSpc>
              <a:spcBef>
                <a:spcPts val="2133"/>
              </a:spcBef>
              <a:spcAft>
                <a:spcPts val="0"/>
              </a:spcAft>
              <a:buSzPts val="1400"/>
              <a:buChar char="●"/>
              <a:defRPr/>
            </a:lvl7pPr>
            <a:lvl8pPr indent="-317500" lvl="7" marL="3657600" algn="ctr">
              <a:lnSpc>
                <a:spcPct val="115000"/>
              </a:lnSpc>
              <a:spcBef>
                <a:spcPts val="2133"/>
              </a:spcBef>
              <a:spcAft>
                <a:spcPts val="0"/>
              </a:spcAft>
              <a:buSzPts val="1400"/>
              <a:buChar char="○"/>
              <a:defRPr/>
            </a:lvl8pPr>
            <a:lvl9pPr indent="-317500" lvl="8" marL="4114800" algn="ctr">
              <a:lnSpc>
                <a:spcPct val="115000"/>
              </a:lnSpc>
              <a:spcBef>
                <a:spcPts val="2133"/>
              </a:spcBef>
              <a:spcAft>
                <a:spcPts val="2133"/>
              </a:spcAft>
              <a:buSzPts val="1400"/>
              <a:buChar char="■"/>
              <a:defRPr/>
            </a:lvl9pPr>
          </a:lstStyle>
          <a:p/>
        </p:txBody>
      </p:sp>
      <p:sp>
        <p:nvSpPr>
          <p:cNvPr id="401" name="Google Shape;401;ge35b6f4fa7_2_1548"/>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1">
    <p:bg>
      <p:bgPr>
        <a:solidFill>
          <a:srgbClr val="FFFFFF"/>
        </a:solidFill>
      </p:bgPr>
    </p:bg>
    <p:spTree>
      <p:nvGrpSpPr>
        <p:cNvPr id="402" name="Shape 402"/>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showMasterSp="0">
  <p:cSld name="1_Big number">
    <p:spTree>
      <p:nvGrpSpPr>
        <p:cNvPr id="403" name="Shape 40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gb7ff79a52d_0_48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b7ff79a52d_0_48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gb7ff79a52d_0_48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gb7ff79a52d_0_4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b7ff79a52d_0_4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b7ff79a52d_0_4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showMasterSp="0">
  <p:cSld name="Title Slide">
    <p:spTree>
      <p:nvGrpSpPr>
        <p:cNvPr id="404" name="Shape 404"/>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405" name="Shape 405"/>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406" name="Shape 406"/>
        <p:cNvGrpSpPr/>
        <p:nvPr/>
      </p:nvGrpSpPr>
      <p:grpSpPr>
        <a:xfrm>
          <a:off x="0" y="0"/>
          <a:ext cx="0" cy="0"/>
          <a:chOff x="0" y="0"/>
          <a:chExt cx="0" cy="0"/>
        </a:xfrm>
      </p:grpSpPr>
      <p:sp>
        <p:nvSpPr>
          <p:cNvPr id="407" name="Google Shape;407;ge38c6d7718_4_18"/>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08" name="Google Shape;408;ge38c6d7718_4_18"/>
          <p:cNvSpPr/>
          <p:nvPr/>
        </p:nvSpPr>
        <p:spPr>
          <a:xfrm>
            <a:off x="5020557"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09" name="Shape 409"/>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
    <p:spTree>
      <p:nvGrpSpPr>
        <p:cNvPr id="410" name="Shape 410"/>
        <p:cNvGrpSpPr/>
        <p:nvPr/>
      </p:nvGrpSpPr>
      <p:grpSpPr>
        <a:xfrm>
          <a:off x="0" y="0"/>
          <a:ext cx="0" cy="0"/>
          <a:chOff x="0" y="0"/>
          <a:chExt cx="0" cy="0"/>
        </a:xfrm>
      </p:grpSpPr>
      <p:sp>
        <p:nvSpPr>
          <p:cNvPr id="411" name="Google Shape;411;ge38c6d7718_4_22"/>
          <p:cNvSpPr/>
          <p:nvPr/>
        </p:nvSpPr>
        <p:spPr>
          <a:xfrm>
            <a:off x="547167" y="6157467"/>
            <a:ext cx="11149200" cy="125100"/>
          </a:xfrm>
          <a:prstGeom prst="rect">
            <a:avLst/>
          </a:prstGeom>
          <a:solidFill>
            <a:srgbClr val="F7B72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 name="Google Shape;412;ge38c6d7718_4_22"/>
          <p:cNvSpPr/>
          <p:nvPr/>
        </p:nvSpPr>
        <p:spPr>
          <a:xfrm>
            <a:off x="518900" y="5767200"/>
            <a:ext cx="5694900" cy="50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e38c6d7718_4_22"/>
          <p:cNvSpPr/>
          <p:nvPr/>
        </p:nvSpPr>
        <p:spPr>
          <a:xfrm>
            <a:off x="5020558" y="6454533"/>
            <a:ext cx="3411300" cy="23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14" name="Google Shape;414;ge38c6d7718_4_22"/>
          <p:cNvPicPr preferRelativeResize="0"/>
          <p:nvPr/>
        </p:nvPicPr>
        <p:blipFill rotWithShape="1">
          <a:blip r:embed="rId2">
            <a:alphaModFix/>
          </a:blip>
          <a:srcRect b="0" l="0" r="0" t="0"/>
          <a:stretch/>
        </p:blipFill>
        <p:spPr>
          <a:xfrm>
            <a:off x="8450434" y="6421566"/>
            <a:ext cx="607219" cy="303134"/>
          </a:xfrm>
          <a:prstGeom prst="rect">
            <a:avLst/>
          </a:prstGeom>
          <a:noFill/>
          <a:ln>
            <a:noFill/>
          </a:ln>
        </p:spPr>
      </p:pic>
      <p:pic>
        <p:nvPicPr>
          <p:cNvPr id="415" name="Google Shape;415;ge38c6d7718_4_22"/>
          <p:cNvPicPr preferRelativeResize="0"/>
          <p:nvPr/>
        </p:nvPicPr>
        <p:blipFill rotWithShape="1">
          <a:blip r:embed="rId3">
            <a:alphaModFix/>
          </a:blip>
          <a:srcRect b="0" l="0" r="0" t="0"/>
          <a:stretch/>
        </p:blipFill>
        <p:spPr>
          <a:xfrm>
            <a:off x="7938711" y="6385007"/>
            <a:ext cx="371400" cy="371400"/>
          </a:xfrm>
          <a:prstGeom prst="rect">
            <a:avLst/>
          </a:prstGeom>
          <a:noFill/>
          <a:ln>
            <a:noFill/>
          </a:ln>
        </p:spPr>
      </p:pic>
      <p:pic>
        <p:nvPicPr>
          <p:cNvPr id="416" name="Google Shape;416;ge38c6d7718_4_22"/>
          <p:cNvPicPr preferRelativeResize="0"/>
          <p:nvPr/>
        </p:nvPicPr>
        <p:blipFill rotWithShape="1">
          <a:blip r:embed="rId4">
            <a:alphaModFix/>
          </a:blip>
          <a:srcRect b="0" l="0" r="0" t="0"/>
          <a:stretch/>
        </p:blipFill>
        <p:spPr>
          <a:xfrm>
            <a:off x="9146447" y="6387805"/>
            <a:ext cx="1190267" cy="370644"/>
          </a:xfrm>
          <a:prstGeom prst="rect">
            <a:avLst/>
          </a:prstGeom>
          <a:noFill/>
          <a:ln>
            <a:noFill/>
          </a:ln>
        </p:spPr>
      </p:pic>
      <p:pic>
        <p:nvPicPr>
          <p:cNvPr id="417" name="Google Shape;417;ge38c6d7718_4_22"/>
          <p:cNvPicPr preferRelativeResize="0"/>
          <p:nvPr/>
        </p:nvPicPr>
        <p:blipFill rotWithShape="1">
          <a:blip r:embed="rId5">
            <a:alphaModFix/>
          </a:blip>
          <a:srcRect b="7486" l="2495" r="2561" t="6253"/>
          <a:stretch/>
        </p:blipFill>
        <p:spPr>
          <a:xfrm>
            <a:off x="10866979" y="6353100"/>
            <a:ext cx="931234" cy="362400"/>
          </a:xfrm>
          <a:prstGeom prst="rect">
            <a:avLst/>
          </a:prstGeom>
          <a:noFill/>
          <a:ln>
            <a:noFill/>
          </a:ln>
        </p:spPr>
      </p:pic>
      <p:pic>
        <p:nvPicPr>
          <p:cNvPr id="418" name="Google Shape;418;ge38c6d7718_4_22"/>
          <p:cNvPicPr preferRelativeResize="0"/>
          <p:nvPr/>
        </p:nvPicPr>
        <p:blipFill rotWithShape="1">
          <a:blip r:embed="rId6">
            <a:alphaModFix/>
          </a:blip>
          <a:srcRect b="0" l="0" r="0" t="0"/>
          <a:stretch/>
        </p:blipFill>
        <p:spPr>
          <a:xfrm>
            <a:off x="10416132" y="6421566"/>
            <a:ext cx="371423" cy="303132"/>
          </a:xfrm>
          <a:prstGeom prst="rect">
            <a:avLst/>
          </a:prstGeom>
          <a:noFill/>
          <a:ln>
            <a:noFill/>
          </a:ln>
        </p:spPr>
      </p:pic>
      <p:pic>
        <p:nvPicPr>
          <p:cNvPr id="419" name="Google Shape;419;ge38c6d7718_4_22"/>
          <p:cNvPicPr preferRelativeResize="0"/>
          <p:nvPr/>
        </p:nvPicPr>
        <p:blipFill rotWithShape="1">
          <a:blip r:embed="rId7">
            <a:alphaModFix/>
          </a:blip>
          <a:srcRect b="34202" l="0" r="0" t="31366"/>
          <a:stretch/>
        </p:blipFill>
        <p:spPr>
          <a:xfrm>
            <a:off x="6237784" y="6376798"/>
            <a:ext cx="1052593" cy="362400"/>
          </a:xfrm>
          <a:prstGeom prst="rect">
            <a:avLst/>
          </a:prstGeom>
          <a:noFill/>
          <a:ln>
            <a:noFill/>
          </a:ln>
        </p:spPr>
      </p:pic>
      <p:pic>
        <p:nvPicPr>
          <p:cNvPr id="420" name="Google Shape;420;ge38c6d7718_4_22"/>
          <p:cNvPicPr preferRelativeResize="0"/>
          <p:nvPr/>
        </p:nvPicPr>
        <p:blipFill rotWithShape="1">
          <a:blip r:embed="rId8">
            <a:alphaModFix/>
          </a:blip>
          <a:srcRect b="0" l="0" r="0" t="0"/>
          <a:stretch/>
        </p:blipFill>
        <p:spPr>
          <a:xfrm>
            <a:off x="7405375" y="6350767"/>
            <a:ext cx="371401" cy="37140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7" name="Shape 427"/>
        <p:cNvGrpSpPr/>
        <p:nvPr/>
      </p:nvGrpSpPr>
      <p:grpSpPr>
        <a:xfrm>
          <a:off x="0" y="0"/>
          <a:ext cx="0" cy="0"/>
          <a:chOff x="0" y="0"/>
          <a:chExt cx="0" cy="0"/>
        </a:xfrm>
      </p:grpSpPr>
      <p:sp>
        <p:nvSpPr>
          <p:cNvPr id="428" name="Google Shape;428;ge68d92fb21_0_85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9" name="Google Shape;429;ge68d92fb21_0_85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0" name="Google Shape;430;ge68d92fb21_0_8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1" name="Google Shape;431;ge68d92fb21_0_8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2" name="Google Shape;432;ge68d92fb21_0_8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3" name="Shape 433"/>
        <p:cNvGrpSpPr/>
        <p:nvPr/>
      </p:nvGrpSpPr>
      <p:grpSpPr>
        <a:xfrm>
          <a:off x="0" y="0"/>
          <a:ext cx="0" cy="0"/>
          <a:chOff x="0" y="0"/>
          <a:chExt cx="0" cy="0"/>
        </a:xfrm>
      </p:grpSpPr>
      <p:sp>
        <p:nvSpPr>
          <p:cNvPr id="434" name="Google Shape;434;ge68d92fb21_0_8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5" name="Google Shape;435;ge68d92fb21_0_8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6" name="Google Shape;436;ge68d92fb21_0_8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7" name="Google Shape;437;ge68d92fb21_0_8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8" name="Google Shape;438;ge68d92fb21_0_8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439" name="Shape 439"/>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0" name="Shape 440"/>
        <p:cNvGrpSpPr/>
        <p:nvPr/>
      </p:nvGrpSpPr>
      <p:grpSpPr>
        <a:xfrm>
          <a:off x="0" y="0"/>
          <a:ext cx="0" cy="0"/>
          <a:chOff x="0" y="0"/>
          <a:chExt cx="0" cy="0"/>
        </a:xfrm>
      </p:grpSpPr>
      <p:sp>
        <p:nvSpPr>
          <p:cNvPr id="441" name="Google Shape;441;ge68d92fb21_0_86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2" name="Google Shape;442;ge68d92fb21_0_86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3" name="Google Shape;443;ge68d92fb21_0_8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4" name="Google Shape;444;ge68d92fb21_0_8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5" name="Google Shape;445;ge68d92fb21_0_8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6" name="Shape 446"/>
        <p:cNvGrpSpPr/>
        <p:nvPr/>
      </p:nvGrpSpPr>
      <p:grpSpPr>
        <a:xfrm>
          <a:off x="0" y="0"/>
          <a:ext cx="0" cy="0"/>
          <a:chOff x="0" y="0"/>
          <a:chExt cx="0" cy="0"/>
        </a:xfrm>
      </p:grpSpPr>
      <p:sp>
        <p:nvSpPr>
          <p:cNvPr id="447" name="Google Shape;447;ge68d92fb21_0_87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48" name="Google Shape;448;ge68d92fb21_0_87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449" name="Google Shape;449;ge68d92fb21_0_87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 Type="http://schemas.openxmlformats.org/officeDocument/2006/relationships/image" Target="../media/image22.jpg"/><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2.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20" Type="http://schemas.openxmlformats.org/officeDocument/2006/relationships/theme" Target="../theme/theme8.xml"/><Relationship Id="rId11" Type="http://schemas.openxmlformats.org/officeDocument/2006/relationships/slideLayout" Target="../slideLayouts/slideLayout158.xml"/><Relationship Id="rId10" Type="http://schemas.openxmlformats.org/officeDocument/2006/relationships/slideLayout" Target="../slideLayouts/slideLayout157.xml"/><Relationship Id="rId13" Type="http://schemas.openxmlformats.org/officeDocument/2006/relationships/slideLayout" Target="../slideLayouts/slideLayout160.xml"/><Relationship Id="rId12" Type="http://schemas.openxmlformats.org/officeDocument/2006/relationships/slideLayout" Target="../slideLayouts/slideLayout159.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5" Type="http://schemas.openxmlformats.org/officeDocument/2006/relationships/slideLayout" Target="../slideLayouts/slideLayout162.xml"/><Relationship Id="rId14" Type="http://schemas.openxmlformats.org/officeDocument/2006/relationships/slideLayout" Target="../slideLayouts/slideLayout161.xml"/><Relationship Id="rId17" Type="http://schemas.openxmlformats.org/officeDocument/2006/relationships/slideLayout" Target="../slideLayouts/slideLayout164.xml"/><Relationship Id="rId16" Type="http://schemas.openxmlformats.org/officeDocument/2006/relationships/slideLayout" Target="../slideLayouts/slideLayout163.xml"/><Relationship Id="rId5" Type="http://schemas.openxmlformats.org/officeDocument/2006/relationships/slideLayout" Target="../slideLayouts/slideLayout152.xml"/><Relationship Id="rId19" Type="http://schemas.openxmlformats.org/officeDocument/2006/relationships/slideLayout" Target="../slideLayouts/slideLayout166.xml"/><Relationship Id="rId6" Type="http://schemas.openxmlformats.org/officeDocument/2006/relationships/slideLayout" Target="../slideLayouts/slideLayout153.xml"/><Relationship Id="rId18" Type="http://schemas.openxmlformats.org/officeDocument/2006/relationships/slideLayout" Target="../slideLayouts/slideLayout165.xml"/><Relationship Id="rId7" Type="http://schemas.openxmlformats.org/officeDocument/2006/relationships/slideLayout" Target="../slideLayouts/slideLayout154.xml"/><Relationship Id="rId8"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77.xml"/><Relationship Id="rId10" Type="http://schemas.openxmlformats.org/officeDocument/2006/relationships/slideLayout" Target="../slideLayouts/slideLayout176.xml"/><Relationship Id="rId13" Type="http://schemas.openxmlformats.org/officeDocument/2006/relationships/theme" Target="../theme/theme7.xml"/><Relationship Id="rId12" Type="http://schemas.openxmlformats.org/officeDocument/2006/relationships/slideLayout" Target="../slideLayouts/slideLayout178.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theme" Target="../theme/theme1.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7.xml"/><Relationship Id="rId11" Type="http://schemas.openxmlformats.org/officeDocument/2006/relationships/slideLayout" Target="../slideLayouts/slideLayout48.xml"/><Relationship Id="rId22" Type="http://schemas.openxmlformats.org/officeDocument/2006/relationships/slideLayout" Target="../slideLayouts/slideLayout59.xml"/><Relationship Id="rId10" Type="http://schemas.openxmlformats.org/officeDocument/2006/relationships/slideLayout" Target="../slideLayouts/slideLayout47.xml"/><Relationship Id="rId21" Type="http://schemas.openxmlformats.org/officeDocument/2006/relationships/slideLayout" Target="../slideLayouts/slideLayout58.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23" Type="http://schemas.openxmlformats.org/officeDocument/2006/relationships/theme" Target="../theme/theme1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5" Type="http://schemas.openxmlformats.org/officeDocument/2006/relationships/slideLayout" Target="../slideLayouts/slideLayout42.xml"/><Relationship Id="rId19" Type="http://schemas.openxmlformats.org/officeDocument/2006/relationships/slideLayout" Target="../slideLayouts/slideLayout56.xml"/><Relationship Id="rId6" Type="http://schemas.openxmlformats.org/officeDocument/2006/relationships/slideLayout" Target="../slideLayouts/slideLayout43.xml"/><Relationship Id="rId18" Type="http://schemas.openxmlformats.org/officeDocument/2006/relationships/slideLayout" Target="../slideLayouts/slideLayout55.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12.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91.xml"/><Relationship Id="rId11" Type="http://schemas.openxmlformats.org/officeDocument/2006/relationships/slideLayout" Target="../slideLayouts/slideLayout82.xml"/><Relationship Id="rId22" Type="http://schemas.openxmlformats.org/officeDocument/2006/relationships/slideLayout" Target="../slideLayouts/slideLayout93.xml"/><Relationship Id="rId10" Type="http://schemas.openxmlformats.org/officeDocument/2006/relationships/slideLayout" Target="../slideLayouts/slideLayout81.xml"/><Relationship Id="rId21" Type="http://schemas.openxmlformats.org/officeDocument/2006/relationships/slideLayout" Target="../slideLayouts/slideLayout92.xml"/><Relationship Id="rId13" Type="http://schemas.openxmlformats.org/officeDocument/2006/relationships/slideLayout" Target="../slideLayouts/slideLayout84.xml"/><Relationship Id="rId24" Type="http://schemas.openxmlformats.org/officeDocument/2006/relationships/theme" Target="../theme/theme11.xml"/><Relationship Id="rId12" Type="http://schemas.openxmlformats.org/officeDocument/2006/relationships/slideLayout" Target="../slideLayouts/slideLayout83.xml"/><Relationship Id="rId23" Type="http://schemas.openxmlformats.org/officeDocument/2006/relationships/slideLayout" Target="../slideLayouts/slideLayout94.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5" Type="http://schemas.openxmlformats.org/officeDocument/2006/relationships/slideLayout" Target="../slideLayouts/slideLayout76.xml"/><Relationship Id="rId19" Type="http://schemas.openxmlformats.org/officeDocument/2006/relationships/slideLayout" Target="../slideLayouts/slideLayout90.xml"/><Relationship Id="rId6" Type="http://schemas.openxmlformats.org/officeDocument/2006/relationships/slideLayout" Target="../slideLayouts/slideLayout77.xml"/><Relationship Id="rId18" Type="http://schemas.openxmlformats.org/officeDocument/2006/relationships/slideLayout" Target="../slideLayouts/slideLayout89.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5" Type="http://schemas.openxmlformats.org/officeDocument/2006/relationships/slideLayout" Target="../slideLayouts/slideLayout109.xml"/><Relationship Id="rId14" Type="http://schemas.openxmlformats.org/officeDocument/2006/relationships/slideLayout" Target="../slideLayouts/slideLayout108.xml"/><Relationship Id="rId17" Type="http://schemas.openxmlformats.org/officeDocument/2006/relationships/slideLayout" Target="../slideLayouts/slideLayout111.xml"/><Relationship Id="rId16" Type="http://schemas.openxmlformats.org/officeDocument/2006/relationships/slideLayout" Target="../slideLayouts/slideLayout110.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18" Type="http://schemas.openxmlformats.org/officeDocument/2006/relationships/theme" Target="../theme/theme13.xml"/><Relationship Id="rId7" Type="http://schemas.openxmlformats.org/officeDocument/2006/relationships/slideLayout" Target="../slideLayouts/slideLayout101.xml"/><Relationship Id="rId8"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theme" Target="../theme/theme6.xml"/><Relationship Id="rId12" Type="http://schemas.openxmlformats.org/officeDocument/2006/relationships/slideLayout" Target="../slideLayouts/slideLayout122.xml"/><Relationship Id="rId1" Type="http://schemas.openxmlformats.org/officeDocument/2006/relationships/image" Target="../media/image20.jpg"/><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3" Type="http://schemas.openxmlformats.org/officeDocument/2006/relationships/slideLayout" Target="../slideLayouts/slideLayout134.xml"/><Relationship Id="rId12" Type="http://schemas.openxmlformats.org/officeDocument/2006/relationships/slideLayout" Target="../slideLayouts/slideLayout133.xml"/><Relationship Id="rId1" Type="http://schemas.openxmlformats.org/officeDocument/2006/relationships/image" Target="../media/image25.jpg"/><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5" Type="http://schemas.openxmlformats.org/officeDocument/2006/relationships/theme" Target="../theme/theme3.xml"/><Relationship Id="rId14" Type="http://schemas.openxmlformats.org/officeDocument/2006/relationships/slideLayout" Target="../slideLayouts/slideLayout13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b7ff79a52d_0_4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b7ff79a52d_0_43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gb7ff79a52d_0_4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gb7ff79a52d_0_4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gb7ff79a52d_0_4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ct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74" name="Shape 674"/>
        <p:cNvGrpSpPr/>
        <p:nvPr/>
      </p:nvGrpSpPr>
      <p:grpSpPr>
        <a:xfrm>
          <a:off x="0" y="0"/>
          <a:ext cx="0" cy="0"/>
          <a:chOff x="0" y="0"/>
          <a:chExt cx="0" cy="0"/>
        </a:xfrm>
      </p:grpSpPr>
      <p:sp>
        <p:nvSpPr>
          <p:cNvPr id="675" name="Google Shape;675;ge2286a765b_0_3705"/>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676" name="Google Shape;676;ge2286a765b_0_3705"/>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rtl="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77" name="Google Shape;677;ge2286a765b_0_370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678" name="Google Shape;678;ge2286a765b_0_370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679" name="Google Shape;679;ge2286a765b_0_370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53" name="Shape 753"/>
        <p:cNvGrpSpPr/>
        <p:nvPr/>
      </p:nvGrpSpPr>
      <p:grpSpPr>
        <a:xfrm>
          <a:off x="0" y="0"/>
          <a:ext cx="0" cy="0"/>
          <a:chOff x="0" y="0"/>
          <a:chExt cx="0" cy="0"/>
        </a:xfrm>
      </p:grpSpPr>
      <p:sp>
        <p:nvSpPr>
          <p:cNvPr id="754" name="Google Shape;754;ge281cc6686_0_44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55" name="Google Shape;755;ge281cc6686_0_445"/>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56" name="Google Shape;756;ge281cc6686_0_44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1" name="Shape 821"/>
        <p:cNvGrpSpPr/>
        <p:nvPr/>
      </p:nvGrpSpPr>
      <p:grpSpPr>
        <a:xfrm>
          <a:off x="0" y="0"/>
          <a:ext cx="0" cy="0"/>
          <a:chOff x="0" y="0"/>
          <a:chExt cx="0" cy="0"/>
        </a:xfrm>
      </p:grpSpPr>
      <p:sp>
        <p:nvSpPr>
          <p:cNvPr id="822" name="Google Shape;822;ge67a4de440_0_118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823" name="Google Shape;823;ge67a4de440_0_118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24" name="Google Shape;824;ge67a4de440_0_11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5" name="Shape 115"/>
        <p:cNvGrpSpPr/>
        <p:nvPr/>
      </p:nvGrpSpPr>
      <p:grpSpPr>
        <a:xfrm>
          <a:off x="0" y="0"/>
          <a:ext cx="0" cy="0"/>
          <a:chOff x="0" y="0"/>
          <a:chExt cx="0" cy="0"/>
        </a:xfrm>
      </p:grpSpPr>
      <p:sp>
        <p:nvSpPr>
          <p:cNvPr id="116" name="Google Shape;116;ge71bc78ff5_0_18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7" name="Google Shape;117;ge71bc78ff5_0_18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18" name="Google Shape;118;ge71bc78ff5_0_18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2" name="Shape 202"/>
        <p:cNvGrpSpPr/>
        <p:nvPr/>
      </p:nvGrpSpPr>
      <p:grpSpPr>
        <a:xfrm>
          <a:off x="0" y="0"/>
          <a:ext cx="0" cy="0"/>
          <a:chOff x="0" y="0"/>
          <a:chExt cx="0" cy="0"/>
        </a:xfrm>
      </p:grpSpPr>
      <p:sp>
        <p:nvSpPr>
          <p:cNvPr id="203" name="Google Shape;203;ge2286a765b_0_2959"/>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04" name="Google Shape;204;ge2286a765b_0_2959"/>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9250" lvl="0" marL="457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indent="-323850" lvl="1" marL="9144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2pPr>
            <a:lvl3pPr indent="-323850" lvl="2" marL="13716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3pPr>
            <a:lvl4pPr indent="-323850" lvl="3" marL="18288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4pPr>
            <a:lvl5pPr indent="-323850" lvl="4" marL="22860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5pPr>
            <a:lvl6pPr indent="-323850" lvl="5" marL="27432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6pPr>
            <a:lvl7pPr indent="-323850" lvl="6" marL="32004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7pPr>
            <a:lvl8pPr indent="-323850" lvl="7" marL="3657600" marR="0" rtl="0" algn="l">
              <a:lnSpc>
                <a:spcPct val="115000"/>
              </a:lnSpc>
              <a:spcBef>
                <a:spcPts val="16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8pPr>
            <a:lvl9pPr indent="-323850" lvl="8" marL="4114800" marR="0" rtl="0" algn="l">
              <a:lnSpc>
                <a:spcPct val="115000"/>
              </a:lnSpc>
              <a:spcBef>
                <a:spcPts val="1600"/>
              </a:spcBef>
              <a:spcAft>
                <a:spcPts val="1600"/>
              </a:spcAft>
              <a:buClr>
                <a:schemeClr val="dk2"/>
              </a:buClr>
              <a:buSzPts val="1500"/>
              <a:buFont typeface="Arial"/>
              <a:buChar char="■"/>
              <a:defRPr b="0" i="0" sz="1500" u="none" cap="none" strike="noStrike">
                <a:solidFill>
                  <a:schemeClr val="dk2"/>
                </a:solidFill>
                <a:latin typeface="Arial"/>
                <a:ea typeface="Arial"/>
                <a:cs typeface="Arial"/>
                <a:sym typeface="Arial"/>
              </a:defRPr>
            </a:lvl9pPr>
          </a:lstStyle>
          <a:p/>
        </p:txBody>
      </p:sp>
      <p:sp>
        <p:nvSpPr>
          <p:cNvPr id="205" name="Google Shape;205;ge2286a765b_0_2959"/>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94" name="Shape 294"/>
        <p:cNvGrpSpPr/>
        <p:nvPr/>
      </p:nvGrpSpPr>
      <p:grpSpPr>
        <a:xfrm>
          <a:off x="0" y="0"/>
          <a:ext cx="0" cy="0"/>
          <a:chOff x="0" y="0"/>
          <a:chExt cx="0" cy="0"/>
        </a:xfrm>
      </p:grpSpPr>
      <p:sp>
        <p:nvSpPr>
          <p:cNvPr id="295" name="Google Shape;295;ge2286a765b_0_182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96" name="Google Shape;296;ge2286a765b_0_182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97" name="Google Shape;297;ge2286a765b_0_18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9" name="Shape 339"/>
        <p:cNvGrpSpPr/>
        <p:nvPr/>
      </p:nvGrpSpPr>
      <p:grpSpPr>
        <a:xfrm>
          <a:off x="0" y="0"/>
          <a:ext cx="0" cy="0"/>
          <a:chOff x="0" y="0"/>
          <a:chExt cx="0" cy="0"/>
        </a:xfrm>
      </p:grpSpPr>
      <p:sp>
        <p:nvSpPr>
          <p:cNvPr id="340" name="Google Shape;340;ge35b6f4fa7_2_1492"/>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41" name="Google Shape;341;ge35b6f4fa7_2_1492"/>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42" name="Google Shape;342;ge35b6f4fa7_2_1492"/>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ge68d92fb21_0_8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423" name="Google Shape;423;ge68d92fb21_0_84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24" name="Google Shape;424;ge68d92fb21_0_84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425" name="Google Shape;425;ge68d92fb21_0_84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426" name="Google Shape;426;ge68d92fb21_0_8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17" name="Shape 517"/>
        <p:cNvGrpSpPr/>
        <p:nvPr/>
      </p:nvGrpSpPr>
      <p:grpSpPr>
        <a:xfrm>
          <a:off x="0" y="0"/>
          <a:ext cx="0" cy="0"/>
          <a:chOff x="0" y="0"/>
          <a:chExt cx="0" cy="0"/>
        </a:xfrm>
      </p:grpSpPr>
      <p:sp>
        <p:nvSpPr>
          <p:cNvPr id="518" name="Google Shape;518;ge339b76e00_0_149"/>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519" name="Google Shape;519;ge339b76e00_0_149"/>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rtl="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20" name="Google Shape;520;ge339b76e00_0_14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521" name="Google Shape;521;ge339b76e00_0_14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522" name="Google Shape;522;ge339b76e00_0_14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92" name="Shape 592"/>
        <p:cNvGrpSpPr/>
        <p:nvPr/>
      </p:nvGrpSpPr>
      <p:grpSpPr>
        <a:xfrm>
          <a:off x="0" y="0"/>
          <a:ext cx="0" cy="0"/>
          <a:chOff x="0" y="0"/>
          <a:chExt cx="0" cy="0"/>
        </a:xfrm>
      </p:grpSpPr>
      <p:sp>
        <p:nvSpPr>
          <p:cNvPr id="593" name="Google Shape;593;ge35b6f4fa7_2_1326"/>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594" name="Google Shape;594;ge35b6f4fa7_2_1326"/>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501650" lvl="0" marL="457200" marR="0" rtl="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95" name="Google Shape;595;ge35b6f4fa7_2_132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596" name="Google Shape;596;ge35b6f4fa7_2_132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597" name="Google Shape;597;ge35b6f4fa7_2_132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5.png"/><Relationship Id="rId13" Type="http://schemas.openxmlformats.org/officeDocument/2006/relationships/image" Target="../media/image44.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 Id="rId15" Type="http://schemas.openxmlformats.org/officeDocument/2006/relationships/image" Target="../media/image37.png"/><Relationship Id="rId14" Type="http://schemas.openxmlformats.org/officeDocument/2006/relationships/image" Target="../media/image43.png"/><Relationship Id="rId16" Type="http://schemas.openxmlformats.org/officeDocument/2006/relationships/image" Target="../media/image39.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23.png"/><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1" Type="http://schemas.openxmlformats.org/officeDocument/2006/relationships/image" Target="../media/image147.png"/><Relationship Id="rId10" Type="http://schemas.openxmlformats.org/officeDocument/2006/relationships/image" Target="../media/image133.png"/><Relationship Id="rId13" Type="http://schemas.openxmlformats.org/officeDocument/2006/relationships/image" Target="../media/image136.png"/><Relationship Id="rId12" Type="http://schemas.openxmlformats.org/officeDocument/2006/relationships/image" Target="../media/image137.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2.png"/><Relationship Id="rId4" Type="http://schemas.openxmlformats.org/officeDocument/2006/relationships/image" Target="../media/image127.png"/><Relationship Id="rId9" Type="http://schemas.openxmlformats.org/officeDocument/2006/relationships/image" Target="../media/image131.png"/><Relationship Id="rId15" Type="http://schemas.openxmlformats.org/officeDocument/2006/relationships/image" Target="../media/image138.png"/><Relationship Id="rId14" Type="http://schemas.openxmlformats.org/officeDocument/2006/relationships/image" Target="../media/image139.png"/><Relationship Id="rId16" Type="http://schemas.openxmlformats.org/officeDocument/2006/relationships/image" Target="../media/image142.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5.png"/><Relationship Id="rId8" Type="http://schemas.openxmlformats.org/officeDocument/2006/relationships/image" Target="../media/image134.png"/></Relationships>
</file>

<file path=ppt/slides/_rels/slide100.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392.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01.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84.jp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102.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233.png"/><Relationship Id="rId4" Type="http://schemas.openxmlformats.org/officeDocument/2006/relationships/image" Target="../media/image245.png"/><Relationship Id="rId9" Type="http://schemas.openxmlformats.org/officeDocument/2006/relationships/image" Target="../media/image261.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03.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96.xml"/><Relationship Id="rId2" Type="http://schemas.openxmlformats.org/officeDocument/2006/relationships/notesSlide" Target="../notesSlides/notesSlide103.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104.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96.xml"/><Relationship Id="rId2" Type="http://schemas.openxmlformats.org/officeDocument/2006/relationships/notesSlide" Target="../notesSlides/notesSlide104.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105.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106.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12.xml"/><Relationship Id="rId2" Type="http://schemas.openxmlformats.org/officeDocument/2006/relationships/notesSlide" Target="../notesSlides/notesSlide106.xml"/><Relationship Id="rId3" Type="http://schemas.openxmlformats.org/officeDocument/2006/relationships/image" Target="../media/image233.png"/><Relationship Id="rId4" Type="http://schemas.openxmlformats.org/officeDocument/2006/relationships/image" Target="../media/image245.png"/><Relationship Id="rId9" Type="http://schemas.openxmlformats.org/officeDocument/2006/relationships/image" Target="../media/image261.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07.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5.xml"/><Relationship Id="rId2" Type="http://schemas.openxmlformats.org/officeDocument/2006/relationships/notesSlide" Target="../notesSlides/notesSlide107.xml"/><Relationship Id="rId3" Type="http://schemas.openxmlformats.org/officeDocument/2006/relationships/image" Target="../media/image233.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39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08.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36.xml"/><Relationship Id="rId2" Type="http://schemas.openxmlformats.org/officeDocument/2006/relationships/notesSlide" Target="../notesSlides/notesSlide108.xml"/><Relationship Id="rId3" Type="http://schemas.openxmlformats.org/officeDocument/2006/relationships/image" Target="../media/image233.png"/><Relationship Id="rId4" Type="http://schemas.openxmlformats.org/officeDocument/2006/relationships/image" Target="../media/image245.png"/><Relationship Id="rId9" Type="http://schemas.openxmlformats.org/officeDocument/2006/relationships/image" Target="../media/image261.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09.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5.xml"/><Relationship Id="rId2" Type="http://schemas.openxmlformats.org/officeDocument/2006/relationships/notesSlide" Target="../notesSlides/notesSlide109.xml"/><Relationship Id="rId3" Type="http://schemas.openxmlformats.org/officeDocument/2006/relationships/image" Target="../media/image233.png"/><Relationship Id="rId4" Type="http://schemas.openxmlformats.org/officeDocument/2006/relationships/image" Target="../media/image245.png"/><Relationship Id="rId9" Type="http://schemas.openxmlformats.org/officeDocument/2006/relationships/image" Target="../media/image261.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11.xml.rels><?xml version="1.0" encoding="UTF-8" standalone="yes"?><Relationships xmlns="http://schemas.openxmlformats.org/package/2006/relationships"><Relationship Id="rId11" Type="http://schemas.openxmlformats.org/officeDocument/2006/relationships/image" Target="../media/image155.png"/><Relationship Id="rId10" Type="http://schemas.openxmlformats.org/officeDocument/2006/relationships/image" Target="../media/image146.png"/><Relationship Id="rId13" Type="http://schemas.openxmlformats.org/officeDocument/2006/relationships/image" Target="../media/image150.png"/><Relationship Id="rId12" Type="http://schemas.openxmlformats.org/officeDocument/2006/relationships/image" Target="../media/image148.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1.jpg"/><Relationship Id="rId4" Type="http://schemas.openxmlformats.org/officeDocument/2006/relationships/image" Target="../media/image143.png"/><Relationship Id="rId9" Type="http://schemas.openxmlformats.org/officeDocument/2006/relationships/image" Target="../media/image140.png"/><Relationship Id="rId15" Type="http://schemas.openxmlformats.org/officeDocument/2006/relationships/image" Target="../media/image152.png"/><Relationship Id="rId14" Type="http://schemas.openxmlformats.org/officeDocument/2006/relationships/image" Target="../media/image153.png"/><Relationship Id="rId16" Type="http://schemas.openxmlformats.org/officeDocument/2006/relationships/image" Target="../media/image154.png"/><Relationship Id="rId5" Type="http://schemas.openxmlformats.org/officeDocument/2006/relationships/image" Target="../media/image149.png"/><Relationship Id="rId6" Type="http://schemas.openxmlformats.org/officeDocument/2006/relationships/image" Target="../media/image145.png"/><Relationship Id="rId7" Type="http://schemas.openxmlformats.org/officeDocument/2006/relationships/image" Target="../media/image144.png"/><Relationship Id="rId8" Type="http://schemas.openxmlformats.org/officeDocument/2006/relationships/image" Target="../media/image151.png"/></Relationships>
</file>

<file path=ppt/slides/_rels/slide110.xml.rels><?xml version="1.0" encoding="UTF-8" standalone="yes"?><Relationships xmlns="http://schemas.openxmlformats.org/package/2006/relationships"><Relationship Id="rId11" Type="http://schemas.openxmlformats.org/officeDocument/2006/relationships/image" Target="../media/image368.png"/><Relationship Id="rId10" Type="http://schemas.openxmlformats.org/officeDocument/2006/relationships/image" Target="../media/image362.png"/><Relationship Id="rId13" Type="http://schemas.openxmlformats.org/officeDocument/2006/relationships/image" Target="../media/image370.png"/><Relationship Id="rId12" Type="http://schemas.openxmlformats.org/officeDocument/2006/relationships/image" Target="../media/image369.png"/><Relationship Id="rId1" Type="http://schemas.openxmlformats.org/officeDocument/2006/relationships/slideLayout" Target="../slideLayouts/slideLayout167.xml"/><Relationship Id="rId2" Type="http://schemas.openxmlformats.org/officeDocument/2006/relationships/notesSlide" Target="../notesSlides/notesSlide110.xml"/><Relationship Id="rId3" Type="http://schemas.openxmlformats.org/officeDocument/2006/relationships/image" Target="../media/image353.png"/><Relationship Id="rId4" Type="http://schemas.openxmlformats.org/officeDocument/2006/relationships/image" Target="../media/image363.png"/><Relationship Id="rId9" Type="http://schemas.openxmlformats.org/officeDocument/2006/relationships/image" Target="../media/image367.png"/><Relationship Id="rId5" Type="http://schemas.openxmlformats.org/officeDocument/2006/relationships/image" Target="../media/image366.png"/><Relationship Id="rId6" Type="http://schemas.openxmlformats.org/officeDocument/2006/relationships/image" Target="../media/image357.png"/><Relationship Id="rId7" Type="http://schemas.openxmlformats.org/officeDocument/2006/relationships/image" Target="../media/image364.png"/><Relationship Id="rId8" Type="http://schemas.openxmlformats.org/officeDocument/2006/relationships/image" Target="../media/image361.png"/></Relationships>
</file>

<file path=ppt/slides/_rels/slide111.xml.rels><?xml version="1.0" encoding="UTF-8" standalone="yes"?><Relationships xmlns="http://schemas.openxmlformats.org/package/2006/relationships"><Relationship Id="rId11" Type="http://schemas.openxmlformats.org/officeDocument/2006/relationships/image" Target="../media/image367.png"/><Relationship Id="rId10" Type="http://schemas.openxmlformats.org/officeDocument/2006/relationships/image" Target="../media/image361.png"/><Relationship Id="rId13" Type="http://schemas.openxmlformats.org/officeDocument/2006/relationships/image" Target="../media/image368.png"/><Relationship Id="rId12" Type="http://schemas.openxmlformats.org/officeDocument/2006/relationships/image" Target="../media/image362.png"/><Relationship Id="rId1" Type="http://schemas.openxmlformats.org/officeDocument/2006/relationships/slideLayout" Target="../slideLayouts/slideLayout168.xml"/><Relationship Id="rId2" Type="http://schemas.openxmlformats.org/officeDocument/2006/relationships/notesSlide" Target="../notesSlides/notesSlide111.xml"/><Relationship Id="rId3" Type="http://schemas.openxmlformats.org/officeDocument/2006/relationships/image" Target="../media/image391.png"/><Relationship Id="rId4" Type="http://schemas.openxmlformats.org/officeDocument/2006/relationships/image" Target="../media/image390.png"/><Relationship Id="rId9" Type="http://schemas.openxmlformats.org/officeDocument/2006/relationships/image" Target="../media/image364.png"/><Relationship Id="rId15" Type="http://schemas.openxmlformats.org/officeDocument/2006/relationships/image" Target="../media/image370.png"/><Relationship Id="rId14" Type="http://schemas.openxmlformats.org/officeDocument/2006/relationships/image" Target="../media/image369.png"/><Relationship Id="rId5" Type="http://schemas.openxmlformats.org/officeDocument/2006/relationships/image" Target="../media/image353.png"/><Relationship Id="rId6" Type="http://schemas.openxmlformats.org/officeDocument/2006/relationships/image" Target="../media/image363.png"/><Relationship Id="rId7" Type="http://schemas.openxmlformats.org/officeDocument/2006/relationships/image" Target="../media/image366.png"/><Relationship Id="rId8" Type="http://schemas.openxmlformats.org/officeDocument/2006/relationships/image" Target="../media/image357.png"/></Relationships>
</file>

<file path=ppt/slides/_rels/slide12.xml.rels><?xml version="1.0" encoding="UTF-8" standalone="yes"?><Relationships xmlns="http://schemas.openxmlformats.org/package/2006/relationships"><Relationship Id="rId11" Type="http://schemas.openxmlformats.org/officeDocument/2006/relationships/image" Target="../media/image168.png"/><Relationship Id="rId10" Type="http://schemas.openxmlformats.org/officeDocument/2006/relationships/image" Target="../media/image165.png"/><Relationship Id="rId13" Type="http://schemas.openxmlformats.org/officeDocument/2006/relationships/image" Target="../media/image170.png"/><Relationship Id="rId12" Type="http://schemas.openxmlformats.org/officeDocument/2006/relationships/image" Target="../media/image161.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3.png"/><Relationship Id="rId15" Type="http://schemas.openxmlformats.org/officeDocument/2006/relationships/image" Target="../media/image162.png"/><Relationship Id="rId14" Type="http://schemas.openxmlformats.org/officeDocument/2006/relationships/image" Target="../media/image177.png"/><Relationship Id="rId16" Type="http://schemas.openxmlformats.org/officeDocument/2006/relationships/image" Target="../media/image176.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4.png"/><Relationship Id="rId8" Type="http://schemas.openxmlformats.org/officeDocument/2006/relationships/image" Target="../media/image160.png"/></Relationships>
</file>

<file path=ppt/slides/_rels/slide13.xml.rels><?xml version="1.0" encoding="UTF-8" standalone="yes"?><Relationships xmlns="http://schemas.openxmlformats.org/package/2006/relationships"><Relationship Id="rId11" Type="http://schemas.openxmlformats.org/officeDocument/2006/relationships/image" Target="../media/image180.png"/><Relationship Id="rId10" Type="http://schemas.openxmlformats.org/officeDocument/2006/relationships/image" Target="../media/image174.png"/><Relationship Id="rId13" Type="http://schemas.openxmlformats.org/officeDocument/2006/relationships/image" Target="../media/image178.png"/><Relationship Id="rId12" Type="http://schemas.openxmlformats.org/officeDocument/2006/relationships/image" Target="../media/image179.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171.png"/><Relationship Id="rId15" Type="http://schemas.openxmlformats.org/officeDocument/2006/relationships/image" Target="../media/image192.png"/><Relationship Id="rId14" Type="http://schemas.openxmlformats.org/officeDocument/2006/relationships/image" Target="../media/image181.png"/><Relationship Id="rId16" Type="http://schemas.openxmlformats.org/officeDocument/2006/relationships/image" Target="../media/image188.png"/><Relationship Id="rId5" Type="http://schemas.openxmlformats.org/officeDocument/2006/relationships/image" Target="../media/image169.png"/><Relationship Id="rId6" Type="http://schemas.openxmlformats.org/officeDocument/2006/relationships/image" Target="../media/image175.png"/><Relationship Id="rId7" Type="http://schemas.openxmlformats.org/officeDocument/2006/relationships/image" Target="../media/image173.png"/><Relationship Id="rId8" Type="http://schemas.openxmlformats.org/officeDocument/2006/relationships/image" Target="../media/image172.png"/></Relationships>
</file>

<file path=ppt/slides/_rels/slide14.xml.rels><?xml version="1.0" encoding="UTF-8" standalone="yes"?><Relationships xmlns="http://schemas.openxmlformats.org/package/2006/relationships"><Relationship Id="rId11" Type="http://schemas.openxmlformats.org/officeDocument/2006/relationships/image" Target="../media/image187.png"/><Relationship Id="rId10" Type="http://schemas.openxmlformats.org/officeDocument/2006/relationships/image" Target="../media/image189.png"/><Relationship Id="rId13" Type="http://schemas.openxmlformats.org/officeDocument/2006/relationships/image" Target="../media/image191.png"/><Relationship Id="rId12" Type="http://schemas.openxmlformats.org/officeDocument/2006/relationships/image" Target="../media/image190.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5.png"/><Relationship Id="rId15" Type="http://schemas.openxmlformats.org/officeDocument/2006/relationships/image" Target="../media/image201.png"/><Relationship Id="rId14" Type="http://schemas.openxmlformats.org/officeDocument/2006/relationships/image" Target="../media/image195.jpg"/><Relationship Id="rId16" Type="http://schemas.openxmlformats.org/officeDocument/2006/relationships/image" Target="../media/image199.png"/><Relationship Id="rId5" Type="http://schemas.openxmlformats.org/officeDocument/2006/relationships/image" Target="../media/image184.png"/><Relationship Id="rId6" Type="http://schemas.openxmlformats.org/officeDocument/2006/relationships/image" Target="../media/image186.png"/><Relationship Id="rId7" Type="http://schemas.openxmlformats.org/officeDocument/2006/relationships/image" Target="../media/image196.png"/><Relationship Id="rId8" Type="http://schemas.openxmlformats.org/officeDocument/2006/relationships/image" Target="../media/image193.png"/></Relationships>
</file>

<file path=ppt/slides/_rels/slide15.xml.rels><?xml version="1.0" encoding="UTF-8" standalone="yes"?><Relationships xmlns="http://schemas.openxmlformats.org/package/2006/relationships"><Relationship Id="rId11" Type="http://schemas.openxmlformats.org/officeDocument/2006/relationships/image" Target="../media/image207.png"/><Relationship Id="rId10" Type="http://schemas.openxmlformats.org/officeDocument/2006/relationships/image" Target="../media/image205.png"/><Relationship Id="rId13" Type="http://schemas.openxmlformats.org/officeDocument/2006/relationships/image" Target="../media/image217.png"/><Relationship Id="rId12" Type="http://schemas.openxmlformats.org/officeDocument/2006/relationships/image" Target="../media/image204.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202.png"/><Relationship Id="rId15" Type="http://schemas.openxmlformats.org/officeDocument/2006/relationships/image" Target="../media/image209.png"/><Relationship Id="rId14" Type="http://schemas.openxmlformats.org/officeDocument/2006/relationships/image" Target="../media/image206.png"/><Relationship Id="rId16" Type="http://schemas.openxmlformats.org/officeDocument/2006/relationships/image" Target="../media/image212.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203.png"/><Relationship Id="rId8" Type="http://schemas.openxmlformats.org/officeDocument/2006/relationships/image" Target="../media/image211.png"/></Relationships>
</file>

<file path=ppt/slides/_rels/slide16.xml.rels><?xml version="1.0" encoding="UTF-8" standalone="yes"?><Relationships xmlns="http://schemas.openxmlformats.org/package/2006/relationships"><Relationship Id="rId11" Type="http://schemas.openxmlformats.org/officeDocument/2006/relationships/image" Target="../media/image218.png"/><Relationship Id="rId10" Type="http://schemas.openxmlformats.org/officeDocument/2006/relationships/image" Target="../media/image220.png"/><Relationship Id="rId13" Type="http://schemas.openxmlformats.org/officeDocument/2006/relationships/image" Target="../media/image216.png"/><Relationship Id="rId12" Type="http://schemas.openxmlformats.org/officeDocument/2006/relationships/image" Target="../media/image222.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8.png"/><Relationship Id="rId4" Type="http://schemas.openxmlformats.org/officeDocument/2006/relationships/image" Target="../media/image215.png"/><Relationship Id="rId9" Type="http://schemas.openxmlformats.org/officeDocument/2006/relationships/image" Target="../media/image214.png"/><Relationship Id="rId5" Type="http://schemas.openxmlformats.org/officeDocument/2006/relationships/image" Target="../media/image219.png"/><Relationship Id="rId6" Type="http://schemas.openxmlformats.org/officeDocument/2006/relationships/image" Target="../media/image213.png"/><Relationship Id="rId7" Type="http://schemas.openxmlformats.org/officeDocument/2006/relationships/image" Target="../media/image210.png"/><Relationship Id="rId8" Type="http://schemas.openxmlformats.org/officeDocument/2006/relationships/image" Target="../media/image221.png"/></Relationships>
</file>

<file path=ppt/slides/_rels/slide17.xml.rels><?xml version="1.0" encoding="UTF-8" standalone="yes"?><Relationships xmlns="http://schemas.openxmlformats.org/package/2006/relationships"><Relationship Id="rId11" Type="http://schemas.openxmlformats.org/officeDocument/2006/relationships/image" Target="../media/image224.png"/><Relationship Id="rId10" Type="http://schemas.openxmlformats.org/officeDocument/2006/relationships/image" Target="../media/image227.png"/><Relationship Id="rId13" Type="http://schemas.openxmlformats.org/officeDocument/2006/relationships/image" Target="../media/image234.png"/><Relationship Id="rId12" Type="http://schemas.openxmlformats.org/officeDocument/2006/relationships/image" Target="../media/image232.png"/><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223.jpg"/><Relationship Id="rId4" Type="http://schemas.openxmlformats.org/officeDocument/2006/relationships/image" Target="../media/image230.png"/><Relationship Id="rId9" Type="http://schemas.openxmlformats.org/officeDocument/2006/relationships/image" Target="../media/image226.png"/><Relationship Id="rId14" Type="http://schemas.openxmlformats.org/officeDocument/2006/relationships/image" Target="../media/image233.png"/><Relationship Id="rId5" Type="http://schemas.openxmlformats.org/officeDocument/2006/relationships/image" Target="../media/image225.png"/><Relationship Id="rId6" Type="http://schemas.openxmlformats.org/officeDocument/2006/relationships/image" Target="../media/image228.png"/><Relationship Id="rId7" Type="http://schemas.openxmlformats.org/officeDocument/2006/relationships/image" Target="../media/image231.png"/><Relationship Id="rId8" Type="http://schemas.openxmlformats.org/officeDocument/2006/relationships/image" Target="../media/image229.png"/></Relationships>
</file>

<file path=ppt/slides/_rels/slide18.xml.rels><?xml version="1.0" encoding="UTF-8" standalone="yes"?><Relationships xmlns="http://schemas.openxmlformats.org/package/2006/relationships"><Relationship Id="rId11" Type="http://schemas.openxmlformats.org/officeDocument/2006/relationships/image" Target="../media/image244.png"/><Relationship Id="rId10" Type="http://schemas.openxmlformats.org/officeDocument/2006/relationships/image" Target="../media/image241.png"/><Relationship Id="rId13" Type="http://schemas.openxmlformats.org/officeDocument/2006/relationships/image" Target="../media/image248.png"/><Relationship Id="rId12" Type="http://schemas.openxmlformats.org/officeDocument/2006/relationships/image" Target="../media/image238.png"/><Relationship Id="rId1" Type="http://schemas.openxmlformats.org/officeDocument/2006/relationships/slideLayout" Target="../slideLayouts/slideLayout60.xml"/><Relationship Id="rId2" Type="http://schemas.openxmlformats.org/officeDocument/2006/relationships/notesSlide" Target="../notesSlides/notesSlide18.xml"/><Relationship Id="rId3" Type="http://schemas.openxmlformats.org/officeDocument/2006/relationships/image" Target="../media/image239.png"/><Relationship Id="rId4" Type="http://schemas.openxmlformats.org/officeDocument/2006/relationships/image" Target="../media/image236.png"/><Relationship Id="rId9" Type="http://schemas.openxmlformats.org/officeDocument/2006/relationships/image" Target="../media/image247.png"/><Relationship Id="rId14" Type="http://schemas.openxmlformats.org/officeDocument/2006/relationships/image" Target="../media/image233.png"/><Relationship Id="rId5" Type="http://schemas.openxmlformats.org/officeDocument/2006/relationships/image" Target="../media/image237.png"/><Relationship Id="rId6" Type="http://schemas.openxmlformats.org/officeDocument/2006/relationships/image" Target="../media/image235.png"/><Relationship Id="rId7" Type="http://schemas.openxmlformats.org/officeDocument/2006/relationships/image" Target="../media/image242.png"/><Relationship Id="rId8" Type="http://schemas.openxmlformats.org/officeDocument/2006/relationships/image" Target="../media/image2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6.jpg"/></Relationships>
</file>

<file path=ppt/slides/_rels/slide2.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47.png"/><Relationship Id="rId13" Type="http://schemas.openxmlformats.org/officeDocument/2006/relationships/image" Target="../media/image55.png"/><Relationship Id="rId12" Type="http://schemas.openxmlformats.org/officeDocument/2006/relationships/image" Target="../media/image45.png"/><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59.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6.png"/><Relationship Id="rId7" Type="http://schemas.openxmlformats.org/officeDocument/2006/relationships/image" Target="../media/image38.png"/><Relationship Id="rId8" Type="http://schemas.openxmlformats.org/officeDocument/2006/relationships/image" Target="../media/image41.png"/></Relationships>
</file>

<file path=ppt/slides/_rels/slide20.xml.rels><?xml version="1.0" encoding="UTF-8" standalone="yes"?><Relationships xmlns="http://schemas.openxmlformats.org/package/2006/relationships"><Relationship Id="rId11" Type="http://schemas.openxmlformats.org/officeDocument/2006/relationships/image" Target="../media/image257.png"/><Relationship Id="rId10" Type="http://schemas.openxmlformats.org/officeDocument/2006/relationships/image" Target="../media/image250.png"/><Relationship Id="rId13" Type="http://schemas.openxmlformats.org/officeDocument/2006/relationships/image" Target="../media/image254.png"/><Relationship Id="rId12" Type="http://schemas.openxmlformats.org/officeDocument/2006/relationships/image" Target="../media/image256.png"/><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253.jpg"/><Relationship Id="rId4" Type="http://schemas.openxmlformats.org/officeDocument/2006/relationships/image" Target="../media/image245.png"/><Relationship Id="rId9" Type="http://schemas.openxmlformats.org/officeDocument/2006/relationships/image" Target="../media/image249.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55.png"/><Relationship Id="rId7" Type="http://schemas.openxmlformats.org/officeDocument/2006/relationships/image" Target="../media/image251.png"/><Relationship Id="rId8" Type="http://schemas.openxmlformats.org/officeDocument/2006/relationships/image" Target="../media/image2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drive.google.com/file/d/1-DhpD7jLboJWvjQBzLwEPJtGBTCBSb8z/view" TargetMode="External"/><Relationship Id="rId4" Type="http://schemas.openxmlformats.org/officeDocument/2006/relationships/image" Target="../media/image265.png"/><Relationship Id="rId5" Type="http://schemas.openxmlformats.org/officeDocument/2006/relationships/image" Target="../media/image233.png"/><Relationship Id="rId6" Type="http://schemas.openxmlformats.org/officeDocument/2006/relationships/image" Target="../media/image262.png"/><Relationship Id="rId7" Type="http://schemas.openxmlformats.org/officeDocument/2006/relationships/hyperlink" Target="https://drive.google.com/file/d/1-DhpD7jLboJWvjQBzLwEPJtGBTCBSb8z/view?resourcekey" TargetMode="External"/></Relationships>
</file>

<file path=ppt/slides/_rels/slide22.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267.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23.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268.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24.xml.rels><?xml version="1.0" encoding="UTF-8" standalone="yes"?><Relationships xmlns="http://schemas.openxmlformats.org/package/2006/relationships"><Relationship Id="rId11" Type="http://schemas.openxmlformats.org/officeDocument/2006/relationships/image" Target="../media/image272.png"/><Relationship Id="rId10" Type="http://schemas.openxmlformats.org/officeDocument/2006/relationships/image" Target="../media/image280.png"/><Relationship Id="rId13" Type="http://schemas.openxmlformats.org/officeDocument/2006/relationships/image" Target="../media/image275.png"/><Relationship Id="rId12" Type="http://schemas.openxmlformats.org/officeDocument/2006/relationships/image" Target="../media/image273.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7.png"/><Relationship Id="rId4" Type="http://schemas.openxmlformats.org/officeDocument/2006/relationships/image" Target="../media/image269.png"/><Relationship Id="rId9" Type="http://schemas.openxmlformats.org/officeDocument/2006/relationships/image" Target="../media/image274.png"/><Relationship Id="rId5" Type="http://schemas.openxmlformats.org/officeDocument/2006/relationships/image" Target="../media/image279.png"/><Relationship Id="rId6" Type="http://schemas.openxmlformats.org/officeDocument/2006/relationships/image" Target="../media/image270.png"/><Relationship Id="rId7" Type="http://schemas.openxmlformats.org/officeDocument/2006/relationships/image" Target="../media/image271.png"/><Relationship Id="rId8" Type="http://schemas.openxmlformats.org/officeDocument/2006/relationships/image" Target="../media/image276.png"/></Relationships>
</file>

<file path=ppt/slides/_rels/slide25.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278.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85.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26.xml.rels><?xml version="1.0" encoding="UTF-8" standalone="yes"?><Relationships xmlns="http://schemas.openxmlformats.org/package/2006/relationships"><Relationship Id="rId11" Type="http://schemas.openxmlformats.org/officeDocument/2006/relationships/image" Target="../media/image287.png"/><Relationship Id="rId10" Type="http://schemas.openxmlformats.org/officeDocument/2006/relationships/image" Target="../media/image298.png"/><Relationship Id="rId13" Type="http://schemas.openxmlformats.org/officeDocument/2006/relationships/image" Target="../media/image291.png"/><Relationship Id="rId12" Type="http://schemas.openxmlformats.org/officeDocument/2006/relationships/image" Target="../media/image288.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3.png"/><Relationship Id="rId4" Type="http://schemas.openxmlformats.org/officeDocument/2006/relationships/image" Target="../media/image282.png"/><Relationship Id="rId9" Type="http://schemas.openxmlformats.org/officeDocument/2006/relationships/image" Target="../media/image293.png"/><Relationship Id="rId5" Type="http://schemas.openxmlformats.org/officeDocument/2006/relationships/image" Target="../media/image286.png"/><Relationship Id="rId6" Type="http://schemas.openxmlformats.org/officeDocument/2006/relationships/image" Target="../media/image284.png"/><Relationship Id="rId7" Type="http://schemas.openxmlformats.org/officeDocument/2006/relationships/image" Target="../media/image289.png"/><Relationship Id="rId8" Type="http://schemas.openxmlformats.org/officeDocument/2006/relationships/image" Target="../media/image281.png"/></Relationships>
</file>

<file path=ppt/slides/_rels/slide2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290.pn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28.xml.rels><?xml version="1.0" encoding="UTF-8" standalone="yes"?><Relationships xmlns="http://schemas.openxmlformats.org/package/2006/relationships"><Relationship Id="rId11" Type="http://schemas.openxmlformats.org/officeDocument/2006/relationships/image" Target="../media/image258.png"/><Relationship Id="rId10" Type="http://schemas.openxmlformats.org/officeDocument/2006/relationships/image" Target="../media/image261.png"/><Relationship Id="rId13" Type="http://schemas.openxmlformats.org/officeDocument/2006/relationships/image" Target="../media/image266.png"/><Relationship Id="rId12" Type="http://schemas.openxmlformats.org/officeDocument/2006/relationships/image" Target="../media/image260.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drive.google.com/file/d/1yAx00Ocm0CiMpWpAr_cOhCxR9dUDsal-/view" TargetMode="External"/><Relationship Id="rId4" Type="http://schemas.openxmlformats.org/officeDocument/2006/relationships/image" Target="../media/image301.png"/><Relationship Id="rId9" Type="http://schemas.openxmlformats.org/officeDocument/2006/relationships/image" Target="../media/image264.png"/><Relationship Id="rId15" Type="http://schemas.openxmlformats.org/officeDocument/2006/relationships/image" Target="../media/image233.png"/><Relationship Id="rId14" Type="http://schemas.openxmlformats.org/officeDocument/2006/relationships/image" Target="../media/image299.png"/><Relationship Id="rId16" Type="http://schemas.openxmlformats.org/officeDocument/2006/relationships/hyperlink" Target="https://drive.google.com/file/d/1yAx00Ocm0CiMpWpAr_cOhCxR9dUDsal-/view?resourcekey" TargetMode="External"/><Relationship Id="rId5" Type="http://schemas.openxmlformats.org/officeDocument/2006/relationships/image" Target="../media/image245.png"/><Relationship Id="rId6" Type="http://schemas.openxmlformats.org/officeDocument/2006/relationships/image" Target="../media/image243.png"/><Relationship Id="rId7" Type="http://schemas.openxmlformats.org/officeDocument/2006/relationships/image" Target="../media/image263.png"/><Relationship Id="rId8" Type="http://schemas.openxmlformats.org/officeDocument/2006/relationships/image" Target="../media/image259.png"/></Relationships>
</file>

<file path=ppt/slides/_rels/slide29.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292.pn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3.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56.png"/><Relationship Id="rId13" Type="http://schemas.openxmlformats.org/officeDocument/2006/relationships/image" Target="../media/image63.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9.png"/><Relationship Id="rId4" Type="http://schemas.openxmlformats.org/officeDocument/2006/relationships/image" Target="../media/image54.png"/><Relationship Id="rId9" Type="http://schemas.openxmlformats.org/officeDocument/2006/relationships/image" Target="../media/image58.png"/><Relationship Id="rId15" Type="http://schemas.openxmlformats.org/officeDocument/2006/relationships/image" Target="../media/image61.png"/><Relationship Id="rId14" Type="http://schemas.openxmlformats.org/officeDocument/2006/relationships/image" Target="../media/image57.png"/><Relationship Id="rId16" Type="http://schemas.openxmlformats.org/officeDocument/2006/relationships/image" Target="../media/image72.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60.png"/><Relationship Id="rId8" Type="http://schemas.openxmlformats.org/officeDocument/2006/relationships/image" Target="../media/image64.png"/></Relationships>
</file>

<file path=ppt/slides/_rels/slide30.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297.png"/><Relationship Id="rId12" Type="http://schemas.openxmlformats.org/officeDocument/2006/relationships/image" Target="../media/image266.png"/><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5.gif"/><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31.xml.rels><?xml version="1.0" encoding="UTF-8" standalone="yes"?><Relationships xmlns="http://schemas.openxmlformats.org/package/2006/relationships"><Relationship Id="rId11" Type="http://schemas.openxmlformats.org/officeDocument/2006/relationships/image" Target="../media/image233.png"/><Relationship Id="rId10" Type="http://schemas.openxmlformats.org/officeDocument/2006/relationships/image" Target="../media/image306.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2.png"/><Relationship Id="rId4" Type="http://schemas.openxmlformats.org/officeDocument/2006/relationships/image" Target="../media/image296.png"/><Relationship Id="rId9" Type="http://schemas.openxmlformats.org/officeDocument/2006/relationships/image" Target="../media/image308.png"/><Relationship Id="rId5" Type="http://schemas.openxmlformats.org/officeDocument/2006/relationships/image" Target="../media/image294.png"/><Relationship Id="rId6" Type="http://schemas.openxmlformats.org/officeDocument/2006/relationships/image" Target="../media/image300.png"/><Relationship Id="rId7" Type="http://schemas.openxmlformats.org/officeDocument/2006/relationships/image" Target="../media/image304.png"/><Relationship Id="rId8" Type="http://schemas.openxmlformats.org/officeDocument/2006/relationships/image" Target="../media/image305.png"/></Relationships>
</file>

<file path=ppt/slides/_rels/slide32.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61.xml"/><Relationship Id="rId2" Type="http://schemas.openxmlformats.org/officeDocument/2006/relationships/notesSlide" Target="../notesSlides/notesSlide32.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33.xml.rels><?xml version="1.0" encoding="UTF-8" standalone="yes"?><Relationships xmlns="http://schemas.openxmlformats.org/package/2006/relationships"><Relationship Id="rId11" Type="http://schemas.openxmlformats.org/officeDocument/2006/relationships/image" Target="../media/image320.png"/><Relationship Id="rId10" Type="http://schemas.openxmlformats.org/officeDocument/2006/relationships/image" Target="../media/image313.png"/><Relationship Id="rId13" Type="http://schemas.openxmlformats.org/officeDocument/2006/relationships/image" Target="../media/image233.png"/><Relationship Id="rId12" Type="http://schemas.openxmlformats.org/officeDocument/2006/relationships/image" Target="../media/image315.png"/><Relationship Id="rId1" Type="http://schemas.openxmlformats.org/officeDocument/2006/relationships/slideLayout" Target="../slideLayouts/slideLayout38.xml"/><Relationship Id="rId2" Type="http://schemas.openxmlformats.org/officeDocument/2006/relationships/notesSlide" Target="../notesSlides/notesSlide33.xml"/><Relationship Id="rId3" Type="http://schemas.openxmlformats.org/officeDocument/2006/relationships/image" Target="../media/image245.png"/><Relationship Id="rId4" Type="http://schemas.openxmlformats.org/officeDocument/2006/relationships/image" Target="../media/image310.png"/><Relationship Id="rId9" Type="http://schemas.openxmlformats.org/officeDocument/2006/relationships/image" Target="../media/image317.png"/><Relationship Id="rId5" Type="http://schemas.openxmlformats.org/officeDocument/2006/relationships/image" Target="../media/image312.png"/><Relationship Id="rId6" Type="http://schemas.openxmlformats.org/officeDocument/2006/relationships/image" Target="../media/image309.png"/><Relationship Id="rId7" Type="http://schemas.openxmlformats.org/officeDocument/2006/relationships/image" Target="../media/image307.png"/><Relationship Id="rId8" Type="http://schemas.openxmlformats.org/officeDocument/2006/relationships/image" Target="../media/image3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16.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36.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14.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3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drive.google.com/file/d/1Sl5LYTDaQhzdG6HBnGEv0qfzgcBvRnaD/view" TargetMode="External"/><Relationship Id="rId4" Type="http://schemas.openxmlformats.org/officeDocument/2006/relationships/image" Target="../media/image326.png"/><Relationship Id="rId5" Type="http://schemas.openxmlformats.org/officeDocument/2006/relationships/image" Target="../media/image233.png"/><Relationship Id="rId6" Type="http://schemas.openxmlformats.org/officeDocument/2006/relationships/image" Target="../media/image324.png"/><Relationship Id="rId7" Type="http://schemas.openxmlformats.org/officeDocument/2006/relationships/hyperlink" Target="https://drive.google.com/file/d/1Sl5LYTDaQhzdG6HBnGEv0qfzgcBvRnaD/view?resourcekey" TargetMode="External"/></Relationships>
</file>

<file path=ppt/slides/_rels/slide39.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72.xml"/><Relationship Id="rId2" Type="http://schemas.openxmlformats.org/officeDocument/2006/relationships/notesSlide" Target="../notesSlides/notesSlide39.xml"/><Relationship Id="rId3" Type="http://schemas.openxmlformats.org/officeDocument/2006/relationships/image" Target="../media/image327.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4.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78.png"/><Relationship Id="rId13" Type="http://schemas.openxmlformats.org/officeDocument/2006/relationships/image" Target="../media/image76.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5.png"/><Relationship Id="rId4" Type="http://schemas.openxmlformats.org/officeDocument/2006/relationships/image" Target="../media/image71.png"/><Relationship Id="rId9" Type="http://schemas.openxmlformats.org/officeDocument/2006/relationships/image" Target="../media/image73.png"/><Relationship Id="rId15" Type="http://schemas.openxmlformats.org/officeDocument/2006/relationships/image" Target="../media/image75.png"/><Relationship Id="rId14" Type="http://schemas.openxmlformats.org/officeDocument/2006/relationships/image" Target="../media/image74.png"/><Relationship Id="rId16" Type="http://schemas.openxmlformats.org/officeDocument/2006/relationships/image" Target="../media/image77.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image" Target="../media/image70.png"/><Relationship Id="rId8" Type="http://schemas.openxmlformats.org/officeDocument/2006/relationships/image" Target="../media/image68.png"/></Relationships>
</file>

<file path=ppt/slides/_rels/slide40.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95.xml"/><Relationship Id="rId2" Type="http://schemas.openxmlformats.org/officeDocument/2006/relationships/notesSlide" Target="../notesSlides/notesSlide40.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41.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95.xml"/><Relationship Id="rId2" Type="http://schemas.openxmlformats.org/officeDocument/2006/relationships/notesSlide" Target="../notesSlides/notesSlide41.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42.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12.xml"/><Relationship Id="rId2" Type="http://schemas.openxmlformats.org/officeDocument/2006/relationships/notesSlide" Target="../notesSlides/notesSlide42.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43.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3.xml"/><Relationship Id="rId2" Type="http://schemas.openxmlformats.org/officeDocument/2006/relationships/notesSlide" Target="../notesSlides/notesSlide43.xml"/><Relationship Id="rId3" Type="http://schemas.openxmlformats.org/officeDocument/2006/relationships/image" Target="../media/image319.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44.xml.rels><?xml version="1.0" encoding="UTF-8" standalone="yes"?><Relationships xmlns="http://schemas.openxmlformats.org/package/2006/relationships"><Relationship Id="rId11" Type="http://schemas.openxmlformats.org/officeDocument/2006/relationships/image" Target="../media/image258.png"/><Relationship Id="rId10" Type="http://schemas.openxmlformats.org/officeDocument/2006/relationships/image" Target="../media/image261.png"/><Relationship Id="rId13" Type="http://schemas.openxmlformats.org/officeDocument/2006/relationships/image" Target="../media/image266.png"/><Relationship Id="rId12" Type="http://schemas.openxmlformats.org/officeDocument/2006/relationships/image" Target="../media/image260.png"/><Relationship Id="rId1" Type="http://schemas.openxmlformats.org/officeDocument/2006/relationships/slideLayout" Target="../slideLayouts/slideLayout124.xml"/><Relationship Id="rId2" Type="http://schemas.openxmlformats.org/officeDocument/2006/relationships/notesSlide" Target="../notesSlides/notesSlide44.xml"/><Relationship Id="rId3" Type="http://schemas.openxmlformats.org/officeDocument/2006/relationships/image" Target="../media/image322.png"/><Relationship Id="rId4" Type="http://schemas.openxmlformats.org/officeDocument/2006/relationships/image" Target="../media/image318.jpg"/><Relationship Id="rId9" Type="http://schemas.openxmlformats.org/officeDocument/2006/relationships/image" Target="../media/image264.png"/><Relationship Id="rId14" Type="http://schemas.openxmlformats.org/officeDocument/2006/relationships/image" Target="../media/image303.png"/><Relationship Id="rId5" Type="http://schemas.openxmlformats.org/officeDocument/2006/relationships/image" Target="../media/image245.png"/><Relationship Id="rId6" Type="http://schemas.openxmlformats.org/officeDocument/2006/relationships/image" Target="../media/image243.png"/><Relationship Id="rId7" Type="http://schemas.openxmlformats.org/officeDocument/2006/relationships/image" Target="../media/image263.png"/><Relationship Id="rId8" Type="http://schemas.openxmlformats.org/officeDocument/2006/relationships/image" Target="../media/image259.png"/></Relationships>
</file>

<file path=ppt/slides/_rels/slide45.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4.xml"/><Relationship Id="rId2" Type="http://schemas.openxmlformats.org/officeDocument/2006/relationships/notesSlide" Target="../notesSlides/notesSlide45.xml"/><Relationship Id="rId3" Type="http://schemas.openxmlformats.org/officeDocument/2006/relationships/image" Target="../media/image329.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32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46.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4.xml"/><Relationship Id="rId2" Type="http://schemas.openxmlformats.org/officeDocument/2006/relationships/notesSlide" Target="../notesSlides/notesSlide46.xml"/><Relationship Id="rId3" Type="http://schemas.openxmlformats.org/officeDocument/2006/relationships/image" Target="../media/image329.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321.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47.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24.xml"/><Relationship Id="rId2" Type="http://schemas.openxmlformats.org/officeDocument/2006/relationships/notesSlide" Target="../notesSlides/notesSlide47.xml"/><Relationship Id="rId3" Type="http://schemas.openxmlformats.org/officeDocument/2006/relationships/image" Target="../media/image329.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325.jp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28.png"/><Relationship Id="rId4" Type="http://schemas.openxmlformats.org/officeDocument/2006/relationships/image" Target="../media/image233.png"/><Relationship Id="rId5" Type="http://schemas.openxmlformats.org/officeDocument/2006/relationships/image" Target="../media/image3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hyperlink" Target="http://drive.google.com/file/d/1A66WRRn4fGH28k9c8_R0SqCN8mDGoBfA/view" TargetMode="External"/><Relationship Id="rId4" Type="http://schemas.openxmlformats.org/officeDocument/2006/relationships/image" Target="../media/image326.png"/><Relationship Id="rId5" Type="http://schemas.openxmlformats.org/officeDocument/2006/relationships/image" Target="../media/image233.png"/><Relationship Id="rId6" Type="http://schemas.openxmlformats.org/officeDocument/2006/relationships/image" Target="../media/image324.png"/><Relationship Id="rId7" Type="http://schemas.openxmlformats.org/officeDocument/2006/relationships/hyperlink" Target="https://drive.google.com/file/d/1A66WRRn4fGH28k9c8_R0SqCN8mDGoBfA/view?resourcekey"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88.png"/><Relationship Id="rId13" Type="http://schemas.openxmlformats.org/officeDocument/2006/relationships/image" Target="../media/image89.png"/><Relationship Id="rId12"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5.png"/><Relationship Id="rId14" Type="http://schemas.openxmlformats.org/officeDocument/2006/relationships/image" Target="../media/image90.png"/><Relationship Id="rId5" Type="http://schemas.openxmlformats.org/officeDocument/2006/relationships/image" Target="../media/image82.png"/><Relationship Id="rId6" Type="http://schemas.openxmlformats.org/officeDocument/2006/relationships/image" Target="../media/image81.png"/><Relationship Id="rId7" Type="http://schemas.openxmlformats.org/officeDocument/2006/relationships/image" Target="../media/image84.png"/><Relationship Id="rId8" Type="http://schemas.openxmlformats.org/officeDocument/2006/relationships/image" Target="../media/image8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33.png"/><Relationship Id="rId4" Type="http://schemas.openxmlformats.org/officeDocument/2006/relationships/image" Target="../media/image3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24.png"/><Relationship Id="rId4" Type="http://schemas.openxmlformats.org/officeDocument/2006/relationships/image" Target="../media/image2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52.xml"/><Relationship Id="rId3" Type="http://schemas.openxmlformats.org/officeDocument/2006/relationships/image" Target="../media/image331.png"/><Relationship Id="rId4" Type="http://schemas.openxmlformats.org/officeDocument/2006/relationships/image" Target="../media/image233.png"/><Relationship Id="rId5" Type="http://schemas.openxmlformats.org/officeDocument/2006/relationships/image" Target="../media/image324.png"/></Relationships>
</file>

<file path=ppt/slides/_rels/slide53.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330.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54.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339.png"/><Relationship Id="rId4" Type="http://schemas.openxmlformats.org/officeDocument/2006/relationships/image" Target="../media/image245.png"/><Relationship Id="rId9" Type="http://schemas.openxmlformats.org/officeDocument/2006/relationships/image" Target="../media/image261.png"/><Relationship Id="rId15" Type="http://schemas.openxmlformats.org/officeDocument/2006/relationships/image" Target="../media/image345.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55.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56.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5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58.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345.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59.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333.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6.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95.png"/><Relationship Id="rId13" Type="http://schemas.openxmlformats.org/officeDocument/2006/relationships/image" Target="../media/image106.png"/><Relationship Id="rId12"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2.png"/><Relationship Id="rId4" Type="http://schemas.openxmlformats.org/officeDocument/2006/relationships/image" Target="../media/image99.png"/><Relationship Id="rId9" Type="http://schemas.openxmlformats.org/officeDocument/2006/relationships/image" Target="../media/image102.png"/><Relationship Id="rId5" Type="http://schemas.openxmlformats.org/officeDocument/2006/relationships/image" Target="../media/image94.png"/><Relationship Id="rId6" Type="http://schemas.openxmlformats.org/officeDocument/2006/relationships/image" Target="../media/image103.png"/><Relationship Id="rId7" Type="http://schemas.openxmlformats.org/officeDocument/2006/relationships/image" Target="../media/image93.png"/><Relationship Id="rId8" Type="http://schemas.openxmlformats.org/officeDocument/2006/relationships/image" Target="../media/image96.png"/></Relationships>
</file>

<file path=ppt/slides/_rels/slide60.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1" Type="http://schemas.openxmlformats.org/officeDocument/2006/relationships/image" Target="../media/image264.png"/><Relationship Id="rId10" Type="http://schemas.openxmlformats.org/officeDocument/2006/relationships/image" Target="../media/image259.png"/><Relationship Id="rId13" Type="http://schemas.openxmlformats.org/officeDocument/2006/relationships/image" Target="../media/image258.png"/><Relationship Id="rId12" Type="http://schemas.openxmlformats.org/officeDocument/2006/relationships/image" Target="../media/image261.png"/><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36.png"/><Relationship Id="rId4" Type="http://schemas.openxmlformats.org/officeDocument/2006/relationships/image" Target="../media/image341.png"/><Relationship Id="rId9" Type="http://schemas.openxmlformats.org/officeDocument/2006/relationships/image" Target="../media/image263.png"/><Relationship Id="rId15" Type="http://schemas.openxmlformats.org/officeDocument/2006/relationships/image" Target="../media/image266.png"/><Relationship Id="rId14" Type="http://schemas.openxmlformats.org/officeDocument/2006/relationships/image" Target="../media/image260.png"/><Relationship Id="rId17" Type="http://schemas.openxmlformats.org/officeDocument/2006/relationships/image" Target="../media/image233.png"/><Relationship Id="rId16" Type="http://schemas.openxmlformats.org/officeDocument/2006/relationships/image" Target="../media/image303.png"/><Relationship Id="rId5" Type="http://schemas.openxmlformats.org/officeDocument/2006/relationships/image" Target="../media/image342.png"/><Relationship Id="rId6" Type="http://schemas.openxmlformats.org/officeDocument/2006/relationships/image" Target="../media/image332.png"/><Relationship Id="rId7" Type="http://schemas.openxmlformats.org/officeDocument/2006/relationships/image" Target="../media/image245.png"/><Relationship Id="rId8" Type="http://schemas.openxmlformats.org/officeDocument/2006/relationships/image" Target="../media/image243.png"/></Relationships>
</file>

<file path=ppt/slides/_rels/slide63.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40.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64.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65.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48.xml"/><Relationship Id="rId2" Type="http://schemas.openxmlformats.org/officeDocument/2006/relationships/notesSlide" Target="../notesSlides/notesSlide65.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66.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60.xml"/><Relationship Id="rId2" Type="http://schemas.openxmlformats.org/officeDocument/2006/relationships/notesSlide" Target="../notesSlides/notesSlide66.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6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60.xml"/><Relationship Id="rId2" Type="http://schemas.openxmlformats.org/officeDocument/2006/relationships/notesSlide" Target="../notesSlides/notesSlide6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68.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334.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69.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7.xml.rels><?xml version="1.0" encoding="UTF-8" standalone="yes"?><Relationships xmlns="http://schemas.openxmlformats.org/package/2006/relationships"><Relationship Id="rId11" Type="http://schemas.openxmlformats.org/officeDocument/2006/relationships/image" Target="../media/image111.png"/><Relationship Id="rId10" Type="http://schemas.openxmlformats.org/officeDocument/2006/relationships/image" Target="../media/image110.png"/><Relationship Id="rId13" Type="http://schemas.openxmlformats.org/officeDocument/2006/relationships/image" Target="../media/image114.png"/><Relationship Id="rId12" Type="http://schemas.openxmlformats.org/officeDocument/2006/relationships/image" Target="../media/image112.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7.png"/><Relationship Id="rId4" Type="http://schemas.openxmlformats.org/officeDocument/2006/relationships/image" Target="../media/image100.png"/><Relationship Id="rId9" Type="http://schemas.openxmlformats.org/officeDocument/2006/relationships/image" Target="../media/image109.png"/><Relationship Id="rId14" Type="http://schemas.openxmlformats.org/officeDocument/2006/relationships/image" Target="../media/image119.jpg"/><Relationship Id="rId5" Type="http://schemas.openxmlformats.org/officeDocument/2006/relationships/image" Target="../media/image105.png"/><Relationship Id="rId6" Type="http://schemas.openxmlformats.org/officeDocument/2006/relationships/image" Target="../media/image107.png"/><Relationship Id="rId7" Type="http://schemas.openxmlformats.org/officeDocument/2006/relationships/image" Target="../media/image116.png"/><Relationship Id="rId8" Type="http://schemas.openxmlformats.org/officeDocument/2006/relationships/image" Target="../media/image108.png"/></Relationships>
</file>

<file path=ppt/slides/_rels/slide70.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349.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1.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image" Target="../media/image338.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2.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72.xml"/><Relationship Id="rId3" Type="http://schemas.openxmlformats.org/officeDocument/2006/relationships/image" Target="../media/image337.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3.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344.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4.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48.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5.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346.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6.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49.xml"/><Relationship Id="rId2" Type="http://schemas.openxmlformats.org/officeDocument/2006/relationships/notesSlide" Target="../notesSlides/notesSlide76.xml"/><Relationship Id="rId3" Type="http://schemas.openxmlformats.org/officeDocument/2006/relationships/image" Target="../media/image343.jp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7.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0.xml"/><Relationship Id="rId2" Type="http://schemas.openxmlformats.org/officeDocument/2006/relationships/notesSlide" Target="../notesSlides/notesSlide77.xml"/><Relationship Id="rId3" Type="http://schemas.openxmlformats.org/officeDocument/2006/relationships/image" Target="../media/image335.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78.xml.rels><?xml version="1.0" encoding="UTF-8" standalone="yes"?><Relationships xmlns="http://schemas.openxmlformats.org/package/2006/relationships"><Relationship Id="rId11" Type="http://schemas.openxmlformats.org/officeDocument/2006/relationships/image" Target="../media/image258.png"/><Relationship Id="rId10" Type="http://schemas.openxmlformats.org/officeDocument/2006/relationships/image" Target="../media/image261.png"/><Relationship Id="rId13" Type="http://schemas.openxmlformats.org/officeDocument/2006/relationships/image" Target="../media/image266.png"/><Relationship Id="rId12" Type="http://schemas.openxmlformats.org/officeDocument/2006/relationships/image" Target="../media/image260.png"/><Relationship Id="rId1" Type="http://schemas.openxmlformats.org/officeDocument/2006/relationships/slideLayout" Target="../slideLayouts/slideLayout150.xml"/><Relationship Id="rId2" Type="http://schemas.openxmlformats.org/officeDocument/2006/relationships/notesSlide" Target="../notesSlides/notesSlide78.xml"/><Relationship Id="rId3" Type="http://schemas.openxmlformats.org/officeDocument/2006/relationships/image" Target="../media/image347.jpg"/><Relationship Id="rId4" Type="http://schemas.openxmlformats.org/officeDocument/2006/relationships/image" Target="../media/image354.jpg"/><Relationship Id="rId9" Type="http://schemas.openxmlformats.org/officeDocument/2006/relationships/image" Target="../media/image264.png"/><Relationship Id="rId15" Type="http://schemas.openxmlformats.org/officeDocument/2006/relationships/image" Target="../media/image233.png"/><Relationship Id="rId14" Type="http://schemas.openxmlformats.org/officeDocument/2006/relationships/image" Target="../media/image303.png"/><Relationship Id="rId5" Type="http://schemas.openxmlformats.org/officeDocument/2006/relationships/image" Target="../media/image245.png"/><Relationship Id="rId6" Type="http://schemas.openxmlformats.org/officeDocument/2006/relationships/image" Target="../media/image243.png"/><Relationship Id="rId7" Type="http://schemas.openxmlformats.org/officeDocument/2006/relationships/image" Target="../media/image263.png"/><Relationship Id="rId8" Type="http://schemas.openxmlformats.org/officeDocument/2006/relationships/image" Target="../media/image259.png"/></Relationships>
</file>

<file path=ppt/slides/_rels/slide79.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351.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3.png"/></Relationships>
</file>

<file path=ppt/slides/_rels/slide80.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59.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1.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2.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60.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3.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14" Type="http://schemas.openxmlformats.org/officeDocument/2006/relationships/image" Target="../media/image355.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4.xml.rels><?xml version="1.0" encoding="UTF-8" standalone="yes"?><Relationships xmlns="http://schemas.openxmlformats.org/package/2006/relationships"><Relationship Id="rId11" Type="http://schemas.openxmlformats.org/officeDocument/2006/relationships/image" Target="../media/image264.png"/><Relationship Id="rId10" Type="http://schemas.openxmlformats.org/officeDocument/2006/relationships/image" Target="../media/image259.png"/><Relationship Id="rId13" Type="http://schemas.openxmlformats.org/officeDocument/2006/relationships/image" Target="../media/image258.png"/><Relationship Id="rId12" Type="http://schemas.openxmlformats.org/officeDocument/2006/relationships/image" Target="../media/image261.png"/><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350.png"/><Relationship Id="rId4" Type="http://schemas.openxmlformats.org/officeDocument/2006/relationships/image" Target="../media/image352.jpg"/><Relationship Id="rId9" Type="http://schemas.openxmlformats.org/officeDocument/2006/relationships/image" Target="../media/image263.png"/><Relationship Id="rId15" Type="http://schemas.openxmlformats.org/officeDocument/2006/relationships/image" Target="../media/image266.png"/><Relationship Id="rId14" Type="http://schemas.openxmlformats.org/officeDocument/2006/relationships/image" Target="../media/image260.png"/><Relationship Id="rId17" Type="http://schemas.openxmlformats.org/officeDocument/2006/relationships/image" Target="../media/image233.png"/><Relationship Id="rId16" Type="http://schemas.openxmlformats.org/officeDocument/2006/relationships/image" Target="../media/image303.png"/><Relationship Id="rId5" Type="http://schemas.openxmlformats.org/officeDocument/2006/relationships/image" Target="../media/image356.png"/><Relationship Id="rId6" Type="http://schemas.openxmlformats.org/officeDocument/2006/relationships/image" Target="../media/image365.png"/><Relationship Id="rId7" Type="http://schemas.openxmlformats.org/officeDocument/2006/relationships/image" Target="../media/image245.png"/><Relationship Id="rId8" Type="http://schemas.openxmlformats.org/officeDocument/2006/relationships/image" Target="../media/image243.png"/></Relationships>
</file>

<file path=ppt/slides/_rels/slide85.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6.xml.rels><?xml version="1.0" encoding="UTF-8" standalone="yes"?><Relationships xmlns="http://schemas.openxmlformats.org/package/2006/relationships"><Relationship Id="rId11" Type="http://schemas.openxmlformats.org/officeDocument/2006/relationships/image" Target="../media/image368.png"/><Relationship Id="rId10" Type="http://schemas.openxmlformats.org/officeDocument/2006/relationships/image" Target="../media/image362.png"/><Relationship Id="rId13" Type="http://schemas.openxmlformats.org/officeDocument/2006/relationships/image" Target="../media/image370.png"/><Relationship Id="rId12" Type="http://schemas.openxmlformats.org/officeDocument/2006/relationships/image" Target="../media/image369.png"/><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353.png"/><Relationship Id="rId4" Type="http://schemas.openxmlformats.org/officeDocument/2006/relationships/image" Target="../media/image363.png"/><Relationship Id="rId9" Type="http://schemas.openxmlformats.org/officeDocument/2006/relationships/image" Target="../media/image367.png"/><Relationship Id="rId14" Type="http://schemas.openxmlformats.org/officeDocument/2006/relationships/image" Target="../media/image372.jpg"/><Relationship Id="rId5" Type="http://schemas.openxmlformats.org/officeDocument/2006/relationships/image" Target="../media/image366.png"/><Relationship Id="rId6" Type="http://schemas.openxmlformats.org/officeDocument/2006/relationships/image" Target="../media/image357.png"/><Relationship Id="rId7" Type="http://schemas.openxmlformats.org/officeDocument/2006/relationships/image" Target="../media/image364.png"/><Relationship Id="rId8" Type="http://schemas.openxmlformats.org/officeDocument/2006/relationships/image" Target="../media/image361.png"/></Relationships>
</file>

<file path=ppt/slides/_rels/slide8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371.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9.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117.png"/><Relationship Id="rId13" Type="http://schemas.openxmlformats.org/officeDocument/2006/relationships/image" Target="../media/image126.png"/><Relationship Id="rId12" Type="http://schemas.openxmlformats.org/officeDocument/2006/relationships/image" Target="../media/image121.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128.png"/><Relationship Id="rId5" Type="http://schemas.openxmlformats.org/officeDocument/2006/relationships/image" Target="../media/image124.png"/><Relationship Id="rId6" Type="http://schemas.openxmlformats.org/officeDocument/2006/relationships/image" Target="../media/image115.png"/><Relationship Id="rId7" Type="http://schemas.openxmlformats.org/officeDocument/2006/relationships/image" Target="../media/image113.png"/><Relationship Id="rId8" Type="http://schemas.openxmlformats.org/officeDocument/2006/relationships/image" Target="../media/image125.png"/></Relationships>
</file>

<file path=ppt/slides/_rels/slide90.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5.xml"/><Relationship Id="rId2" Type="http://schemas.openxmlformats.org/officeDocument/2006/relationships/notesSlide" Target="../notesSlides/notesSlide90.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91.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7.xml"/><Relationship Id="rId2" Type="http://schemas.openxmlformats.org/officeDocument/2006/relationships/notesSlide" Target="../notesSlides/notesSlide91.xml"/><Relationship Id="rId3" Type="http://schemas.openxmlformats.org/officeDocument/2006/relationships/image" Target="../media/image377.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92.xml.rels><?xml version="1.0" encoding="UTF-8" standalone="yes"?><Relationships xmlns="http://schemas.openxmlformats.org/package/2006/relationships"><Relationship Id="rId11" Type="http://schemas.openxmlformats.org/officeDocument/2006/relationships/image" Target="../media/image264.png"/><Relationship Id="rId10" Type="http://schemas.openxmlformats.org/officeDocument/2006/relationships/image" Target="../media/image259.png"/><Relationship Id="rId13" Type="http://schemas.openxmlformats.org/officeDocument/2006/relationships/image" Target="../media/image258.png"/><Relationship Id="rId12" Type="http://schemas.openxmlformats.org/officeDocument/2006/relationships/image" Target="../media/image261.png"/><Relationship Id="rId1" Type="http://schemas.openxmlformats.org/officeDocument/2006/relationships/slideLayout" Target="../slideLayouts/slideLayout15.xml"/><Relationship Id="rId2" Type="http://schemas.openxmlformats.org/officeDocument/2006/relationships/notesSlide" Target="../notesSlides/notesSlide92.xml"/><Relationship Id="rId3" Type="http://schemas.openxmlformats.org/officeDocument/2006/relationships/image" Target="../media/image375.png"/><Relationship Id="rId4" Type="http://schemas.openxmlformats.org/officeDocument/2006/relationships/image" Target="../media/image374.png"/><Relationship Id="rId9" Type="http://schemas.openxmlformats.org/officeDocument/2006/relationships/image" Target="../media/image263.png"/><Relationship Id="rId15" Type="http://schemas.openxmlformats.org/officeDocument/2006/relationships/image" Target="../media/image266.png"/><Relationship Id="rId14" Type="http://schemas.openxmlformats.org/officeDocument/2006/relationships/image" Target="../media/image260.png"/><Relationship Id="rId17" Type="http://schemas.openxmlformats.org/officeDocument/2006/relationships/image" Target="../media/image233.png"/><Relationship Id="rId16" Type="http://schemas.openxmlformats.org/officeDocument/2006/relationships/image" Target="../media/image303.png"/><Relationship Id="rId5" Type="http://schemas.openxmlformats.org/officeDocument/2006/relationships/hyperlink" Target="http://drive.google.com/file/d/1SLAKubBoy_goMJn7GwMNeezIcwdSRPdT/view" TargetMode="External"/><Relationship Id="rId6" Type="http://schemas.openxmlformats.org/officeDocument/2006/relationships/image" Target="../media/image373.jpg"/><Relationship Id="rId7" Type="http://schemas.openxmlformats.org/officeDocument/2006/relationships/image" Target="../media/image245.png"/><Relationship Id="rId8" Type="http://schemas.openxmlformats.org/officeDocument/2006/relationships/image" Target="../media/image243.png"/></Relationships>
</file>

<file path=ppt/slides/_rels/slide93.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376.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94.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image" Target="../media/image380.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95.xml.rels><?xml version="1.0" encoding="UTF-8" standalone="yes"?><Relationships xmlns="http://schemas.openxmlformats.org/package/2006/relationships"><Relationship Id="rId11" Type="http://schemas.openxmlformats.org/officeDocument/2006/relationships/image" Target="../media/image260.png"/><Relationship Id="rId10" Type="http://schemas.openxmlformats.org/officeDocument/2006/relationships/image" Target="../media/image258.png"/><Relationship Id="rId13" Type="http://schemas.openxmlformats.org/officeDocument/2006/relationships/image" Target="../media/image303.png"/><Relationship Id="rId12"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378.png"/><Relationship Id="rId4" Type="http://schemas.openxmlformats.org/officeDocument/2006/relationships/image" Target="../media/image245.png"/><Relationship Id="rId9" Type="http://schemas.openxmlformats.org/officeDocument/2006/relationships/image" Target="../media/image261.png"/><Relationship Id="rId14" Type="http://schemas.openxmlformats.org/officeDocument/2006/relationships/image" Target="../media/image233.png"/><Relationship Id="rId5" Type="http://schemas.openxmlformats.org/officeDocument/2006/relationships/image" Target="../media/image243.png"/><Relationship Id="rId6" Type="http://schemas.openxmlformats.org/officeDocument/2006/relationships/image" Target="../media/image263.png"/><Relationship Id="rId7" Type="http://schemas.openxmlformats.org/officeDocument/2006/relationships/image" Target="../media/image259.png"/><Relationship Id="rId8" Type="http://schemas.openxmlformats.org/officeDocument/2006/relationships/image" Target="../media/image264.png"/></Relationships>
</file>

<file path=ppt/slides/_rels/slide96.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97.xml.rels><?xml version="1.0" encoding="UTF-8" standalone="yes"?><Relationships xmlns="http://schemas.openxmlformats.org/package/2006/relationships"><Relationship Id="rId11" Type="http://schemas.openxmlformats.org/officeDocument/2006/relationships/image" Target="../media/image266.png"/><Relationship Id="rId10" Type="http://schemas.openxmlformats.org/officeDocument/2006/relationships/image" Target="../media/image260.png"/><Relationship Id="rId13" Type="http://schemas.openxmlformats.org/officeDocument/2006/relationships/image" Target="../media/image233.png"/><Relationship Id="rId12" Type="http://schemas.openxmlformats.org/officeDocument/2006/relationships/image" Target="../media/image303.png"/><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245.png"/><Relationship Id="rId4" Type="http://schemas.openxmlformats.org/officeDocument/2006/relationships/image" Target="../media/image243.png"/><Relationship Id="rId9" Type="http://schemas.openxmlformats.org/officeDocument/2006/relationships/image" Target="../media/image258.png"/><Relationship Id="rId5" Type="http://schemas.openxmlformats.org/officeDocument/2006/relationships/image" Target="../media/image263.png"/><Relationship Id="rId6" Type="http://schemas.openxmlformats.org/officeDocument/2006/relationships/image" Target="../media/image259.png"/><Relationship Id="rId7" Type="http://schemas.openxmlformats.org/officeDocument/2006/relationships/image" Target="../media/image264.png"/><Relationship Id="rId8" Type="http://schemas.openxmlformats.org/officeDocument/2006/relationships/image" Target="../media/image261.png"/></Relationships>
</file>

<file path=ppt/slides/_rels/slide98.xml.rels><?xml version="1.0" encoding="UTF-8" standalone="yes"?><Relationships xmlns="http://schemas.openxmlformats.org/package/2006/relationships"><Relationship Id="rId11" Type="http://schemas.openxmlformats.org/officeDocument/2006/relationships/image" Target="../media/image368.png"/><Relationship Id="rId10" Type="http://schemas.openxmlformats.org/officeDocument/2006/relationships/image" Target="../media/image362.png"/><Relationship Id="rId13" Type="http://schemas.openxmlformats.org/officeDocument/2006/relationships/image" Target="../media/image370.png"/><Relationship Id="rId12" Type="http://schemas.openxmlformats.org/officeDocument/2006/relationships/image" Target="../media/image369.png"/><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353.png"/><Relationship Id="rId4" Type="http://schemas.openxmlformats.org/officeDocument/2006/relationships/image" Target="../media/image363.png"/><Relationship Id="rId9" Type="http://schemas.openxmlformats.org/officeDocument/2006/relationships/image" Target="../media/image367.png"/><Relationship Id="rId15" Type="http://schemas.openxmlformats.org/officeDocument/2006/relationships/image" Target="../media/image381.png"/><Relationship Id="rId14" Type="http://schemas.openxmlformats.org/officeDocument/2006/relationships/hyperlink" Target="http://drive.google.com/file/d/1E6DAb2VF14a_kmxCAga19T-yp-4otm5i/view" TargetMode="External"/><Relationship Id="rId16" Type="http://schemas.openxmlformats.org/officeDocument/2006/relationships/hyperlink" Target="https://drive.google.com/file/d/1E6DAb2VF14a_kmxCAga19T-yp-4otm5i/view?resourcekey" TargetMode="External"/><Relationship Id="rId5" Type="http://schemas.openxmlformats.org/officeDocument/2006/relationships/image" Target="../media/image366.png"/><Relationship Id="rId6" Type="http://schemas.openxmlformats.org/officeDocument/2006/relationships/image" Target="../media/image357.png"/><Relationship Id="rId7" Type="http://schemas.openxmlformats.org/officeDocument/2006/relationships/image" Target="../media/image364.png"/><Relationship Id="rId8" Type="http://schemas.openxmlformats.org/officeDocument/2006/relationships/image" Target="../media/image361.png"/></Relationships>
</file>

<file path=ppt/slides/_rels/slide99.xml.rels><?xml version="1.0" encoding="UTF-8" standalone="yes"?><Relationships xmlns="http://schemas.openxmlformats.org/package/2006/relationships"><Relationship Id="rId11" Type="http://schemas.openxmlformats.org/officeDocument/2006/relationships/image" Target="../media/image395.png"/><Relationship Id="rId10" Type="http://schemas.openxmlformats.org/officeDocument/2006/relationships/image" Target="../media/image386.png"/><Relationship Id="rId13" Type="http://schemas.openxmlformats.org/officeDocument/2006/relationships/image" Target="../media/image396.png"/><Relationship Id="rId12" Type="http://schemas.openxmlformats.org/officeDocument/2006/relationships/image" Target="../media/image389.png"/><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385.png"/><Relationship Id="rId4" Type="http://schemas.openxmlformats.org/officeDocument/2006/relationships/image" Target="../media/image388.png"/><Relationship Id="rId9" Type="http://schemas.openxmlformats.org/officeDocument/2006/relationships/image" Target="../media/image394.png"/><Relationship Id="rId14" Type="http://schemas.openxmlformats.org/officeDocument/2006/relationships/image" Target="../media/image397.png"/><Relationship Id="rId5" Type="http://schemas.openxmlformats.org/officeDocument/2006/relationships/image" Target="../media/image379.png"/><Relationship Id="rId6" Type="http://schemas.openxmlformats.org/officeDocument/2006/relationships/image" Target="../media/image382.png"/><Relationship Id="rId7" Type="http://schemas.openxmlformats.org/officeDocument/2006/relationships/image" Target="../media/image387.png"/><Relationship Id="rId8" Type="http://schemas.openxmlformats.org/officeDocument/2006/relationships/image" Target="../media/image3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DEDEE"/>
        </a:solidFill>
      </p:bgPr>
    </p:bg>
    <p:spTree>
      <p:nvGrpSpPr>
        <p:cNvPr id="875" name="Shape 875"/>
        <p:cNvGrpSpPr/>
        <p:nvPr/>
      </p:nvGrpSpPr>
      <p:grpSpPr>
        <a:xfrm>
          <a:off x="0" y="0"/>
          <a:ext cx="0" cy="0"/>
          <a:chOff x="0" y="0"/>
          <a:chExt cx="0" cy="0"/>
        </a:xfrm>
      </p:grpSpPr>
      <p:sp>
        <p:nvSpPr>
          <p:cNvPr id="876" name="Google Shape;876;gb7ff79a52d_0_787"/>
          <p:cNvSpPr txBox="1"/>
          <p:nvPr/>
        </p:nvSpPr>
        <p:spPr>
          <a:xfrm>
            <a:off x="1118625" y="3239150"/>
            <a:ext cx="5345400" cy="1709400"/>
          </a:xfrm>
          <a:prstGeom prst="rect">
            <a:avLst/>
          </a:prstGeom>
          <a:noFill/>
          <a:ln>
            <a:noFill/>
          </a:ln>
        </p:spPr>
        <p:txBody>
          <a:bodyPr anchorCtr="0" anchor="t" bIns="91425" lIns="91425" spcFirstLastPara="1" rIns="91425" wrap="square" tIns="91425">
            <a:spAutoFit/>
          </a:bodyPr>
          <a:lstStyle/>
          <a:p>
            <a:pPr indent="0" lvl="0" marL="0" marR="0" rtl="0" algn="l">
              <a:lnSpc>
                <a:spcPct val="104782"/>
              </a:lnSpc>
              <a:spcBef>
                <a:spcPts val="0"/>
              </a:spcBef>
              <a:spcAft>
                <a:spcPts val="0"/>
              </a:spcAft>
              <a:buClr>
                <a:srgbClr val="A7262A"/>
              </a:buClr>
              <a:buSzPts val="4600"/>
              <a:buFont typeface="Arial"/>
              <a:buNone/>
            </a:pPr>
            <a:r>
              <a:rPr b="1" i="0" lang="en-GB" sz="3200" u="none" cap="none" strike="noStrike">
                <a:solidFill>
                  <a:srgbClr val="A7262A"/>
                </a:solidFill>
                <a:latin typeface="Arial"/>
                <a:ea typeface="Arial"/>
                <a:cs typeface="Arial"/>
                <a:sym typeface="Arial"/>
              </a:rPr>
              <a:t>School:</a:t>
            </a:r>
            <a:br>
              <a:rPr b="1" i="0" lang="en-GB" sz="3200" u="none" cap="none" strike="noStrike">
                <a:solidFill>
                  <a:srgbClr val="A7262A"/>
                </a:solidFill>
                <a:latin typeface="Arial"/>
                <a:ea typeface="Arial"/>
                <a:cs typeface="Arial"/>
                <a:sym typeface="Arial"/>
              </a:rPr>
            </a:br>
            <a:r>
              <a:rPr b="1" i="0" lang="en-GB" sz="3200" u="none" cap="none" strike="noStrike">
                <a:solidFill>
                  <a:srgbClr val="A7262A"/>
                </a:solidFill>
                <a:latin typeface="Arial"/>
                <a:ea typeface="Arial"/>
                <a:cs typeface="Arial"/>
                <a:sym typeface="Arial"/>
              </a:rPr>
              <a:t>City:</a:t>
            </a:r>
            <a:br>
              <a:rPr b="1" i="0" lang="en-GB" sz="3200" u="none" cap="none" strike="noStrike">
                <a:solidFill>
                  <a:srgbClr val="A7262A"/>
                </a:solidFill>
                <a:latin typeface="Arial"/>
                <a:ea typeface="Arial"/>
                <a:cs typeface="Arial"/>
                <a:sym typeface="Arial"/>
              </a:rPr>
            </a:br>
            <a:r>
              <a:rPr b="1" i="0" lang="en-GB" sz="3200" u="none" cap="none" strike="noStrike">
                <a:solidFill>
                  <a:srgbClr val="A7262A"/>
                </a:solidFill>
                <a:latin typeface="Arial"/>
                <a:ea typeface="Arial"/>
                <a:cs typeface="Arial"/>
                <a:sym typeface="Arial"/>
              </a:rPr>
              <a:t>Date: </a:t>
            </a:r>
            <a:endParaRPr b="1" i="0" sz="100" u="none" cap="none" strike="noStrike">
              <a:solidFill>
                <a:srgbClr val="000000"/>
              </a:solidFill>
              <a:latin typeface="Arial"/>
              <a:ea typeface="Arial"/>
              <a:cs typeface="Arial"/>
              <a:sym typeface="Arial"/>
            </a:endParaRPr>
          </a:p>
        </p:txBody>
      </p:sp>
      <p:grpSp>
        <p:nvGrpSpPr>
          <p:cNvPr id="877" name="Google Shape;877;gb7ff79a52d_0_787"/>
          <p:cNvGrpSpPr/>
          <p:nvPr/>
        </p:nvGrpSpPr>
        <p:grpSpPr>
          <a:xfrm>
            <a:off x="511938" y="309825"/>
            <a:ext cx="4243655" cy="777582"/>
            <a:chOff x="6676223" y="232242"/>
            <a:chExt cx="5133247" cy="940585"/>
          </a:xfrm>
        </p:grpSpPr>
        <p:grpSp>
          <p:nvGrpSpPr>
            <p:cNvPr id="878" name="Google Shape;878;gb7ff79a52d_0_787"/>
            <p:cNvGrpSpPr/>
            <p:nvPr/>
          </p:nvGrpSpPr>
          <p:grpSpPr>
            <a:xfrm>
              <a:off x="10456026" y="522867"/>
              <a:ext cx="1353444" cy="504581"/>
              <a:chOff x="10456026" y="522867"/>
              <a:chExt cx="1353444" cy="504581"/>
            </a:xfrm>
          </p:grpSpPr>
          <p:grpSp>
            <p:nvGrpSpPr>
              <p:cNvPr id="879" name="Google Shape;879;gb7ff79a52d_0_787"/>
              <p:cNvGrpSpPr/>
              <p:nvPr/>
            </p:nvGrpSpPr>
            <p:grpSpPr>
              <a:xfrm>
                <a:off x="11314887" y="522867"/>
                <a:ext cx="494509" cy="320473"/>
                <a:chOff x="9108110" y="975804"/>
                <a:chExt cx="894715" cy="579831"/>
              </a:xfrm>
            </p:grpSpPr>
            <p:sp>
              <p:nvSpPr>
                <p:cNvPr id="880" name="Google Shape;880;gb7ff79a52d_0_78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1" name="Google Shape;881;gb7ff79a52d_0_78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2" name="Google Shape;882;gb7ff79a52d_0_78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3" name="Google Shape;883;gb7ff79a52d_0_78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4" name="Google Shape;884;gb7ff79a52d_0_78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5" name="Google Shape;885;gb7ff79a52d_0_78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6" name="Google Shape;886;gb7ff79a52d_0_78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7" name="Google Shape;887;gb7ff79a52d_0_78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8" name="Google Shape;888;gb7ff79a52d_0_78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89" name="Google Shape;889;gb7ff79a52d_0_78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0" name="Google Shape;890;gb7ff79a52d_0_78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91" name="Google Shape;891;gb7ff79a52d_0_78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2" name="Google Shape;892;gb7ff79a52d_0_78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893" name="Google Shape;893;gb7ff79a52d_0_787"/>
            <p:cNvGrpSpPr/>
            <p:nvPr/>
          </p:nvGrpSpPr>
          <p:grpSpPr>
            <a:xfrm>
              <a:off x="6676223" y="232242"/>
              <a:ext cx="959888" cy="940585"/>
              <a:chOff x="715379" y="449977"/>
              <a:chExt cx="1736725" cy="1701800"/>
            </a:xfrm>
          </p:grpSpPr>
          <p:sp>
            <p:nvSpPr>
              <p:cNvPr id="894" name="Google Shape;894;gb7ff79a52d_0_78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5" name="Google Shape;895;gb7ff79a52d_0_78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6" name="Google Shape;896;gb7ff79a52d_0_78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7" name="Google Shape;897;gb7ff79a52d_0_78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8" name="Google Shape;898;gb7ff79a52d_0_78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9" name="Google Shape;899;gb7ff79a52d_0_78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0" name="Google Shape;900;gb7ff79a52d_0_78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1" name="Google Shape;901;gb7ff79a52d_0_78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2" name="Google Shape;902;gb7ff79a52d_0_78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3" name="Google Shape;903;gb7ff79a52d_0_78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4" name="Google Shape;904;gb7ff79a52d_0_78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5" name="Google Shape;905;gb7ff79a52d_0_78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6" name="Google Shape;906;gb7ff79a52d_0_78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7" name="Google Shape;907;gb7ff79a52d_0_78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8" name="Google Shape;908;gb7ff79a52d_0_78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9" name="Google Shape;909;gb7ff79a52d_0_78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910" name="Google Shape;910;gb7ff79a52d_0_78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911" name="Google Shape;911;gb7ff79a52d_0_787"/>
          <p:cNvPicPr preferRelativeResize="0"/>
          <p:nvPr/>
        </p:nvPicPr>
        <p:blipFill rotWithShape="1">
          <a:blip r:embed="rId12">
            <a:alphaModFix/>
          </a:blip>
          <a:srcRect b="30305" l="49898" r="27005" t="29329"/>
          <a:stretch/>
        </p:blipFill>
        <p:spPr>
          <a:xfrm>
            <a:off x="-23246" y="3031132"/>
            <a:ext cx="989556" cy="2443548"/>
          </a:xfrm>
          <a:prstGeom prst="rect">
            <a:avLst/>
          </a:prstGeom>
          <a:noFill/>
          <a:ln>
            <a:noFill/>
          </a:ln>
        </p:spPr>
      </p:pic>
      <p:pic>
        <p:nvPicPr>
          <p:cNvPr id="912" name="Google Shape;912;gb7ff79a52d_0_787"/>
          <p:cNvPicPr preferRelativeResize="0"/>
          <p:nvPr/>
        </p:nvPicPr>
        <p:blipFill rotWithShape="1">
          <a:blip r:embed="rId13">
            <a:alphaModFix/>
          </a:blip>
          <a:srcRect b="30305" l="49898" r="27005" t="29329"/>
          <a:stretch/>
        </p:blipFill>
        <p:spPr>
          <a:xfrm rot="5400000">
            <a:off x="10498661" y="-752048"/>
            <a:ext cx="989556" cy="2443548"/>
          </a:xfrm>
          <a:prstGeom prst="rect">
            <a:avLst/>
          </a:prstGeom>
          <a:noFill/>
          <a:ln>
            <a:noFill/>
          </a:ln>
        </p:spPr>
      </p:pic>
      <p:pic>
        <p:nvPicPr>
          <p:cNvPr id="913" name="Google Shape;913;gb7ff79a52d_0_787"/>
          <p:cNvPicPr preferRelativeResize="0"/>
          <p:nvPr/>
        </p:nvPicPr>
        <p:blipFill rotWithShape="1">
          <a:blip r:embed="rId14">
            <a:alphaModFix/>
          </a:blip>
          <a:srcRect b="0" l="0" r="0" t="0"/>
          <a:stretch/>
        </p:blipFill>
        <p:spPr>
          <a:xfrm>
            <a:off x="422223" y="1383320"/>
            <a:ext cx="9692186" cy="622683"/>
          </a:xfrm>
          <a:prstGeom prst="rect">
            <a:avLst/>
          </a:prstGeom>
          <a:noFill/>
          <a:ln>
            <a:noFill/>
          </a:ln>
        </p:spPr>
      </p:pic>
      <p:cxnSp>
        <p:nvCxnSpPr>
          <p:cNvPr id="914" name="Google Shape;914;gb7ff79a52d_0_787"/>
          <p:cNvCxnSpPr/>
          <p:nvPr/>
        </p:nvCxnSpPr>
        <p:spPr>
          <a:xfrm>
            <a:off x="2614171" y="5584470"/>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915" name="Google Shape;915;gb7ff79a52d_0_787"/>
          <p:cNvPicPr preferRelativeResize="0"/>
          <p:nvPr/>
        </p:nvPicPr>
        <p:blipFill rotWithShape="1">
          <a:blip r:embed="rId15">
            <a:alphaModFix/>
          </a:blip>
          <a:srcRect b="30305" l="49898" r="27005" t="29329"/>
          <a:stretch/>
        </p:blipFill>
        <p:spPr>
          <a:xfrm rot="-5400000">
            <a:off x="10473608" y="5166500"/>
            <a:ext cx="989556" cy="2443548"/>
          </a:xfrm>
          <a:prstGeom prst="rect">
            <a:avLst/>
          </a:prstGeom>
          <a:noFill/>
          <a:ln>
            <a:noFill/>
          </a:ln>
        </p:spPr>
      </p:pic>
      <p:pic>
        <p:nvPicPr>
          <p:cNvPr id="916" name="Google Shape;916;gb7ff79a52d_0_787"/>
          <p:cNvPicPr preferRelativeResize="0"/>
          <p:nvPr/>
        </p:nvPicPr>
        <p:blipFill rotWithShape="1">
          <a:blip r:embed="rId16">
            <a:alphaModFix/>
          </a:blip>
          <a:srcRect b="0" l="0" r="0" t="0"/>
          <a:stretch/>
        </p:blipFill>
        <p:spPr>
          <a:xfrm>
            <a:off x="6082631" y="2270174"/>
            <a:ext cx="3663981" cy="42695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
          <p:cNvSpPr txBox="1"/>
          <p:nvPr>
            <p:ph idx="1" type="body"/>
          </p:nvPr>
        </p:nvSpPr>
        <p:spPr>
          <a:xfrm>
            <a:off x="1770342" y="5935367"/>
            <a:ext cx="8093100" cy="496200"/>
          </a:xfrm>
          <a:prstGeom prst="rect">
            <a:avLst/>
          </a:prstGeom>
          <a:noFill/>
          <a:ln>
            <a:noFill/>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Clr>
                <a:srgbClr val="888888"/>
              </a:buClr>
              <a:buSzPts val="2400"/>
              <a:buNone/>
            </a:pPr>
            <a:r>
              <a:rPr lang="en-GB" sz="2500">
                <a:solidFill>
                  <a:schemeClr val="dk1"/>
                </a:solidFill>
                <a:latin typeface="Arial"/>
                <a:ea typeface="Arial"/>
                <a:cs typeface="Arial"/>
                <a:sym typeface="Arial"/>
              </a:rPr>
              <a:t>A pilot took a selfie mid-air </a:t>
            </a:r>
            <a:endParaRPr sz="2500">
              <a:latin typeface="Arial"/>
              <a:ea typeface="Arial"/>
              <a:cs typeface="Arial"/>
              <a:sym typeface="Arial"/>
            </a:endParaRPr>
          </a:p>
        </p:txBody>
      </p:sp>
      <p:grpSp>
        <p:nvGrpSpPr>
          <p:cNvPr id="1237" name="Google Shape;1237;p1"/>
          <p:cNvGrpSpPr/>
          <p:nvPr/>
        </p:nvGrpSpPr>
        <p:grpSpPr>
          <a:xfrm>
            <a:off x="374053" y="197901"/>
            <a:ext cx="2762714" cy="506223"/>
            <a:chOff x="6676223" y="232242"/>
            <a:chExt cx="5133247" cy="940585"/>
          </a:xfrm>
        </p:grpSpPr>
        <p:grpSp>
          <p:nvGrpSpPr>
            <p:cNvPr id="1238" name="Google Shape;1238;p1"/>
            <p:cNvGrpSpPr/>
            <p:nvPr/>
          </p:nvGrpSpPr>
          <p:grpSpPr>
            <a:xfrm>
              <a:off x="10456026" y="522866"/>
              <a:ext cx="1353444" cy="504582"/>
              <a:chOff x="10456026" y="522866"/>
              <a:chExt cx="1353444" cy="504582"/>
            </a:xfrm>
          </p:grpSpPr>
          <p:grpSp>
            <p:nvGrpSpPr>
              <p:cNvPr id="1239" name="Google Shape;1239;p1"/>
              <p:cNvGrpSpPr/>
              <p:nvPr/>
            </p:nvGrpSpPr>
            <p:grpSpPr>
              <a:xfrm>
                <a:off x="11314887" y="522866"/>
                <a:ext cx="494509" cy="320473"/>
                <a:chOff x="9108110" y="975804"/>
                <a:chExt cx="894715" cy="579831"/>
              </a:xfrm>
            </p:grpSpPr>
            <p:sp>
              <p:nvSpPr>
                <p:cNvPr id="1240" name="Google Shape;1240;p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1" name="Google Shape;1241;p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2" name="Google Shape;1242;p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3" name="Google Shape;1243;p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4" name="Google Shape;1244;p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5" name="Google Shape;1245;p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6" name="Google Shape;1246;p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7" name="Google Shape;1247;p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8" name="Google Shape;1248;p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49" name="Google Shape;1249;p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0" name="Google Shape;1250;p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51" name="Google Shape;1251;p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2" name="Google Shape;1252;p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253" name="Google Shape;1253;p1"/>
            <p:cNvGrpSpPr/>
            <p:nvPr/>
          </p:nvGrpSpPr>
          <p:grpSpPr>
            <a:xfrm>
              <a:off x="6676223" y="232242"/>
              <a:ext cx="959888" cy="940585"/>
              <a:chOff x="715379" y="449977"/>
              <a:chExt cx="1736725" cy="1701800"/>
            </a:xfrm>
          </p:grpSpPr>
          <p:sp>
            <p:nvSpPr>
              <p:cNvPr id="1254" name="Google Shape;1254;p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5" name="Google Shape;1255;p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6" name="Google Shape;1256;p1"/>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7" name="Google Shape;1257;p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8" name="Google Shape;1258;p1"/>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9" name="Google Shape;1259;p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0" name="Google Shape;1260;p1"/>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1" name="Google Shape;1261;p1"/>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2" name="Google Shape;1262;p1"/>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3" name="Google Shape;1263;p1"/>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4" name="Google Shape;1264;p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5" name="Google Shape;1265;p1"/>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6" name="Google Shape;1266;p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7" name="Google Shape;1267;p1"/>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8" name="Google Shape;1268;p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9" name="Google Shape;1269;p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270" name="Google Shape;1270;p1"/>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271" name="Google Shape;1271;p1"/>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272" name="Google Shape;1272;p1"/>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pic>
        <p:nvPicPr>
          <p:cNvPr id="1273" name="Google Shape;1273;p1"/>
          <p:cNvPicPr preferRelativeResize="0"/>
          <p:nvPr/>
        </p:nvPicPr>
        <p:blipFill rotWithShape="1">
          <a:blip r:embed="rId14">
            <a:alphaModFix/>
          </a:blip>
          <a:srcRect b="0" l="0" r="0" t="0"/>
          <a:stretch/>
        </p:blipFill>
        <p:spPr>
          <a:xfrm>
            <a:off x="10228459" y="2268814"/>
            <a:ext cx="1318986" cy="1459850"/>
          </a:xfrm>
          <a:prstGeom prst="rect">
            <a:avLst/>
          </a:prstGeom>
          <a:noFill/>
          <a:ln>
            <a:noFill/>
          </a:ln>
        </p:spPr>
      </p:pic>
      <p:pic>
        <p:nvPicPr>
          <p:cNvPr id="1274" name="Google Shape;1274;p1"/>
          <p:cNvPicPr preferRelativeResize="0"/>
          <p:nvPr/>
        </p:nvPicPr>
        <p:blipFill rotWithShape="1">
          <a:blip r:embed="rId15">
            <a:alphaModFix/>
          </a:blip>
          <a:srcRect b="0" l="0" r="0" t="0"/>
          <a:stretch/>
        </p:blipFill>
        <p:spPr>
          <a:xfrm>
            <a:off x="8499289" y="2311732"/>
            <a:ext cx="1364225" cy="1459849"/>
          </a:xfrm>
          <a:prstGeom prst="rect">
            <a:avLst/>
          </a:prstGeom>
          <a:noFill/>
          <a:ln>
            <a:noFill/>
          </a:ln>
        </p:spPr>
      </p:pic>
      <p:sp>
        <p:nvSpPr>
          <p:cNvPr id="1275" name="Google Shape;1275;p1"/>
          <p:cNvSpPr txBox="1"/>
          <p:nvPr/>
        </p:nvSpPr>
        <p:spPr>
          <a:xfrm>
            <a:off x="8720225" y="3957225"/>
            <a:ext cx="3000000" cy="531000"/>
          </a:xfrm>
          <a:prstGeom prst="rect">
            <a:avLst/>
          </a:prstGeom>
          <a:noFill/>
          <a:ln>
            <a:noFill/>
          </a:ln>
        </p:spPr>
        <p:txBody>
          <a:bodyPr anchorCtr="0" anchor="t" bIns="91425" lIns="91425" spcFirstLastPara="1" rIns="91425" wrap="square" tIns="91425">
            <a:spAutoFit/>
          </a:bodyPr>
          <a:lstStyle/>
          <a:p>
            <a:pPr indent="0" lvl="0" marL="228600" marR="0" rtl="0" algn="l">
              <a:lnSpc>
                <a:spcPct val="90000"/>
              </a:lnSpc>
              <a:spcBef>
                <a:spcPts val="1000"/>
              </a:spcBef>
              <a:spcAft>
                <a:spcPts val="0"/>
              </a:spcAft>
              <a:buClr>
                <a:srgbClr val="000000"/>
              </a:buClr>
              <a:buSzPts val="2500"/>
              <a:buFont typeface="Arial"/>
              <a:buNone/>
            </a:pPr>
            <a:r>
              <a:rPr b="1" i="0" lang="en-GB" sz="2500" u="none" cap="none" strike="noStrike">
                <a:solidFill>
                  <a:srgbClr val="00B050"/>
                </a:solidFill>
                <a:latin typeface="Arial"/>
                <a:ea typeface="Arial"/>
                <a:cs typeface="Arial"/>
                <a:sym typeface="Arial"/>
              </a:rPr>
              <a:t>Real </a:t>
            </a:r>
            <a:r>
              <a:rPr b="1" i="0" lang="en-GB" sz="2500" u="none" cap="none" strike="noStrike">
                <a:solidFill>
                  <a:srgbClr val="38761D"/>
                </a:solidFill>
                <a:latin typeface="Arial"/>
                <a:ea typeface="Arial"/>
                <a:cs typeface="Arial"/>
                <a:sym typeface="Arial"/>
              </a:rPr>
              <a:t>   </a:t>
            </a:r>
            <a:r>
              <a:rPr b="0" i="0" lang="en-GB" sz="2500" u="none" cap="none" strike="noStrike">
                <a:solidFill>
                  <a:schemeClr val="dk1"/>
                </a:solidFill>
                <a:latin typeface="Arial"/>
                <a:ea typeface="Arial"/>
                <a:cs typeface="Arial"/>
                <a:sym typeface="Arial"/>
              </a:rPr>
              <a:t>or   </a:t>
            </a:r>
            <a:r>
              <a:rPr b="1" i="0" lang="en-GB" sz="2500" u="none" cap="none" strike="noStrike">
                <a:solidFill>
                  <a:srgbClr val="FF2A00"/>
                </a:solidFill>
                <a:latin typeface="Arial"/>
                <a:ea typeface="Arial"/>
                <a:cs typeface="Arial"/>
                <a:sym typeface="Arial"/>
              </a:rPr>
              <a:t>Fake</a:t>
            </a:r>
            <a:endParaRPr b="1" i="0" sz="1400" u="none" cap="none" strike="noStrike">
              <a:solidFill>
                <a:srgbClr val="FF2A00"/>
              </a:solidFill>
              <a:latin typeface="Arial"/>
              <a:ea typeface="Arial"/>
              <a:cs typeface="Arial"/>
              <a:sym typeface="Arial"/>
            </a:endParaRPr>
          </a:p>
        </p:txBody>
      </p:sp>
      <p:pic>
        <p:nvPicPr>
          <p:cNvPr id="1276" name="Google Shape;1276;p1"/>
          <p:cNvPicPr preferRelativeResize="0"/>
          <p:nvPr/>
        </p:nvPicPr>
        <p:blipFill rotWithShape="1">
          <a:blip r:embed="rId16">
            <a:alphaModFix/>
          </a:blip>
          <a:srcRect b="11175" l="14519" r="17008" t="14136"/>
          <a:stretch/>
        </p:blipFill>
        <p:spPr>
          <a:xfrm>
            <a:off x="374053" y="1102508"/>
            <a:ext cx="7718432" cy="473359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9" name="Shape 4859"/>
        <p:cNvGrpSpPr/>
        <p:nvPr/>
      </p:nvGrpSpPr>
      <p:grpSpPr>
        <a:xfrm>
          <a:off x="0" y="0"/>
          <a:ext cx="0" cy="0"/>
          <a:chOff x="0" y="0"/>
          <a:chExt cx="0" cy="0"/>
        </a:xfrm>
      </p:grpSpPr>
      <p:sp>
        <p:nvSpPr>
          <p:cNvPr id="4860" name="Google Shape;4860;ge04c6973cd_3_601"/>
          <p:cNvSpPr txBox="1"/>
          <p:nvPr>
            <p:ph idx="1" type="body"/>
          </p:nvPr>
        </p:nvSpPr>
        <p:spPr>
          <a:xfrm>
            <a:off x="890777" y="2693432"/>
            <a:ext cx="8453248" cy="3619863"/>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434343"/>
              </a:buClr>
              <a:buSzPts val="3200"/>
              <a:buNone/>
            </a:pPr>
            <a:r>
              <a:rPr lang="en-GB" sz="2500">
                <a:solidFill>
                  <a:schemeClr val="dk1"/>
                </a:solidFill>
                <a:latin typeface="Arial"/>
                <a:ea typeface="Arial"/>
                <a:cs typeface="Arial"/>
                <a:sym typeface="Arial"/>
              </a:rPr>
              <a:t>Check if the video is edited shorter and taken out of context</a:t>
            </a:r>
            <a:endParaRPr sz="2500">
              <a:solidFill>
                <a:schemeClr val="dk1"/>
              </a:solidFill>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rPr lang="en-GB" sz="2500">
                <a:solidFill>
                  <a:schemeClr val="dk1"/>
                </a:solidFill>
                <a:latin typeface="Arial"/>
                <a:ea typeface="Arial"/>
                <a:cs typeface="Arial"/>
                <a:sym typeface="Arial"/>
              </a:rPr>
              <a:t>Check when the video was originally posted, since it might be re-used </a:t>
            </a:r>
            <a:endParaRPr sz="2500">
              <a:solidFill>
                <a:schemeClr val="dk1"/>
              </a:solidFill>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rPr lang="en-GB" sz="2500">
                <a:solidFill>
                  <a:schemeClr val="dk1"/>
                </a:solidFill>
                <a:latin typeface="Arial"/>
                <a:ea typeface="Arial"/>
                <a:cs typeface="Arial"/>
                <a:sym typeface="Arial"/>
              </a:rPr>
              <a:t>Check where the original video was posted, as videos can be taken out of geographical and cultural context</a:t>
            </a:r>
            <a:endParaRPr sz="2500">
              <a:solidFill>
                <a:schemeClr val="dk1"/>
              </a:solidFill>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rPr lang="en-GB" sz="2500">
                <a:solidFill>
                  <a:schemeClr val="dk1"/>
                </a:solidFill>
                <a:latin typeface="Arial"/>
                <a:ea typeface="Arial"/>
                <a:cs typeface="Arial"/>
                <a:sym typeface="Arial"/>
              </a:rPr>
              <a:t>Check the original tags, as they may be deliberately mislabeled</a:t>
            </a:r>
            <a:endParaRPr sz="2500">
              <a:solidFill>
                <a:schemeClr val="dk1"/>
              </a:solidFill>
              <a:latin typeface="Arial"/>
              <a:ea typeface="Arial"/>
              <a:cs typeface="Arial"/>
              <a:sym typeface="Arial"/>
            </a:endParaRPr>
          </a:p>
        </p:txBody>
      </p:sp>
      <p:pic>
        <p:nvPicPr>
          <p:cNvPr id="4861" name="Google Shape;4861;ge04c6973cd_3_601"/>
          <p:cNvPicPr preferRelativeResize="0"/>
          <p:nvPr/>
        </p:nvPicPr>
        <p:blipFill rotWithShape="1">
          <a:blip r:embed="rId3">
            <a:alphaModFix/>
          </a:blip>
          <a:srcRect b="0" l="0" r="0" t="0"/>
          <a:stretch/>
        </p:blipFill>
        <p:spPr>
          <a:xfrm rot="-243446">
            <a:off x="9176859" y="2973826"/>
            <a:ext cx="2580725" cy="2580725"/>
          </a:xfrm>
          <a:prstGeom prst="rect">
            <a:avLst/>
          </a:prstGeom>
          <a:noFill/>
          <a:ln>
            <a:noFill/>
          </a:ln>
        </p:spPr>
      </p:pic>
      <p:sp>
        <p:nvSpPr>
          <p:cNvPr id="4862" name="Google Shape;4862;ge04c6973cd_3_601"/>
          <p:cNvSpPr txBox="1"/>
          <p:nvPr/>
        </p:nvSpPr>
        <p:spPr>
          <a:xfrm>
            <a:off x="890777" y="1310791"/>
            <a:ext cx="6249749"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33"/>
              <a:buFont typeface="Arial"/>
              <a:buNone/>
            </a:pPr>
            <a:r>
              <a:rPr b="1" i="0" lang="en-GB" sz="4600" u="none" cap="none" strike="noStrike">
                <a:solidFill>
                  <a:srgbClr val="B81E24"/>
                </a:solidFill>
                <a:latin typeface="Arial"/>
                <a:ea typeface="Arial"/>
                <a:cs typeface="Arial"/>
                <a:sym typeface="Arial"/>
              </a:rPr>
              <a:t>Top tips </a:t>
            </a:r>
            <a:r>
              <a:rPr b="0" i="0" lang="en-GB" sz="4600" u="none" cap="none" strike="noStrike">
                <a:solidFill>
                  <a:schemeClr val="dk1"/>
                </a:solidFill>
                <a:latin typeface="Arial"/>
                <a:ea typeface="Arial"/>
                <a:cs typeface="Arial"/>
                <a:sym typeface="Arial"/>
              </a:rPr>
              <a:t>for videos</a:t>
            </a:r>
            <a:endParaRPr b="0" i="0" sz="4600" u="none" cap="none" strike="noStrike">
              <a:solidFill>
                <a:schemeClr val="dk1"/>
              </a:solidFill>
              <a:latin typeface="Arial"/>
              <a:ea typeface="Arial"/>
              <a:cs typeface="Arial"/>
              <a:sym typeface="Arial"/>
            </a:endParaRPr>
          </a:p>
        </p:txBody>
      </p:sp>
      <p:cxnSp>
        <p:nvCxnSpPr>
          <p:cNvPr id="4863" name="Google Shape;4863;ge04c6973cd_3_601"/>
          <p:cNvCxnSpPr/>
          <p:nvPr/>
        </p:nvCxnSpPr>
        <p:spPr>
          <a:xfrm>
            <a:off x="1051676" y="2417441"/>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864" name="Google Shape;4864;ge04c6973cd_3_601"/>
          <p:cNvGrpSpPr/>
          <p:nvPr/>
        </p:nvGrpSpPr>
        <p:grpSpPr>
          <a:xfrm>
            <a:off x="374151" y="197905"/>
            <a:ext cx="2781890" cy="765131"/>
            <a:chOff x="374151" y="197905"/>
            <a:chExt cx="2781890" cy="765131"/>
          </a:xfrm>
        </p:grpSpPr>
        <p:grpSp>
          <p:nvGrpSpPr>
            <p:cNvPr id="4865" name="Google Shape;4865;ge04c6973cd_3_601"/>
            <p:cNvGrpSpPr/>
            <p:nvPr/>
          </p:nvGrpSpPr>
          <p:grpSpPr>
            <a:xfrm>
              <a:off x="374151" y="197905"/>
              <a:ext cx="2762789" cy="506237"/>
              <a:chOff x="6676223" y="232242"/>
              <a:chExt cx="5133247" cy="940585"/>
            </a:xfrm>
          </p:grpSpPr>
          <p:grpSp>
            <p:nvGrpSpPr>
              <p:cNvPr id="4866" name="Google Shape;4866;ge04c6973cd_3_601"/>
              <p:cNvGrpSpPr/>
              <p:nvPr/>
            </p:nvGrpSpPr>
            <p:grpSpPr>
              <a:xfrm>
                <a:off x="10456026" y="522867"/>
                <a:ext cx="1353444" cy="504581"/>
                <a:chOff x="10456026" y="522867"/>
                <a:chExt cx="1353444" cy="504581"/>
              </a:xfrm>
            </p:grpSpPr>
            <p:grpSp>
              <p:nvGrpSpPr>
                <p:cNvPr id="4867" name="Google Shape;4867;ge04c6973cd_3_601"/>
                <p:cNvGrpSpPr/>
                <p:nvPr/>
              </p:nvGrpSpPr>
              <p:grpSpPr>
                <a:xfrm>
                  <a:off x="11314887" y="522867"/>
                  <a:ext cx="494509" cy="320473"/>
                  <a:chOff x="9108110" y="975804"/>
                  <a:chExt cx="894715" cy="579831"/>
                </a:xfrm>
              </p:grpSpPr>
              <p:sp>
                <p:nvSpPr>
                  <p:cNvPr id="4868" name="Google Shape;4868;ge04c6973cd_3_60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69" name="Google Shape;4869;ge04c6973cd_3_60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0" name="Google Shape;4870;ge04c6973cd_3_60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1" name="Google Shape;4871;ge04c6973cd_3_60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2" name="Google Shape;4872;ge04c6973cd_3_60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3" name="Google Shape;4873;ge04c6973cd_3_60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4" name="Google Shape;4874;ge04c6973cd_3_60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5" name="Google Shape;4875;ge04c6973cd_3_60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6" name="Google Shape;4876;ge04c6973cd_3_60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877" name="Google Shape;4877;ge04c6973cd_3_60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78" name="Google Shape;4878;ge04c6973cd_3_60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879" name="Google Shape;4879;ge04c6973cd_3_60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0" name="Google Shape;4880;ge04c6973cd_3_60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881" name="Google Shape;4881;ge04c6973cd_3_601"/>
              <p:cNvGrpSpPr/>
              <p:nvPr/>
            </p:nvGrpSpPr>
            <p:grpSpPr>
              <a:xfrm>
                <a:off x="6676223" y="232242"/>
                <a:ext cx="959888" cy="940585"/>
                <a:chOff x="715379" y="449977"/>
                <a:chExt cx="1736725" cy="1701800"/>
              </a:xfrm>
            </p:grpSpPr>
            <p:sp>
              <p:nvSpPr>
                <p:cNvPr id="4882" name="Google Shape;4882;ge04c6973cd_3_60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3" name="Google Shape;4883;ge04c6973cd_3_60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4" name="Google Shape;4884;ge04c6973cd_3_601"/>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5" name="Google Shape;4885;ge04c6973cd_3_60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6" name="Google Shape;4886;ge04c6973cd_3_601"/>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7" name="Google Shape;4887;ge04c6973cd_3_60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8" name="Google Shape;4888;ge04c6973cd_3_601"/>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9" name="Google Shape;4889;ge04c6973cd_3_601"/>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0" name="Google Shape;4890;ge04c6973cd_3_601"/>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1" name="Google Shape;4891;ge04c6973cd_3_601"/>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2" name="Google Shape;4892;ge04c6973cd_3_60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3" name="Google Shape;4893;ge04c6973cd_3_601"/>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4" name="Google Shape;4894;ge04c6973cd_3_60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5" name="Google Shape;4895;ge04c6973cd_3_601"/>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6" name="Google Shape;4896;ge04c6973cd_3_60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7" name="Google Shape;4897;ge04c6973cd_3_60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898" name="Google Shape;4898;ge04c6973cd_3_601"/>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899" name="Google Shape;4899;ge04c6973cd_3_601"/>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4900" name="Google Shape;4900;ge04c6973cd_3_601"/>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4" name="Shape 4904"/>
        <p:cNvGrpSpPr/>
        <p:nvPr/>
      </p:nvGrpSpPr>
      <p:grpSpPr>
        <a:xfrm>
          <a:off x="0" y="0"/>
          <a:ext cx="0" cy="0"/>
          <a:chOff x="0" y="0"/>
          <a:chExt cx="0" cy="0"/>
        </a:xfrm>
      </p:grpSpPr>
      <p:sp>
        <p:nvSpPr>
          <p:cNvPr id="4905" name="Google Shape;4905;ge68d92fb21_0_945"/>
          <p:cNvSpPr txBox="1"/>
          <p:nvPr>
            <p:ph type="title"/>
          </p:nvPr>
        </p:nvSpPr>
        <p:spPr>
          <a:xfrm>
            <a:off x="619584" y="1472855"/>
            <a:ext cx="5828700" cy="90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Arial"/>
              <a:buNone/>
            </a:pPr>
            <a:r>
              <a:rPr lang="en-GB" sz="4200">
                <a:latin typeface="Arial"/>
                <a:ea typeface="Arial"/>
                <a:cs typeface="Arial"/>
                <a:sym typeface="Arial"/>
              </a:rPr>
              <a:t>Summing Up</a:t>
            </a:r>
            <a:endParaRPr/>
          </a:p>
        </p:txBody>
      </p:sp>
      <p:sp>
        <p:nvSpPr>
          <p:cNvPr id="4906" name="Google Shape;4906;ge68d92fb21_0_945"/>
          <p:cNvSpPr txBox="1"/>
          <p:nvPr>
            <p:ph idx="1" type="body"/>
          </p:nvPr>
        </p:nvSpPr>
        <p:spPr>
          <a:xfrm>
            <a:off x="630078" y="2682739"/>
            <a:ext cx="6918000" cy="3585600"/>
          </a:xfrm>
          <a:prstGeom prst="rect">
            <a:avLst/>
          </a:prstGeom>
          <a:noFill/>
          <a:ln>
            <a:noFill/>
          </a:ln>
        </p:spPr>
        <p:txBody>
          <a:bodyPr anchorCtr="0" anchor="t" bIns="45700" lIns="91425" spcFirstLastPara="1" rIns="91425" wrap="square" tIns="45700">
            <a:normAutofit/>
          </a:bodyPr>
          <a:lstStyle/>
          <a:p>
            <a:pPr indent="-400050" lvl="0" marL="457200" rtl="0" algn="l">
              <a:lnSpc>
                <a:spcPct val="90000"/>
              </a:lnSpc>
              <a:spcBef>
                <a:spcPts val="1000"/>
              </a:spcBef>
              <a:spcAft>
                <a:spcPts val="0"/>
              </a:spcAft>
              <a:buSzPts val="2700"/>
              <a:buChar char="•"/>
            </a:pPr>
            <a:r>
              <a:rPr lang="en-GB" sz="2700">
                <a:latin typeface="Arial"/>
                <a:ea typeface="Arial"/>
                <a:cs typeface="Arial"/>
                <a:sym typeface="Arial"/>
              </a:rPr>
              <a:t>Always ask if it is REAL?</a:t>
            </a:r>
            <a:endParaRPr sz="2700">
              <a:latin typeface="Arial"/>
              <a:ea typeface="Arial"/>
              <a:cs typeface="Arial"/>
              <a:sym typeface="Arial"/>
            </a:endParaRPr>
          </a:p>
          <a:p>
            <a:pPr indent="-400050" lvl="0" marL="457200" rtl="0" algn="l">
              <a:lnSpc>
                <a:spcPct val="90000"/>
              </a:lnSpc>
              <a:spcBef>
                <a:spcPts val="1000"/>
              </a:spcBef>
              <a:spcAft>
                <a:spcPts val="0"/>
              </a:spcAft>
              <a:buSzPts val="2700"/>
              <a:buChar char="•"/>
            </a:pPr>
            <a:r>
              <a:rPr lang="en-GB" sz="2700">
                <a:latin typeface="Arial"/>
                <a:ea typeface="Arial"/>
                <a:cs typeface="Arial"/>
                <a:sym typeface="Arial"/>
              </a:rPr>
              <a:t>Check if sender is a credible source</a:t>
            </a:r>
            <a:endParaRPr>
              <a:latin typeface="Arial"/>
              <a:ea typeface="Arial"/>
              <a:cs typeface="Arial"/>
              <a:sym typeface="Arial"/>
            </a:endParaRPr>
          </a:p>
          <a:p>
            <a:pPr indent="-400050" lvl="0" marL="457200" rtl="0" algn="l">
              <a:lnSpc>
                <a:spcPct val="90000"/>
              </a:lnSpc>
              <a:spcBef>
                <a:spcPts val="1000"/>
              </a:spcBef>
              <a:spcAft>
                <a:spcPts val="0"/>
              </a:spcAft>
              <a:buSzPts val="2700"/>
              <a:buChar char="•"/>
            </a:pPr>
            <a:r>
              <a:rPr lang="en-GB" sz="2700">
                <a:latin typeface="Arial"/>
                <a:ea typeface="Arial"/>
                <a:cs typeface="Arial"/>
                <a:sym typeface="Arial"/>
              </a:rPr>
              <a:t>Ask important questions about 5Ws, 1H (source, date, motive)</a:t>
            </a:r>
            <a:endParaRPr sz="2700">
              <a:latin typeface="Arial"/>
              <a:ea typeface="Arial"/>
              <a:cs typeface="Arial"/>
              <a:sym typeface="Arial"/>
            </a:endParaRPr>
          </a:p>
          <a:p>
            <a:pPr indent="-400050" lvl="0" marL="457200" rtl="0" algn="l">
              <a:lnSpc>
                <a:spcPct val="90000"/>
              </a:lnSpc>
              <a:spcBef>
                <a:spcPts val="1000"/>
              </a:spcBef>
              <a:spcAft>
                <a:spcPts val="0"/>
              </a:spcAft>
              <a:buSzPts val="2700"/>
              <a:buFont typeface="Arial"/>
              <a:buChar char="•"/>
            </a:pPr>
            <a:r>
              <a:rPr lang="en-GB" sz="2700">
                <a:latin typeface="Arial"/>
                <a:ea typeface="Arial"/>
                <a:cs typeface="Arial"/>
                <a:sym typeface="Arial"/>
              </a:rPr>
              <a:t>Use “Text Search” first</a:t>
            </a:r>
            <a:endParaRPr sz="2700">
              <a:latin typeface="Arial"/>
              <a:ea typeface="Arial"/>
              <a:cs typeface="Arial"/>
              <a:sym typeface="Arial"/>
            </a:endParaRPr>
          </a:p>
        </p:txBody>
      </p:sp>
      <p:grpSp>
        <p:nvGrpSpPr>
          <p:cNvPr id="4907" name="Google Shape;4907;ge68d92fb21_0_945"/>
          <p:cNvGrpSpPr/>
          <p:nvPr/>
        </p:nvGrpSpPr>
        <p:grpSpPr>
          <a:xfrm>
            <a:off x="374052" y="197901"/>
            <a:ext cx="2762714" cy="506223"/>
            <a:chOff x="6676223" y="232242"/>
            <a:chExt cx="5133247" cy="940585"/>
          </a:xfrm>
        </p:grpSpPr>
        <p:grpSp>
          <p:nvGrpSpPr>
            <p:cNvPr id="4908" name="Google Shape;4908;ge68d92fb21_0_945"/>
            <p:cNvGrpSpPr/>
            <p:nvPr/>
          </p:nvGrpSpPr>
          <p:grpSpPr>
            <a:xfrm>
              <a:off x="10456026" y="522865"/>
              <a:ext cx="1353444" cy="504583"/>
              <a:chOff x="10456026" y="522865"/>
              <a:chExt cx="1353444" cy="504583"/>
            </a:xfrm>
          </p:grpSpPr>
          <p:grpSp>
            <p:nvGrpSpPr>
              <p:cNvPr id="4909" name="Google Shape;4909;ge68d92fb21_0_945"/>
              <p:cNvGrpSpPr/>
              <p:nvPr/>
            </p:nvGrpSpPr>
            <p:grpSpPr>
              <a:xfrm>
                <a:off x="11314887" y="522865"/>
                <a:ext cx="494509" cy="320473"/>
                <a:chOff x="9108110" y="975804"/>
                <a:chExt cx="894715" cy="579831"/>
              </a:xfrm>
            </p:grpSpPr>
            <p:sp>
              <p:nvSpPr>
                <p:cNvPr id="4910" name="Google Shape;4910;ge68d92fb21_0_94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1" name="Google Shape;4911;ge68d92fb21_0_94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2" name="Google Shape;4912;ge68d92fb21_0_94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3" name="Google Shape;4913;ge68d92fb21_0_94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4" name="Google Shape;4914;ge68d92fb21_0_94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5" name="Google Shape;4915;ge68d92fb21_0_94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6" name="Google Shape;4916;ge68d92fb21_0_94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7" name="Google Shape;4917;ge68d92fb21_0_94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8" name="Google Shape;4918;ge68d92fb21_0_94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919" name="Google Shape;4919;ge68d92fb21_0_94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0" name="Google Shape;4920;ge68d92fb21_0_94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921" name="Google Shape;4921;ge68d92fb21_0_94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2" name="Google Shape;4922;ge68d92fb21_0_94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923" name="Google Shape;4923;ge68d92fb21_0_945"/>
            <p:cNvGrpSpPr/>
            <p:nvPr/>
          </p:nvGrpSpPr>
          <p:grpSpPr>
            <a:xfrm>
              <a:off x="6676223" y="232242"/>
              <a:ext cx="959888" cy="940585"/>
              <a:chOff x="715379" y="449977"/>
              <a:chExt cx="1736725" cy="1701800"/>
            </a:xfrm>
          </p:grpSpPr>
          <p:sp>
            <p:nvSpPr>
              <p:cNvPr id="4924" name="Google Shape;4924;ge68d92fb21_0_94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5" name="Google Shape;4925;ge68d92fb21_0_94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6" name="Google Shape;4926;ge68d92fb21_0_945"/>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7" name="Google Shape;4927;ge68d92fb21_0_94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8" name="Google Shape;4928;ge68d92fb21_0_945"/>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9" name="Google Shape;4929;ge68d92fb21_0_94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0" name="Google Shape;4930;ge68d92fb21_0_945"/>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1" name="Google Shape;4931;ge68d92fb21_0_945"/>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2" name="Google Shape;4932;ge68d92fb21_0_945"/>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3" name="Google Shape;4933;ge68d92fb21_0_945"/>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4" name="Google Shape;4934;ge68d92fb21_0_94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5" name="Google Shape;4935;ge68d92fb21_0_945"/>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6" name="Google Shape;4936;ge68d92fb21_0_94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7" name="Google Shape;4937;ge68d92fb21_0_945"/>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8" name="Google Shape;4938;ge68d92fb21_0_94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39" name="Google Shape;4939;ge68d92fb21_0_94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940" name="Google Shape;4940;ge68d92fb21_0_945"/>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941" name="Google Shape;4941;ge68d92fb21_0_945"/>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4942" name="Google Shape;4942;ge68d92fb21_0_945"/>
          <p:cNvPicPr preferRelativeResize="0"/>
          <p:nvPr/>
        </p:nvPicPr>
        <p:blipFill rotWithShape="1">
          <a:blip r:embed="rId13">
            <a:alphaModFix/>
          </a:blip>
          <a:srcRect b="30298" l="49897" r="27002" t="29327"/>
          <a:stretch/>
        </p:blipFill>
        <p:spPr>
          <a:xfrm rot="-5400000">
            <a:off x="11114399" y="5802154"/>
            <a:ext cx="634596" cy="1567032"/>
          </a:xfrm>
          <a:prstGeom prst="rect">
            <a:avLst/>
          </a:prstGeom>
          <a:noFill/>
          <a:ln>
            <a:noFill/>
          </a:ln>
        </p:spPr>
      </p:pic>
      <p:pic>
        <p:nvPicPr>
          <p:cNvPr id="4943" name="Google Shape;4943;ge68d92fb21_0_945"/>
          <p:cNvPicPr preferRelativeResize="0"/>
          <p:nvPr/>
        </p:nvPicPr>
        <p:blipFill rotWithShape="1">
          <a:blip r:embed="rId14">
            <a:alphaModFix/>
          </a:blip>
          <a:srcRect b="0" l="0" r="0" t="0"/>
          <a:stretch/>
        </p:blipFill>
        <p:spPr>
          <a:xfrm>
            <a:off x="7302675" y="1179722"/>
            <a:ext cx="4392536" cy="4737299"/>
          </a:xfrm>
          <a:prstGeom prst="rect">
            <a:avLst/>
          </a:prstGeom>
          <a:noFill/>
          <a:ln>
            <a:noFill/>
          </a:ln>
        </p:spPr>
      </p:pic>
      <p:cxnSp>
        <p:nvCxnSpPr>
          <p:cNvPr id="4944" name="Google Shape;4944;ge68d92fb21_0_945"/>
          <p:cNvCxnSpPr/>
          <p:nvPr/>
        </p:nvCxnSpPr>
        <p:spPr>
          <a:xfrm>
            <a:off x="742222" y="2375070"/>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8" name="Shape 4948"/>
        <p:cNvGrpSpPr/>
        <p:nvPr/>
      </p:nvGrpSpPr>
      <p:grpSpPr>
        <a:xfrm>
          <a:off x="0" y="0"/>
          <a:ext cx="0" cy="0"/>
          <a:chOff x="0" y="0"/>
          <a:chExt cx="0" cy="0"/>
        </a:xfrm>
      </p:grpSpPr>
      <p:sp>
        <p:nvSpPr>
          <p:cNvPr id="4949" name="Google Shape;4949;ge68d92fb21_0_488"/>
          <p:cNvSpPr txBox="1"/>
          <p:nvPr>
            <p:ph idx="1" type="body"/>
          </p:nvPr>
        </p:nvSpPr>
        <p:spPr>
          <a:xfrm>
            <a:off x="374050" y="2570400"/>
            <a:ext cx="10274100" cy="1585500"/>
          </a:xfrm>
          <a:prstGeom prst="rect">
            <a:avLst/>
          </a:prstGeom>
          <a:noFill/>
          <a:ln>
            <a:noFill/>
          </a:ln>
        </p:spPr>
        <p:txBody>
          <a:bodyPr anchorCtr="0" anchor="t" bIns="60925" lIns="121900" spcFirstLastPara="1" rIns="121900" wrap="square" tIns="60925">
            <a:noAutofit/>
          </a:bodyPr>
          <a:lstStyle/>
          <a:p>
            <a:pPr indent="0" lvl="0" marL="0" rtl="0" algn="ctr">
              <a:lnSpc>
                <a:spcPct val="115000"/>
              </a:lnSpc>
              <a:spcBef>
                <a:spcPts val="0"/>
              </a:spcBef>
              <a:spcAft>
                <a:spcPts val="0"/>
              </a:spcAft>
              <a:buClr>
                <a:schemeClr val="dk1"/>
              </a:buClr>
              <a:buSzPts val="1100"/>
              <a:buNone/>
            </a:pPr>
            <a:r>
              <a:rPr b="1" lang="en-GB" sz="4500" u="sng">
                <a:solidFill>
                  <a:srgbClr val="BD171D"/>
                </a:solidFill>
                <a:latin typeface="Arial"/>
                <a:ea typeface="Arial"/>
                <a:cs typeface="Arial"/>
                <a:sym typeface="Arial"/>
              </a:rPr>
              <a:t>Top Tips To Stay Safe Online</a:t>
            </a:r>
            <a:endParaRPr b="1" sz="5100" u="sng">
              <a:solidFill>
                <a:srgbClr val="BD171D"/>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None/>
            </a:pPr>
            <a:r>
              <a:t/>
            </a:r>
            <a:endParaRPr b="1" sz="5100" u="sng">
              <a:solidFill>
                <a:srgbClr val="BD171D"/>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b="1" lang="en-GB" sz="4300">
                <a:solidFill>
                  <a:srgbClr val="B81E24"/>
                </a:solidFill>
                <a:latin typeface="Arial"/>
                <a:ea typeface="Arial"/>
                <a:cs typeface="Arial"/>
                <a:sym typeface="Arial"/>
              </a:rPr>
              <a:t>Behave like it’s real life …</a:t>
            </a:r>
            <a:endParaRPr b="1" sz="4300">
              <a:solidFill>
                <a:srgbClr val="B81E24"/>
              </a:solidFill>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t/>
            </a:r>
            <a:endParaRPr b="1" sz="4900" u="sng">
              <a:solidFill>
                <a:srgbClr val="BD171D"/>
              </a:solidFill>
              <a:latin typeface="Arial"/>
              <a:ea typeface="Arial"/>
              <a:cs typeface="Arial"/>
              <a:sym typeface="Arial"/>
            </a:endParaRPr>
          </a:p>
        </p:txBody>
      </p:sp>
      <p:sp>
        <p:nvSpPr>
          <p:cNvPr id="4950" name="Google Shape;4950;ge68d92fb21_0_488"/>
          <p:cNvSpPr txBox="1"/>
          <p:nvPr/>
        </p:nvSpPr>
        <p:spPr>
          <a:xfrm>
            <a:off x="890775" y="1310800"/>
            <a:ext cx="9140400"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33"/>
              <a:buFont typeface="Arial"/>
              <a:buNone/>
            </a:pPr>
            <a:r>
              <a:t/>
            </a:r>
            <a:endParaRPr b="0" i="0" sz="4600" u="none" cap="none" strike="noStrike">
              <a:solidFill>
                <a:schemeClr val="dk1"/>
              </a:solidFill>
              <a:latin typeface="Arial"/>
              <a:ea typeface="Arial"/>
              <a:cs typeface="Arial"/>
              <a:sym typeface="Arial"/>
            </a:endParaRPr>
          </a:p>
        </p:txBody>
      </p:sp>
      <p:pic>
        <p:nvPicPr>
          <p:cNvPr id="4951" name="Google Shape;4951;ge68d92fb21_0_488"/>
          <p:cNvPicPr preferRelativeResize="0"/>
          <p:nvPr/>
        </p:nvPicPr>
        <p:blipFill rotWithShape="1">
          <a:blip r:embed="rId3">
            <a:alphaModFix/>
          </a:blip>
          <a:srcRect b="30302" l="49897" r="27002" t="29329"/>
          <a:stretch/>
        </p:blipFill>
        <p:spPr>
          <a:xfrm rot="-5400000">
            <a:off x="11114399" y="5802154"/>
            <a:ext cx="634596" cy="1567032"/>
          </a:xfrm>
          <a:prstGeom prst="rect">
            <a:avLst/>
          </a:prstGeom>
          <a:noFill/>
          <a:ln>
            <a:noFill/>
          </a:ln>
        </p:spPr>
      </p:pic>
      <p:grpSp>
        <p:nvGrpSpPr>
          <p:cNvPr id="4952" name="Google Shape;4952;ge68d92fb21_0_488"/>
          <p:cNvGrpSpPr/>
          <p:nvPr/>
        </p:nvGrpSpPr>
        <p:grpSpPr>
          <a:xfrm>
            <a:off x="374053" y="197901"/>
            <a:ext cx="2781986" cy="765135"/>
            <a:chOff x="374053" y="197901"/>
            <a:chExt cx="2781986" cy="765135"/>
          </a:xfrm>
        </p:grpSpPr>
        <p:grpSp>
          <p:nvGrpSpPr>
            <p:cNvPr id="4953" name="Google Shape;4953;ge68d92fb21_0_488"/>
            <p:cNvGrpSpPr/>
            <p:nvPr/>
          </p:nvGrpSpPr>
          <p:grpSpPr>
            <a:xfrm>
              <a:off x="374053" y="197901"/>
              <a:ext cx="2762714" cy="506223"/>
              <a:chOff x="6676223" y="232242"/>
              <a:chExt cx="5133247" cy="940585"/>
            </a:xfrm>
          </p:grpSpPr>
          <p:grpSp>
            <p:nvGrpSpPr>
              <p:cNvPr id="4954" name="Google Shape;4954;ge68d92fb21_0_488"/>
              <p:cNvGrpSpPr/>
              <p:nvPr/>
            </p:nvGrpSpPr>
            <p:grpSpPr>
              <a:xfrm>
                <a:off x="10456026" y="522865"/>
                <a:ext cx="1353444" cy="504583"/>
                <a:chOff x="10456026" y="522865"/>
                <a:chExt cx="1353444" cy="504583"/>
              </a:xfrm>
            </p:grpSpPr>
            <p:grpSp>
              <p:nvGrpSpPr>
                <p:cNvPr id="4955" name="Google Shape;4955;ge68d92fb21_0_488"/>
                <p:cNvGrpSpPr/>
                <p:nvPr/>
              </p:nvGrpSpPr>
              <p:grpSpPr>
                <a:xfrm>
                  <a:off x="11314887" y="522865"/>
                  <a:ext cx="494509" cy="320473"/>
                  <a:chOff x="9108110" y="975804"/>
                  <a:chExt cx="894715" cy="579831"/>
                </a:xfrm>
              </p:grpSpPr>
              <p:sp>
                <p:nvSpPr>
                  <p:cNvPr id="4956" name="Google Shape;4956;ge68d92fb21_0_48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57" name="Google Shape;4957;ge68d92fb21_0_48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58" name="Google Shape;4958;ge68d92fb21_0_48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59" name="Google Shape;4959;ge68d92fb21_0_48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0" name="Google Shape;4960;ge68d92fb21_0_48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1" name="Google Shape;4961;ge68d92fb21_0_48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2" name="Google Shape;4962;ge68d92fb21_0_48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3" name="Google Shape;4963;ge68d92fb21_0_48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4" name="Google Shape;4964;ge68d92fb21_0_48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965" name="Google Shape;4965;ge68d92fb21_0_48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6" name="Google Shape;4966;ge68d92fb21_0_48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967" name="Google Shape;4967;ge68d92fb21_0_48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8" name="Google Shape;4968;ge68d92fb21_0_48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969" name="Google Shape;4969;ge68d92fb21_0_488"/>
              <p:cNvGrpSpPr/>
              <p:nvPr/>
            </p:nvGrpSpPr>
            <p:grpSpPr>
              <a:xfrm>
                <a:off x="6676223" y="232242"/>
                <a:ext cx="959888" cy="940585"/>
                <a:chOff x="715379" y="449977"/>
                <a:chExt cx="1736725" cy="1701800"/>
              </a:xfrm>
            </p:grpSpPr>
            <p:sp>
              <p:nvSpPr>
                <p:cNvPr id="4970" name="Google Shape;4970;ge68d92fb21_0_48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1" name="Google Shape;4971;ge68d92fb21_0_48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2" name="Google Shape;4972;ge68d92fb21_0_488"/>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3" name="Google Shape;4973;ge68d92fb21_0_48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4" name="Google Shape;4974;ge68d92fb21_0_488"/>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5" name="Google Shape;4975;ge68d92fb21_0_48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6" name="Google Shape;4976;ge68d92fb21_0_488"/>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7" name="Google Shape;4977;ge68d92fb21_0_488"/>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8" name="Google Shape;4978;ge68d92fb21_0_488"/>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79" name="Google Shape;4979;ge68d92fb21_0_488"/>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0" name="Google Shape;4980;ge68d92fb21_0_48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1" name="Google Shape;4981;ge68d92fb21_0_488"/>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2" name="Google Shape;4982;ge68d92fb21_0_48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3" name="Google Shape;4983;ge68d92fb21_0_488"/>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4" name="Google Shape;4984;ge68d92fb21_0_48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85" name="Google Shape;4985;ge68d92fb21_0_48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986" name="Google Shape;4986;ge68d92fb21_0_488"/>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987" name="Google Shape;4987;ge68d92fb21_0_488"/>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1" name="Shape 4991"/>
        <p:cNvGrpSpPr/>
        <p:nvPr/>
      </p:nvGrpSpPr>
      <p:grpSpPr>
        <a:xfrm>
          <a:off x="0" y="0"/>
          <a:ext cx="0" cy="0"/>
          <a:chOff x="0" y="0"/>
          <a:chExt cx="0" cy="0"/>
        </a:xfrm>
      </p:grpSpPr>
      <p:sp>
        <p:nvSpPr>
          <p:cNvPr id="4992" name="Google Shape;4992;ge68d92fb21_0_762"/>
          <p:cNvSpPr txBox="1"/>
          <p:nvPr/>
        </p:nvSpPr>
        <p:spPr>
          <a:xfrm>
            <a:off x="890775" y="1310800"/>
            <a:ext cx="9140400"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1" i="0" lang="en-GB" sz="4700" u="none" cap="none" strike="noStrike">
                <a:solidFill>
                  <a:srgbClr val="B81E24"/>
                </a:solidFill>
                <a:latin typeface="Arial"/>
                <a:ea typeface="Arial"/>
                <a:cs typeface="Arial"/>
                <a:sym typeface="Arial"/>
              </a:rPr>
              <a:t>Tips </a:t>
            </a:r>
            <a:r>
              <a:rPr b="1" i="0" lang="en-GB" sz="4700" u="none" cap="none" strike="noStrike">
                <a:solidFill>
                  <a:schemeClr val="dk1"/>
                </a:solidFill>
                <a:latin typeface="Arial"/>
                <a:ea typeface="Arial"/>
                <a:cs typeface="Arial"/>
                <a:sym typeface="Arial"/>
              </a:rPr>
              <a:t>for being secure online</a:t>
            </a:r>
            <a:endParaRPr b="0" i="0" sz="4700" u="none" cap="none" strike="noStrike">
              <a:solidFill>
                <a:schemeClr val="dk1"/>
              </a:solidFill>
              <a:latin typeface="Arial"/>
              <a:ea typeface="Arial"/>
              <a:cs typeface="Arial"/>
              <a:sym typeface="Arial"/>
            </a:endParaRPr>
          </a:p>
        </p:txBody>
      </p:sp>
      <p:sp>
        <p:nvSpPr>
          <p:cNvPr id="4993" name="Google Shape;4993;ge68d92fb21_0_762"/>
          <p:cNvSpPr txBox="1"/>
          <p:nvPr>
            <p:ph idx="1" type="body"/>
          </p:nvPr>
        </p:nvSpPr>
        <p:spPr>
          <a:xfrm>
            <a:off x="890775" y="2570400"/>
            <a:ext cx="8814300" cy="3620100"/>
          </a:xfrm>
          <a:prstGeom prst="rect">
            <a:avLst/>
          </a:prstGeom>
          <a:noFill/>
          <a:ln>
            <a:noFill/>
          </a:ln>
        </p:spPr>
        <p:txBody>
          <a:bodyPr anchorCtr="0" anchor="t" bIns="60925" lIns="121900" spcFirstLastPara="1" rIns="121900" wrap="square" tIns="60925">
            <a:noAutofit/>
          </a:bodyPr>
          <a:lstStyle/>
          <a:p>
            <a:pPr indent="-368300" lvl="0" marL="457200" rtl="0" algn="l">
              <a:lnSpc>
                <a:spcPct val="90000"/>
              </a:lnSpc>
              <a:spcBef>
                <a:spcPts val="1200"/>
              </a:spcBef>
              <a:spcAft>
                <a:spcPts val="0"/>
              </a:spcAft>
              <a:buSzPts val="2400"/>
              <a:buFont typeface="Arial"/>
              <a:buChar char="•"/>
            </a:pPr>
            <a:r>
              <a:rPr b="1" lang="en-GB" sz="2400"/>
              <a:t>Muddy feet</a:t>
            </a:r>
            <a:r>
              <a:rPr lang="en-GB" sz="2400"/>
              <a:t>: </a:t>
            </a:r>
            <a:r>
              <a:rPr lang="en-GB" sz="2400">
                <a:latin typeface="Arial"/>
                <a:ea typeface="Arial"/>
                <a:cs typeface="Arial"/>
                <a:sym typeface="Arial"/>
              </a:rPr>
              <a:t>You leave a digital footprint all the time. Use “Privacy Settings” and “think before you post”</a:t>
            </a:r>
            <a:endParaRPr sz="2400">
              <a:latin typeface="Arial"/>
              <a:ea typeface="Arial"/>
              <a:cs typeface="Arial"/>
              <a:sym typeface="Arial"/>
            </a:endParaRPr>
          </a:p>
          <a:p>
            <a:pPr indent="-368300" lvl="0" marL="457200" rtl="0" algn="l">
              <a:lnSpc>
                <a:spcPct val="90000"/>
              </a:lnSpc>
              <a:spcBef>
                <a:spcPts val="0"/>
              </a:spcBef>
              <a:spcAft>
                <a:spcPts val="0"/>
              </a:spcAft>
              <a:buSzPts val="2400"/>
              <a:buFont typeface="Arial"/>
              <a:buChar char="•"/>
            </a:pPr>
            <a:r>
              <a:rPr b="1" lang="en-GB" sz="2400"/>
              <a:t>Seek Help</a:t>
            </a:r>
            <a:r>
              <a:rPr lang="en-GB" sz="2400">
                <a:latin typeface="Arial"/>
                <a:ea typeface="Arial"/>
                <a:cs typeface="Arial"/>
                <a:sym typeface="Arial"/>
              </a:rPr>
              <a:t>! know how to report to service providers and use blocking and deleting tools.</a:t>
            </a:r>
            <a:endParaRPr sz="2400">
              <a:latin typeface="Arial"/>
              <a:ea typeface="Arial"/>
              <a:cs typeface="Arial"/>
              <a:sym typeface="Arial"/>
            </a:endParaRPr>
          </a:p>
          <a:p>
            <a:pPr indent="-368300" lvl="0" marL="457200" rtl="0" algn="l">
              <a:lnSpc>
                <a:spcPct val="90000"/>
              </a:lnSpc>
              <a:spcBef>
                <a:spcPts val="0"/>
              </a:spcBef>
              <a:spcAft>
                <a:spcPts val="0"/>
              </a:spcAft>
              <a:buSzPts val="2400"/>
              <a:buFont typeface="Arial"/>
              <a:buChar char="•"/>
            </a:pPr>
            <a:r>
              <a:rPr b="1" lang="en-GB" sz="2400"/>
              <a:t>Upset online? </a:t>
            </a:r>
            <a:r>
              <a:rPr lang="en-GB" sz="2400">
                <a:latin typeface="Arial"/>
                <a:ea typeface="Arial"/>
                <a:cs typeface="Arial"/>
                <a:sym typeface="Arial"/>
              </a:rPr>
              <a:t>it’s never too late to tell someone, ask a trusted adult</a:t>
            </a:r>
            <a:endParaRPr sz="2400">
              <a:latin typeface="Arial"/>
              <a:ea typeface="Arial"/>
              <a:cs typeface="Arial"/>
              <a:sym typeface="Arial"/>
            </a:endParaRPr>
          </a:p>
          <a:p>
            <a:pPr indent="-368300" lvl="0" marL="457200" rtl="0" algn="l">
              <a:lnSpc>
                <a:spcPct val="90000"/>
              </a:lnSpc>
              <a:spcBef>
                <a:spcPts val="0"/>
              </a:spcBef>
              <a:spcAft>
                <a:spcPts val="0"/>
              </a:spcAft>
              <a:buSzPts val="2400"/>
              <a:buFont typeface="Arial"/>
              <a:buChar char="•"/>
            </a:pPr>
            <a:r>
              <a:rPr b="1" lang="en-GB" sz="2400"/>
              <a:t>Respect the law</a:t>
            </a:r>
            <a:r>
              <a:rPr lang="en-GB" sz="2400">
                <a:latin typeface="Arial"/>
                <a:ea typeface="Arial"/>
                <a:cs typeface="Arial"/>
                <a:sym typeface="Arial"/>
              </a:rPr>
              <a:t>: use reliable services and know how to legally access the music, film and TV you want.</a:t>
            </a:r>
            <a:endParaRPr sz="2400">
              <a:latin typeface="Arial"/>
              <a:ea typeface="Arial"/>
              <a:cs typeface="Arial"/>
              <a:sym typeface="Arial"/>
            </a:endParaRPr>
          </a:p>
          <a:p>
            <a:pPr indent="-368300" lvl="0" marL="457200" rtl="0" algn="l">
              <a:lnSpc>
                <a:spcPct val="90000"/>
              </a:lnSpc>
              <a:spcBef>
                <a:spcPts val="0"/>
              </a:spcBef>
              <a:spcAft>
                <a:spcPts val="0"/>
              </a:spcAft>
              <a:buSzPts val="2400"/>
              <a:buChar char="•"/>
            </a:pPr>
            <a:r>
              <a:rPr lang="en-GB" sz="2400"/>
              <a:t>Remember what you post can be there forever. So d</a:t>
            </a:r>
            <a:r>
              <a:rPr lang="en-GB" sz="2400">
                <a:latin typeface="Arial"/>
                <a:ea typeface="Arial"/>
                <a:cs typeface="Arial"/>
                <a:sym typeface="Arial"/>
              </a:rPr>
              <a:t>on’t post anything you wouldn’t want Grandma to see!</a:t>
            </a:r>
            <a:endParaRPr sz="2400">
              <a:latin typeface="Arial"/>
              <a:ea typeface="Arial"/>
              <a:cs typeface="Arial"/>
              <a:sym typeface="Arial"/>
            </a:endParaRPr>
          </a:p>
          <a:p>
            <a:pPr indent="-368300" lvl="0" marL="457200" rtl="0" algn="l">
              <a:lnSpc>
                <a:spcPct val="90000"/>
              </a:lnSpc>
              <a:spcBef>
                <a:spcPts val="0"/>
              </a:spcBef>
              <a:spcAft>
                <a:spcPts val="0"/>
              </a:spcAft>
              <a:buSzPts val="2400"/>
              <a:buFont typeface="Arial"/>
              <a:buChar char="•"/>
            </a:pPr>
            <a:r>
              <a:rPr lang="en-GB" sz="2400">
                <a:latin typeface="Arial"/>
                <a:ea typeface="Arial"/>
                <a:cs typeface="Arial"/>
                <a:sym typeface="Arial"/>
              </a:rPr>
              <a:t>Beware of writing things in haste that you may later regret</a:t>
            </a:r>
            <a:endParaRPr sz="2400">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t/>
            </a:r>
            <a:endParaRPr sz="2300">
              <a:latin typeface="Arial"/>
              <a:ea typeface="Arial"/>
              <a:cs typeface="Arial"/>
              <a:sym typeface="Arial"/>
            </a:endParaRPr>
          </a:p>
        </p:txBody>
      </p:sp>
      <p:cxnSp>
        <p:nvCxnSpPr>
          <p:cNvPr id="4994" name="Google Shape;4994;ge68d92fb21_0_762"/>
          <p:cNvCxnSpPr/>
          <p:nvPr/>
        </p:nvCxnSpPr>
        <p:spPr>
          <a:xfrm>
            <a:off x="1051676" y="2417441"/>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995" name="Google Shape;4995;ge68d92fb21_0_762"/>
          <p:cNvGrpSpPr/>
          <p:nvPr/>
        </p:nvGrpSpPr>
        <p:grpSpPr>
          <a:xfrm>
            <a:off x="374053" y="197901"/>
            <a:ext cx="2781986" cy="765135"/>
            <a:chOff x="374053" y="197901"/>
            <a:chExt cx="2781986" cy="765135"/>
          </a:xfrm>
        </p:grpSpPr>
        <p:grpSp>
          <p:nvGrpSpPr>
            <p:cNvPr id="4996" name="Google Shape;4996;ge68d92fb21_0_762"/>
            <p:cNvGrpSpPr/>
            <p:nvPr/>
          </p:nvGrpSpPr>
          <p:grpSpPr>
            <a:xfrm>
              <a:off x="374053" y="197901"/>
              <a:ext cx="2762714" cy="506223"/>
              <a:chOff x="6676223" y="232242"/>
              <a:chExt cx="5133247" cy="940585"/>
            </a:xfrm>
          </p:grpSpPr>
          <p:grpSp>
            <p:nvGrpSpPr>
              <p:cNvPr id="4997" name="Google Shape;4997;ge68d92fb21_0_762"/>
              <p:cNvGrpSpPr/>
              <p:nvPr/>
            </p:nvGrpSpPr>
            <p:grpSpPr>
              <a:xfrm>
                <a:off x="10456026" y="522865"/>
                <a:ext cx="1353444" cy="504583"/>
                <a:chOff x="10456026" y="522865"/>
                <a:chExt cx="1353444" cy="504583"/>
              </a:xfrm>
            </p:grpSpPr>
            <p:grpSp>
              <p:nvGrpSpPr>
                <p:cNvPr id="4998" name="Google Shape;4998;ge68d92fb21_0_762"/>
                <p:cNvGrpSpPr/>
                <p:nvPr/>
              </p:nvGrpSpPr>
              <p:grpSpPr>
                <a:xfrm>
                  <a:off x="11314887" y="522865"/>
                  <a:ext cx="494509" cy="320473"/>
                  <a:chOff x="9108110" y="975804"/>
                  <a:chExt cx="894715" cy="579831"/>
                </a:xfrm>
              </p:grpSpPr>
              <p:sp>
                <p:nvSpPr>
                  <p:cNvPr id="4999" name="Google Shape;4999;ge68d92fb21_0_76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0" name="Google Shape;5000;ge68d92fb21_0_76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1" name="Google Shape;5001;ge68d92fb21_0_76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2" name="Google Shape;5002;ge68d92fb21_0_76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3" name="Google Shape;5003;ge68d92fb21_0_76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4" name="Google Shape;5004;ge68d92fb21_0_76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5" name="Google Shape;5005;ge68d92fb21_0_76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6" name="Google Shape;5006;ge68d92fb21_0_76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7" name="Google Shape;5007;ge68d92fb21_0_76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008" name="Google Shape;5008;ge68d92fb21_0_76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09" name="Google Shape;5009;ge68d92fb21_0_76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010" name="Google Shape;5010;ge68d92fb21_0_76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1" name="Google Shape;5011;ge68d92fb21_0_76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012" name="Google Shape;5012;ge68d92fb21_0_762"/>
              <p:cNvGrpSpPr/>
              <p:nvPr/>
            </p:nvGrpSpPr>
            <p:grpSpPr>
              <a:xfrm>
                <a:off x="6676223" y="232242"/>
                <a:ext cx="959888" cy="940585"/>
                <a:chOff x="715379" y="449977"/>
                <a:chExt cx="1736725" cy="1701800"/>
              </a:xfrm>
            </p:grpSpPr>
            <p:sp>
              <p:nvSpPr>
                <p:cNvPr id="5013" name="Google Shape;5013;ge68d92fb21_0_76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4" name="Google Shape;5014;ge68d92fb21_0_76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5" name="Google Shape;5015;ge68d92fb21_0_76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6" name="Google Shape;5016;ge68d92fb21_0_76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7" name="Google Shape;5017;ge68d92fb21_0_76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8" name="Google Shape;5018;ge68d92fb21_0_76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19" name="Google Shape;5019;ge68d92fb21_0_76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0" name="Google Shape;5020;ge68d92fb21_0_76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1" name="Google Shape;5021;ge68d92fb21_0_76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2" name="Google Shape;5022;ge68d92fb21_0_76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3" name="Google Shape;5023;ge68d92fb21_0_76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4" name="Google Shape;5024;ge68d92fb21_0_76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5" name="Google Shape;5025;ge68d92fb21_0_76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6" name="Google Shape;5026;ge68d92fb21_0_76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7" name="Google Shape;5027;ge68d92fb21_0_76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28" name="Google Shape;5028;ge68d92fb21_0_76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5029" name="Google Shape;5029;ge68d92fb21_0_76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5030" name="Google Shape;5030;ge68d92fb21_0_762"/>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5031" name="Google Shape;5031;ge68d92fb21_0_762"/>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5" name="Shape 5035"/>
        <p:cNvGrpSpPr/>
        <p:nvPr/>
      </p:nvGrpSpPr>
      <p:grpSpPr>
        <a:xfrm>
          <a:off x="0" y="0"/>
          <a:ext cx="0" cy="0"/>
          <a:chOff x="0" y="0"/>
          <a:chExt cx="0" cy="0"/>
        </a:xfrm>
      </p:grpSpPr>
      <p:sp>
        <p:nvSpPr>
          <p:cNvPr id="5036" name="Google Shape;5036;ge68d92fb21_0_806"/>
          <p:cNvSpPr txBox="1"/>
          <p:nvPr>
            <p:ph idx="1" type="body"/>
          </p:nvPr>
        </p:nvSpPr>
        <p:spPr>
          <a:xfrm>
            <a:off x="890775" y="2570400"/>
            <a:ext cx="8453100" cy="3743100"/>
          </a:xfrm>
          <a:prstGeom prst="rect">
            <a:avLst/>
          </a:prstGeom>
          <a:noFill/>
          <a:ln>
            <a:noFill/>
          </a:ln>
        </p:spPr>
        <p:txBody>
          <a:bodyPr anchorCtr="0" anchor="t" bIns="60925" lIns="121900" spcFirstLastPara="1" rIns="121900" wrap="square" tIns="60925">
            <a:noAutofit/>
          </a:bodyPr>
          <a:lstStyle/>
          <a:p>
            <a:pPr indent="-355600" lvl="0" marL="457200" rtl="0" algn="l">
              <a:lnSpc>
                <a:spcPct val="90000"/>
              </a:lnSpc>
              <a:spcBef>
                <a:spcPts val="0"/>
              </a:spcBef>
              <a:spcAft>
                <a:spcPts val="0"/>
              </a:spcAft>
              <a:buSzPts val="2200"/>
              <a:buFont typeface="Arial"/>
              <a:buChar char="•"/>
            </a:pPr>
            <a:r>
              <a:rPr b="1" lang="en-GB" sz="2200">
                <a:latin typeface="Arial"/>
                <a:ea typeface="Arial"/>
                <a:cs typeface="Arial"/>
                <a:sym typeface="Arial"/>
              </a:rPr>
              <a:t>Who are you? </a:t>
            </a:r>
            <a:r>
              <a:rPr lang="en-GB" sz="2200">
                <a:latin typeface="Arial"/>
                <a:ea typeface="Arial"/>
                <a:cs typeface="Arial"/>
                <a:sym typeface="Arial"/>
              </a:rPr>
              <a:t>Do not accept friend requests from people you may not know</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b="1" lang="en-GB" sz="2200">
                <a:latin typeface="Arial"/>
                <a:ea typeface="Arial"/>
                <a:cs typeface="Arial"/>
                <a:sym typeface="Arial"/>
              </a:rPr>
              <a:t>Who am I? </a:t>
            </a:r>
            <a:r>
              <a:rPr lang="en-GB" sz="2200">
                <a:latin typeface="Arial"/>
                <a:ea typeface="Arial"/>
                <a:cs typeface="Arial"/>
                <a:sym typeface="Arial"/>
              </a:rPr>
              <a:t>Never give out personal information, like your number, where you live or what school you go to</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lang="en-GB" sz="2200">
                <a:latin typeface="Arial"/>
                <a:ea typeface="Arial"/>
                <a:cs typeface="Arial"/>
                <a:sym typeface="Arial"/>
              </a:rPr>
              <a:t>Never engage with a bully or a person who trolls you</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lang="en-GB" sz="2200">
                <a:latin typeface="Arial"/>
                <a:ea typeface="Arial"/>
                <a:cs typeface="Arial"/>
                <a:sym typeface="Arial"/>
              </a:rPr>
              <a:t>Never participate in group trolling against others</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lang="en-GB" sz="2200">
                <a:latin typeface="Arial"/>
                <a:ea typeface="Arial"/>
                <a:cs typeface="Arial"/>
                <a:sym typeface="Arial"/>
              </a:rPr>
              <a:t>If you get responses that are threatening in nature, bring it to the notice of elders </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lang="en-GB" sz="2200">
                <a:latin typeface="Arial"/>
                <a:ea typeface="Arial"/>
                <a:cs typeface="Arial"/>
                <a:sym typeface="Arial"/>
              </a:rPr>
              <a:t>Make sure you “unfollow” and “unfriend” people who indulge in unacceptable online behavior. </a:t>
            </a:r>
            <a:endParaRPr sz="2200">
              <a:latin typeface="Arial"/>
              <a:ea typeface="Arial"/>
              <a:cs typeface="Arial"/>
              <a:sym typeface="Arial"/>
            </a:endParaRPr>
          </a:p>
          <a:p>
            <a:pPr indent="-355600" lvl="0" marL="457200" rtl="0" algn="l">
              <a:lnSpc>
                <a:spcPct val="90000"/>
              </a:lnSpc>
              <a:spcBef>
                <a:spcPts val="0"/>
              </a:spcBef>
              <a:spcAft>
                <a:spcPts val="0"/>
              </a:spcAft>
              <a:buSzPts val="2200"/>
              <a:buFont typeface="Arial"/>
              <a:buChar char="•"/>
            </a:pPr>
            <a:r>
              <a:rPr lang="en-GB" sz="2200">
                <a:latin typeface="Arial"/>
                <a:ea typeface="Arial"/>
                <a:cs typeface="Arial"/>
                <a:sym typeface="Arial"/>
              </a:rPr>
              <a:t>Never let your password be “12345” and the likes</a:t>
            </a:r>
            <a:endParaRPr sz="2200">
              <a:latin typeface="Arial"/>
              <a:ea typeface="Arial"/>
              <a:cs typeface="Arial"/>
              <a:sym typeface="Arial"/>
            </a:endParaRPr>
          </a:p>
          <a:p>
            <a:pPr indent="-355600" lvl="0" marL="457200" rtl="0" algn="l">
              <a:lnSpc>
                <a:spcPct val="115000"/>
              </a:lnSpc>
              <a:spcBef>
                <a:spcPts val="0"/>
              </a:spcBef>
              <a:spcAft>
                <a:spcPts val="0"/>
              </a:spcAft>
              <a:buSzPts val="2200"/>
              <a:buFont typeface="Arial"/>
              <a:buChar char="•"/>
            </a:pPr>
            <a:r>
              <a:rPr lang="en-GB" sz="2200">
                <a:latin typeface="Arial"/>
                <a:ea typeface="Arial"/>
                <a:cs typeface="Arial"/>
                <a:sym typeface="Arial"/>
              </a:rPr>
              <a:t>Have a healthy diet both on and offline</a:t>
            </a:r>
            <a:endParaRPr sz="2200">
              <a:latin typeface="Arial"/>
              <a:ea typeface="Arial"/>
              <a:cs typeface="Arial"/>
              <a:sym typeface="Arial"/>
            </a:endParaRPr>
          </a:p>
          <a:p>
            <a:pPr indent="0" lvl="0" marL="457200" rtl="0" algn="l">
              <a:lnSpc>
                <a:spcPct val="90000"/>
              </a:lnSpc>
              <a:spcBef>
                <a:spcPts val="0"/>
              </a:spcBef>
              <a:spcAft>
                <a:spcPts val="0"/>
              </a:spcAft>
              <a:buSzPts val="1900"/>
              <a:buNone/>
            </a:pPr>
            <a:r>
              <a:t/>
            </a:r>
            <a:endParaRPr sz="2200">
              <a:latin typeface="Arial"/>
              <a:ea typeface="Arial"/>
              <a:cs typeface="Arial"/>
              <a:sym typeface="Arial"/>
            </a:endParaRPr>
          </a:p>
          <a:p>
            <a:pPr indent="0" lvl="0" marL="0" rtl="0" algn="l">
              <a:lnSpc>
                <a:spcPct val="90000"/>
              </a:lnSpc>
              <a:spcBef>
                <a:spcPts val="1200"/>
              </a:spcBef>
              <a:spcAft>
                <a:spcPts val="0"/>
              </a:spcAft>
              <a:buClr>
                <a:srgbClr val="434343"/>
              </a:buClr>
              <a:buSzPts val="3200"/>
              <a:buNone/>
            </a:pPr>
            <a:r>
              <a:t/>
            </a:r>
            <a:endParaRPr sz="2200">
              <a:latin typeface="Arial"/>
              <a:ea typeface="Arial"/>
              <a:cs typeface="Arial"/>
              <a:sym typeface="Arial"/>
            </a:endParaRPr>
          </a:p>
        </p:txBody>
      </p:sp>
      <p:sp>
        <p:nvSpPr>
          <p:cNvPr id="5037" name="Google Shape;5037;ge68d92fb21_0_806"/>
          <p:cNvSpPr txBox="1"/>
          <p:nvPr/>
        </p:nvSpPr>
        <p:spPr>
          <a:xfrm>
            <a:off x="890775" y="1310800"/>
            <a:ext cx="10640700"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5300"/>
              <a:buFont typeface="Arial"/>
              <a:buNone/>
            </a:pPr>
            <a:r>
              <a:rPr b="1" i="0" lang="en-GB" sz="4700" u="none" cap="none" strike="noStrike">
                <a:solidFill>
                  <a:srgbClr val="B81E24"/>
                </a:solidFill>
                <a:latin typeface="Arial"/>
                <a:ea typeface="Arial"/>
                <a:cs typeface="Arial"/>
                <a:sym typeface="Arial"/>
              </a:rPr>
              <a:t>Tips </a:t>
            </a:r>
            <a:r>
              <a:rPr b="1" i="0" lang="en-GB" sz="4700" u="none" cap="none" strike="noStrike">
                <a:solidFill>
                  <a:schemeClr val="dk1"/>
                </a:solidFill>
                <a:latin typeface="Arial"/>
                <a:ea typeface="Arial"/>
                <a:cs typeface="Arial"/>
                <a:sym typeface="Arial"/>
              </a:rPr>
              <a:t>for being secure online</a:t>
            </a:r>
            <a:endParaRPr b="0" i="0" sz="4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300"/>
              <a:buFont typeface="Arial"/>
              <a:buNone/>
            </a:pPr>
            <a:r>
              <a:t/>
            </a:r>
            <a:endParaRPr b="1" i="0" sz="4700" u="none" cap="none" strike="noStrike">
              <a:solidFill>
                <a:srgbClr val="B81E2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300"/>
              <a:buFont typeface="Arial"/>
              <a:buNone/>
            </a:pPr>
            <a:r>
              <a:t/>
            </a:r>
            <a:endParaRPr b="1" i="0" sz="4700" u="none" cap="none" strike="noStrike">
              <a:solidFill>
                <a:schemeClr val="dk1"/>
              </a:solidFill>
              <a:latin typeface="Arial"/>
              <a:ea typeface="Arial"/>
              <a:cs typeface="Arial"/>
              <a:sym typeface="Arial"/>
            </a:endParaRPr>
          </a:p>
        </p:txBody>
      </p:sp>
      <p:cxnSp>
        <p:nvCxnSpPr>
          <p:cNvPr id="5038" name="Google Shape;5038;ge68d92fb21_0_806"/>
          <p:cNvCxnSpPr/>
          <p:nvPr/>
        </p:nvCxnSpPr>
        <p:spPr>
          <a:xfrm>
            <a:off x="1051676" y="2417441"/>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5039" name="Google Shape;5039;ge68d92fb21_0_806"/>
          <p:cNvGrpSpPr/>
          <p:nvPr/>
        </p:nvGrpSpPr>
        <p:grpSpPr>
          <a:xfrm>
            <a:off x="374053" y="197901"/>
            <a:ext cx="2781986" cy="765135"/>
            <a:chOff x="374053" y="197901"/>
            <a:chExt cx="2781986" cy="765135"/>
          </a:xfrm>
        </p:grpSpPr>
        <p:grpSp>
          <p:nvGrpSpPr>
            <p:cNvPr id="5040" name="Google Shape;5040;ge68d92fb21_0_806"/>
            <p:cNvGrpSpPr/>
            <p:nvPr/>
          </p:nvGrpSpPr>
          <p:grpSpPr>
            <a:xfrm>
              <a:off x="374053" y="197901"/>
              <a:ext cx="2762714" cy="506223"/>
              <a:chOff x="6676223" y="232242"/>
              <a:chExt cx="5133247" cy="940585"/>
            </a:xfrm>
          </p:grpSpPr>
          <p:grpSp>
            <p:nvGrpSpPr>
              <p:cNvPr id="5041" name="Google Shape;5041;ge68d92fb21_0_806"/>
              <p:cNvGrpSpPr/>
              <p:nvPr/>
            </p:nvGrpSpPr>
            <p:grpSpPr>
              <a:xfrm>
                <a:off x="10456026" y="522865"/>
                <a:ext cx="1353444" cy="504583"/>
                <a:chOff x="10456026" y="522865"/>
                <a:chExt cx="1353444" cy="504583"/>
              </a:xfrm>
            </p:grpSpPr>
            <p:grpSp>
              <p:nvGrpSpPr>
                <p:cNvPr id="5042" name="Google Shape;5042;ge68d92fb21_0_806"/>
                <p:cNvGrpSpPr/>
                <p:nvPr/>
              </p:nvGrpSpPr>
              <p:grpSpPr>
                <a:xfrm>
                  <a:off x="11314887" y="522865"/>
                  <a:ext cx="494509" cy="320473"/>
                  <a:chOff x="9108110" y="975804"/>
                  <a:chExt cx="894715" cy="579831"/>
                </a:xfrm>
              </p:grpSpPr>
              <p:sp>
                <p:nvSpPr>
                  <p:cNvPr id="5043" name="Google Shape;5043;ge68d92fb21_0_80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4" name="Google Shape;5044;ge68d92fb21_0_80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5" name="Google Shape;5045;ge68d92fb21_0_80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6" name="Google Shape;5046;ge68d92fb21_0_80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7" name="Google Shape;5047;ge68d92fb21_0_80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8" name="Google Shape;5048;ge68d92fb21_0_80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49" name="Google Shape;5049;ge68d92fb21_0_80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0" name="Google Shape;5050;ge68d92fb21_0_80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1" name="Google Shape;5051;ge68d92fb21_0_80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052" name="Google Shape;5052;ge68d92fb21_0_80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3" name="Google Shape;5053;ge68d92fb21_0_80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054" name="Google Shape;5054;ge68d92fb21_0_80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5" name="Google Shape;5055;ge68d92fb21_0_80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056" name="Google Shape;5056;ge68d92fb21_0_806"/>
              <p:cNvGrpSpPr/>
              <p:nvPr/>
            </p:nvGrpSpPr>
            <p:grpSpPr>
              <a:xfrm>
                <a:off x="6676223" y="232242"/>
                <a:ext cx="959888" cy="940585"/>
                <a:chOff x="715379" y="449977"/>
                <a:chExt cx="1736725" cy="1701800"/>
              </a:xfrm>
            </p:grpSpPr>
            <p:sp>
              <p:nvSpPr>
                <p:cNvPr id="5057" name="Google Shape;5057;ge68d92fb21_0_80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8" name="Google Shape;5058;ge68d92fb21_0_80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59" name="Google Shape;5059;ge68d92fb21_0_80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0" name="Google Shape;5060;ge68d92fb21_0_80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1" name="Google Shape;5061;ge68d92fb21_0_80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2" name="Google Shape;5062;ge68d92fb21_0_80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3" name="Google Shape;5063;ge68d92fb21_0_80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4" name="Google Shape;5064;ge68d92fb21_0_80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5" name="Google Shape;5065;ge68d92fb21_0_80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6" name="Google Shape;5066;ge68d92fb21_0_80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7" name="Google Shape;5067;ge68d92fb21_0_80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8" name="Google Shape;5068;ge68d92fb21_0_80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69" name="Google Shape;5069;ge68d92fb21_0_80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70" name="Google Shape;5070;ge68d92fb21_0_80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71" name="Google Shape;5071;ge68d92fb21_0_80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072" name="Google Shape;5072;ge68d92fb21_0_80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5073" name="Google Shape;5073;ge68d92fb21_0_80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5074" name="Google Shape;5074;ge68d92fb21_0_806"/>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5075" name="Google Shape;5075;ge68d92fb21_0_806"/>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9" name="Shape 5079"/>
        <p:cNvGrpSpPr/>
        <p:nvPr/>
      </p:nvGrpSpPr>
      <p:grpSpPr>
        <a:xfrm>
          <a:off x="0" y="0"/>
          <a:ext cx="0" cy="0"/>
          <a:chOff x="0" y="0"/>
          <a:chExt cx="0" cy="0"/>
        </a:xfrm>
      </p:grpSpPr>
      <p:sp>
        <p:nvSpPr>
          <p:cNvPr id="5080" name="Google Shape;5080;ge35b6f4fa7_2_1862"/>
          <p:cNvSpPr txBox="1"/>
          <p:nvPr>
            <p:ph type="title"/>
          </p:nvPr>
        </p:nvSpPr>
        <p:spPr>
          <a:xfrm>
            <a:off x="0" y="2743200"/>
            <a:ext cx="12192000" cy="107156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GB" sz="7000"/>
              <a:t>Thank You</a:t>
            </a:r>
            <a:endParaRPr sz="7000"/>
          </a:p>
        </p:txBody>
      </p:sp>
      <p:grpSp>
        <p:nvGrpSpPr>
          <p:cNvPr id="5081" name="Google Shape;5081;ge35b6f4fa7_2_1862"/>
          <p:cNvGrpSpPr/>
          <p:nvPr/>
        </p:nvGrpSpPr>
        <p:grpSpPr>
          <a:xfrm>
            <a:off x="374151" y="197905"/>
            <a:ext cx="2781890" cy="765131"/>
            <a:chOff x="374151" y="197905"/>
            <a:chExt cx="2781890" cy="765131"/>
          </a:xfrm>
        </p:grpSpPr>
        <p:grpSp>
          <p:nvGrpSpPr>
            <p:cNvPr id="5082" name="Google Shape;5082;ge35b6f4fa7_2_1862"/>
            <p:cNvGrpSpPr/>
            <p:nvPr/>
          </p:nvGrpSpPr>
          <p:grpSpPr>
            <a:xfrm>
              <a:off x="374151" y="197905"/>
              <a:ext cx="2762789" cy="506237"/>
              <a:chOff x="6676223" y="232242"/>
              <a:chExt cx="5133247" cy="940585"/>
            </a:xfrm>
          </p:grpSpPr>
          <p:grpSp>
            <p:nvGrpSpPr>
              <p:cNvPr id="5083" name="Google Shape;5083;ge35b6f4fa7_2_1862"/>
              <p:cNvGrpSpPr/>
              <p:nvPr/>
            </p:nvGrpSpPr>
            <p:grpSpPr>
              <a:xfrm>
                <a:off x="10456026" y="522867"/>
                <a:ext cx="1353444" cy="504581"/>
                <a:chOff x="10456026" y="522867"/>
                <a:chExt cx="1353444" cy="504581"/>
              </a:xfrm>
            </p:grpSpPr>
            <p:grpSp>
              <p:nvGrpSpPr>
                <p:cNvPr id="5084" name="Google Shape;5084;ge35b6f4fa7_2_1862"/>
                <p:cNvGrpSpPr/>
                <p:nvPr/>
              </p:nvGrpSpPr>
              <p:grpSpPr>
                <a:xfrm>
                  <a:off x="11314887" y="522867"/>
                  <a:ext cx="494509" cy="320473"/>
                  <a:chOff x="9108110" y="975804"/>
                  <a:chExt cx="894715" cy="579831"/>
                </a:xfrm>
              </p:grpSpPr>
              <p:sp>
                <p:nvSpPr>
                  <p:cNvPr id="5085" name="Google Shape;5085;ge35b6f4fa7_2_186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86" name="Google Shape;5086;ge35b6f4fa7_2_186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87" name="Google Shape;5087;ge35b6f4fa7_2_186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88" name="Google Shape;5088;ge35b6f4fa7_2_186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89" name="Google Shape;5089;ge35b6f4fa7_2_186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0" name="Google Shape;5090;ge35b6f4fa7_2_186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1" name="Google Shape;5091;ge35b6f4fa7_2_186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2" name="Google Shape;5092;ge35b6f4fa7_2_186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3" name="Google Shape;5093;ge35b6f4fa7_2_186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094" name="Google Shape;5094;ge35b6f4fa7_2_186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5" name="Google Shape;5095;ge35b6f4fa7_2_186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096" name="Google Shape;5096;ge35b6f4fa7_2_186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97" name="Google Shape;5097;ge35b6f4fa7_2_186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098" name="Google Shape;5098;ge35b6f4fa7_2_1862"/>
              <p:cNvGrpSpPr/>
              <p:nvPr/>
            </p:nvGrpSpPr>
            <p:grpSpPr>
              <a:xfrm>
                <a:off x="6676223" y="232242"/>
                <a:ext cx="959888" cy="940585"/>
                <a:chOff x="715379" y="449977"/>
                <a:chExt cx="1736725" cy="1701800"/>
              </a:xfrm>
            </p:grpSpPr>
            <p:sp>
              <p:nvSpPr>
                <p:cNvPr id="5099" name="Google Shape;5099;ge35b6f4fa7_2_186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0" name="Google Shape;5100;ge35b6f4fa7_2_186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1" name="Google Shape;5101;ge35b6f4fa7_2_186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2" name="Google Shape;5102;ge35b6f4fa7_2_186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3" name="Google Shape;5103;ge35b6f4fa7_2_186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4" name="Google Shape;5104;ge35b6f4fa7_2_186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5" name="Google Shape;5105;ge35b6f4fa7_2_186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6" name="Google Shape;5106;ge35b6f4fa7_2_186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7" name="Google Shape;5107;ge35b6f4fa7_2_186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8" name="Google Shape;5108;ge35b6f4fa7_2_186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09" name="Google Shape;5109;ge35b6f4fa7_2_186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10" name="Google Shape;5110;ge35b6f4fa7_2_186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11" name="Google Shape;5111;ge35b6f4fa7_2_186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12" name="Google Shape;5112;ge35b6f4fa7_2_186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13" name="Google Shape;5113;ge35b6f4fa7_2_186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14" name="Google Shape;5114;ge35b6f4fa7_2_186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5115" name="Google Shape;5115;ge35b6f4fa7_2_186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5116" name="Google Shape;5116;ge35b6f4fa7_2_1862"/>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5117" name="Google Shape;5117;ge35b6f4fa7_2_1862"/>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5118" name="Google Shape;5118;ge35b6f4fa7_2_1862"/>
          <p:cNvCxnSpPr/>
          <p:nvPr/>
        </p:nvCxnSpPr>
        <p:spPr>
          <a:xfrm>
            <a:off x="5703000" y="3978692"/>
            <a:ext cx="786000" cy="0"/>
          </a:xfrm>
          <a:prstGeom prst="straightConnector1">
            <a:avLst/>
          </a:prstGeom>
          <a:noFill/>
          <a:ln cap="flat" cmpd="sng" w="127000">
            <a:solidFill>
              <a:srgbClr val="B81E24"/>
            </a:solidFill>
            <a:prstDash val="solid"/>
            <a:miter lim="800000"/>
            <a:headEnd len="sm" w="sm" type="none"/>
            <a:tailEnd len="sm" w="sm" type="none"/>
          </a:ln>
        </p:spPr>
      </p:cxn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122" name="Shape 5122"/>
        <p:cNvGrpSpPr/>
        <p:nvPr/>
      </p:nvGrpSpPr>
      <p:grpSpPr>
        <a:xfrm>
          <a:off x="0" y="0"/>
          <a:ext cx="0" cy="0"/>
          <a:chOff x="0" y="0"/>
          <a:chExt cx="0" cy="0"/>
        </a:xfrm>
      </p:grpSpPr>
      <p:sp>
        <p:nvSpPr>
          <p:cNvPr id="5123" name="Google Shape;5123;ge35b6f4fa7_2_2085"/>
          <p:cNvSpPr txBox="1"/>
          <p:nvPr/>
        </p:nvSpPr>
        <p:spPr>
          <a:xfrm>
            <a:off x="-20399" y="2685236"/>
            <a:ext cx="12212399" cy="95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700"/>
              <a:buFont typeface="Arial"/>
              <a:buNone/>
            </a:pPr>
            <a:r>
              <a:rPr b="1" i="0" lang="en-GB" sz="5700" u="none" cap="none" strike="noStrike">
                <a:solidFill>
                  <a:srgbClr val="980000"/>
                </a:solidFill>
                <a:latin typeface="Arial"/>
                <a:ea typeface="Arial"/>
                <a:cs typeface="Arial"/>
                <a:sym typeface="Arial"/>
              </a:rPr>
              <a:t>EXERCISE 5</a:t>
            </a:r>
            <a:endParaRPr b="0" i="0" sz="5700" u="none" cap="none" strike="noStrike">
              <a:solidFill>
                <a:srgbClr val="434343"/>
              </a:solidFill>
              <a:latin typeface="Arial"/>
              <a:ea typeface="Arial"/>
              <a:cs typeface="Arial"/>
              <a:sym typeface="Arial"/>
            </a:endParaRPr>
          </a:p>
        </p:txBody>
      </p:sp>
      <p:pic>
        <p:nvPicPr>
          <p:cNvPr id="5124" name="Google Shape;5124;ge35b6f4fa7_2_2085"/>
          <p:cNvPicPr preferRelativeResize="0"/>
          <p:nvPr/>
        </p:nvPicPr>
        <p:blipFill rotWithShape="1">
          <a:blip r:embed="rId3">
            <a:alphaModFix/>
          </a:blip>
          <a:srcRect b="30305" l="49898" r="27005" t="29329"/>
          <a:stretch/>
        </p:blipFill>
        <p:spPr>
          <a:xfrm rot="-5400000">
            <a:off x="11114398" y="5802156"/>
            <a:ext cx="634596" cy="1567031"/>
          </a:xfrm>
          <a:prstGeom prst="rect">
            <a:avLst/>
          </a:prstGeom>
          <a:noFill/>
          <a:ln>
            <a:noFill/>
          </a:ln>
        </p:spPr>
      </p:pic>
      <p:cxnSp>
        <p:nvCxnSpPr>
          <p:cNvPr id="5125" name="Google Shape;5125;ge35b6f4fa7_2_2085"/>
          <p:cNvCxnSpPr/>
          <p:nvPr/>
        </p:nvCxnSpPr>
        <p:spPr>
          <a:xfrm>
            <a:off x="5554504" y="3924673"/>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5126" name="Google Shape;5126;ge35b6f4fa7_2_2085"/>
          <p:cNvGrpSpPr/>
          <p:nvPr/>
        </p:nvGrpSpPr>
        <p:grpSpPr>
          <a:xfrm>
            <a:off x="374151" y="197905"/>
            <a:ext cx="2781890" cy="765131"/>
            <a:chOff x="374151" y="197905"/>
            <a:chExt cx="2781890" cy="765131"/>
          </a:xfrm>
        </p:grpSpPr>
        <p:grpSp>
          <p:nvGrpSpPr>
            <p:cNvPr id="5127" name="Google Shape;5127;ge35b6f4fa7_2_2085"/>
            <p:cNvGrpSpPr/>
            <p:nvPr/>
          </p:nvGrpSpPr>
          <p:grpSpPr>
            <a:xfrm>
              <a:off x="374151" y="197905"/>
              <a:ext cx="2762789" cy="506237"/>
              <a:chOff x="6676223" y="232242"/>
              <a:chExt cx="5133247" cy="940585"/>
            </a:xfrm>
          </p:grpSpPr>
          <p:grpSp>
            <p:nvGrpSpPr>
              <p:cNvPr id="5128" name="Google Shape;5128;ge35b6f4fa7_2_2085"/>
              <p:cNvGrpSpPr/>
              <p:nvPr/>
            </p:nvGrpSpPr>
            <p:grpSpPr>
              <a:xfrm>
                <a:off x="10456026" y="522867"/>
                <a:ext cx="1353444" cy="504581"/>
                <a:chOff x="10456026" y="522867"/>
                <a:chExt cx="1353444" cy="504581"/>
              </a:xfrm>
            </p:grpSpPr>
            <p:grpSp>
              <p:nvGrpSpPr>
                <p:cNvPr id="5129" name="Google Shape;5129;ge35b6f4fa7_2_2085"/>
                <p:cNvGrpSpPr/>
                <p:nvPr/>
              </p:nvGrpSpPr>
              <p:grpSpPr>
                <a:xfrm>
                  <a:off x="11314887" y="522867"/>
                  <a:ext cx="494509" cy="320473"/>
                  <a:chOff x="9108110" y="975804"/>
                  <a:chExt cx="894715" cy="579831"/>
                </a:xfrm>
              </p:grpSpPr>
              <p:sp>
                <p:nvSpPr>
                  <p:cNvPr id="5130" name="Google Shape;5130;ge35b6f4fa7_2_208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1" name="Google Shape;5131;ge35b6f4fa7_2_208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2" name="Google Shape;5132;ge35b6f4fa7_2_208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3" name="Google Shape;5133;ge35b6f4fa7_2_208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4" name="Google Shape;5134;ge35b6f4fa7_2_208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5" name="Google Shape;5135;ge35b6f4fa7_2_208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6" name="Google Shape;5136;ge35b6f4fa7_2_208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7" name="Google Shape;5137;ge35b6f4fa7_2_208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8" name="Google Shape;5138;ge35b6f4fa7_2_208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139" name="Google Shape;5139;ge35b6f4fa7_2_208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0" name="Google Shape;5140;ge35b6f4fa7_2_208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141" name="Google Shape;5141;ge35b6f4fa7_2_208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2" name="Google Shape;5142;ge35b6f4fa7_2_208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143" name="Google Shape;5143;ge35b6f4fa7_2_2085"/>
              <p:cNvGrpSpPr/>
              <p:nvPr/>
            </p:nvGrpSpPr>
            <p:grpSpPr>
              <a:xfrm>
                <a:off x="6676223" y="232242"/>
                <a:ext cx="959888" cy="940585"/>
                <a:chOff x="715379" y="449977"/>
                <a:chExt cx="1736725" cy="1701800"/>
              </a:xfrm>
            </p:grpSpPr>
            <p:sp>
              <p:nvSpPr>
                <p:cNvPr id="5144" name="Google Shape;5144;ge35b6f4fa7_2_208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5" name="Google Shape;5145;ge35b6f4fa7_2_208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6" name="Google Shape;5146;ge35b6f4fa7_2_2085"/>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7" name="Google Shape;5147;ge35b6f4fa7_2_208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8" name="Google Shape;5148;ge35b6f4fa7_2_2085"/>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49" name="Google Shape;5149;ge35b6f4fa7_2_208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0" name="Google Shape;5150;ge35b6f4fa7_2_2085"/>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1" name="Google Shape;5151;ge35b6f4fa7_2_2085"/>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2" name="Google Shape;5152;ge35b6f4fa7_2_2085"/>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3" name="Google Shape;5153;ge35b6f4fa7_2_2085"/>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4" name="Google Shape;5154;ge35b6f4fa7_2_208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5" name="Google Shape;5155;ge35b6f4fa7_2_2085"/>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6" name="Google Shape;5156;ge35b6f4fa7_2_208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7" name="Google Shape;5157;ge35b6f4fa7_2_2085"/>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8" name="Google Shape;5158;ge35b6f4fa7_2_208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59" name="Google Shape;5159;ge35b6f4fa7_2_208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5160" name="Google Shape;5160;ge35b6f4fa7_2_2085"/>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5161" name="Google Shape;5161;ge35b6f4fa7_2_2085"/>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5" name="Shape 5165"/>
        <p:cNvGrpSpPr/>
        <p:nvPr/>
      </p:nvGrpSpPr>
      <p:grpSpPr>
        <a:xfrm>
          <a:off x="0" y="0"/>
          <a:ext cx="0" cy="0"/>
          <a:chOff x="0" y="0"/>
          <a:chExt cx="0" cy="0"/>
        </a:xfrm>
      </p:grpSpPr>
      <p:sp>
        <p:nvSpPr>
          <p:cNvPr id="5166" name="Google Shape;5166;ge35b6f4fa7_2_2090"/>
          <p:cNvSpPr txBox="1"/>
          <p:nvPr>
            <p:ph type="title"/>
          </p:nvPr>
        </p:nvSpPr>
        <p:spPr>
          <a:xfrm>
            <a:off x="763904" y="1507153"/>
            <a:ext cx="7800975" cy="10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sz="4300">
                <a:latin typeface="Arial"/>
                <a:ea typeface="Arial"/>
                <a:cs typeface="Arial"/>
                <a:sym typeface="Arial"/>
              </a:rPr>
              <a:t>Fact-checking memory test</a:t>
            </a:r>
            <a:endParaRPr sz="4300">
              <a:latin typeface="Arial"/>
              <a:ea typeface="Arial"/>
              <a:cs typeface="Arial"/>
              <a:sym typeface="Arial"/>
            </a:endParaRPr>
          </a:p>
        </p:txBody>
      </p:sp>
      <p:sp>
        <p:nvSpPr>
          <p:cNvPr id="5167" name="Google Shape;5167;ge35b6f4fa7_2_2090"/>
          <p:cNvSpPr txBox="1"/>
          <p:nvPr>
            <p:ph idx="1" type="body"/>
          </p:nvPr>
        </p:nvSpPr>
        <p:spPr>
          <a:xfrm>
            <a:off x="490037" y="2821824"/>
            <a:ext cx="7800975" cy="3944715"/>
          </a:xfrm>
          <a:prstGeom prst="rect">
            <a:avLst/>
          </a:prstGeom>
          <a:noFill/>
          <a:ln>
            <a:noFill/>
          </a:ln>
        </p:spPr>
        <p:txBody>
          <a:bodyPr anchorCtr="0" anchor="t" bIns="91425" lIns="91425" spcFirstLastPara="1" rIns="91425" wrap="square" tIns="91425">
            <a:noAutofit/>
          </a:bodyPr>
          <a:lstStyle/>
          <a:p>
            <a:pPr indent="-457200" lvl="0" marL="1066800" rtl="0" algn="l">
              <a:lnSpc>
                <a:spcPct val="100000"/>
              </a:lnSpc>
              <a:spcBef>
                <a:spcPts val="1300"/>
              </a:spcBef>
              <a:spcAft>
                <a:spcPts val="0"/>
              </a:spcAft>
              <a:buSzPts val="1500"/>
              <a:buChar char="●"/>
            </a:pPr>
            <a:r>
              <a:rPr lang="en-GB" sz="2800">
                <a:latin typeface="Arial"/>
                <a:ea typeface="Arial"/>
                <a:cs typeface="Arial"/>
                <a:sym typeface="Arial"/>
              </a:rPr>
              <a:t>P</a:t>
            </a:r>
            <a:r>
              <a:rPr lang="en-GB" sz="2800">
                <a:solidFill>
                  <a:schemeClr val="dk1"/>
                </a:solidFill>
                <a:latin typeface="Arial"/>
                <a:ea typeface="Arial"/>
                <a:cs typeface="Arial"/>
                <a:sym typeface="Arial"/>
              </a:rPr>
              <a:t>articipants will be given 45 seconds</a:t>
            </a:r>
            <a:br>
              <a:rPr lang="en-GB" sz="2800">
                <a:solidFill>
                  <a:schemeClr val="dk1"/>
                </a:solidFill>
                <a:latin typeface="Arial"/>
                <a:ea typeface="Arial"/>
                <a:cs typeface="Arial"/>
                <a:sym typeface="Arial"/>
              </a:rPr>
            </a:br>
            <a:r>
              <a:rPr lang="en-GB" sz="2800">
                <a:solidFill>
                  <a:schemeClr val="dk1"/>
                </a:solidFill>
                <a:latin typeface="Arial"/>
                <a:ea typeface="Arial"/>
                <a:cs typeface="Arial"/>
                <a:sym typeface="Arial"/>
              </a:rPr>
              <a:t>to write down all the key themes, approaches, concepts and tools discussed during the workshop.</a:t>
            </a:r>
            <a:endParaRPr sz="2800">
              <a:solidFill>
                <a:schemeClr val="dk1"/>
              </a:solidFill>
              <a:latin typeface="Arial"/>
              <a:ea typeface="Arial"/>
              <a:cs typeface="Arial"/>
              <a:sym typeface="Arial"/>
            </a:endParaRPr>
          </a:p>
          <a:p>
            <a:pPr indent="-457200" lvl="0" marL="1066800" rtl="0" algn="l">
              <a:lnSpc>
                <a:spcPct val="100000"/>
              </a:lnSpc>
              <a:spcBef>
                <a:spcPts val="1300"/>
              </a:spcBef>
              <a:spcAft>
                <a:spcPts val="0"/>
              </a:spcAft>
              <a:buSzPts val="1500"/>
              <a:buChar char="●"/>
            </a:pPr>
            <a:r>
              <a:rPr lang="en-GB" sz="2800">
                <a:solidFill>
                  <a:schemeClr val="dk1"/>
                </a:solidFill>
                <a:latin typeface="Arial"/>
                <a:ea typeface="Arial"/>
                <a:cs typeface="Arial"/>
                <a:sym typeface="Arial"/>
              </a:rPr>
              <a:t>The student who comes up with the maximum number will be the winner.</a:t>
            </a:r>
            <a:endParaRPr sz="2800">
              <a:latin typeface="Arial"/>
              <a:ea typeface="Arial"/>
              <a:cs typeface="Arial"/>
              <a:sym typeface="Arial"/>
            </a:endParaRPr>
          </a:p>
        </p:txBody>
      </p:sp>
      <p:pic>
        <p:nvPicPr>
          <p:cNvPr id="5168" name="Google Shape;5168;ge35b6f4fa7_2_2090"/>
          <p:cNvPicPr preferRelativeResize="0"/>
          <p:nvPr/>
        </p:nvPicPr>
        <p:blipFill rotWithShape="1">
          <a:blip r:embed="rId3">
            <a:alphaModFix/>
          </a:blip>
          <a:srcRect b="30305" l="49898" r="27005" t="29329"/>
          <a:stretch/>
        </p:blipFill>
        <p:spPr>
          <a:xfrm rot="-5400000">
            <a:off x="11114398" y="5802156"/>
            <a:ext cx="634596" cy="1567031"/>
          </a:xfrm>
          <a:prstGeom prst="rect">
            <a:avLst/>
          </a:prstGeom>
          <a:noFill/>
          <a:ln>
            <a:noFill/>
          </a:ln>
        </p:spPr>
      </p:pic>
      <p:cxnSp>
        <p:nvCxnSpPr>
          <p:cNvPr id="5169" name="Google Shape;5169;ge35b6f4fa7_2_2090"/>
          <p:cNvCxnSpPr/>
          <p:nvPr/>
        </p:nvCxnSpPr>
        <p:spPr>
          <a:xfrm>
            <a:off x="888172" y="2553629"/>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5170" name="Google Shape;5170;ge35b6f4fa7_2_2090"/>
          <p:cNvGrpSpPr/>
          <p:nvPr/>
        </p:nvGrpSpPr>
        <p:grpSpPr>
          <a:xfrm>
            <a:off x="374151" y="197905"/>
            <a:ext cx="2781890" cy="765131"/>
            <a:chOff x="374151" y="197905"/>
            <a:chExt cx="2781890" cy="765131"/>
          </a:xfrm>
        </p:grpSpPr>
        <p:grpSp>
          <p:nvGrpSpPr>
            <p:cNvPr id="5171" name="Google Shape;5171;ge35b6f4fa7_2_2090"/>
            <p:cNvGrpSpPr/>
            <p:nvPr/>
          </p:nvGrpSpPr>
          <p:grpSpPr>
            <a:xfrm>
              <a:off x="374151" y="197905"/>
              <a:ext cx="2762789" cy="506237"/>
              <a:chOff x="6676223" y="232242"/>
              <a:chExt cx="5133247" cy="940585"/>
            </a:xfrm>
          </p:grpSpPr>
          <p:grpSp>
            <p:nvGrpSpPr>
              <p:cNvPr id="5172" name="Google Shape;5172;ge35b6f4fa7_2_2090"/>
              <p:cNvGrpSpPr/>
              <p:nvPr/>
            </p:nvGrpSpPr>
            <p:grpSpPr>
              <a:xfrm>
                <a:off x="10456026" y="522867"/>
                <a:ext cx="1353444" cy="504581"/>
                <a:chOff x="10456026" y="522867"/>
                <a:chExt cx="1353444" cy="504581"/>
              </a:xfrm>
            </p:grpSpPr>
            <p:grpSp>
              <p:nvGrpSpPr>
                <p:cNvPr id="5173" name="Google Shape;5173;ge35b6f4fa7_2_2090"/>
                <p:cNvGrpSpPr/>
                <p:nvPr/>
              </p:nvGrpSpPr>
              <p:grpSpPr>
                <a:xfrm>
                  <a:off x="11314887" y="522867"/>
                  <a:ext cx="494509" cy="320473"/>
                  <a:chOff x="9108110" y="975804"/>
                  <a:chExt cx="894715" cy="579831"/>
                </a:xfrm>
              </p:grpSpPr>
              <p:sp>
                <p:nvSpPr>
                  <p:cNvPr id="5174" name="Google Shape;5174;ge35b6f4fa7_2_209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75" name="Google Shape;5175;ge35b6f4fa7_2_209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76" name="Google Shape;5176;ge35b6f4fa7_2_209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77" name="Google Shape;5177;ge35b6f4fa7_2_209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78" name="Google Shape;5178;ge35b6f4fa7_2_209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79" name="Google Shape;5179;ge35b6f4fa7_2_209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0" name="Google Shape;5180;ge35b6f4fa7_2_209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1" name="Google Shape;5181;ge35b6f4fa7_2_209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2" name="Google Shape;5182;ge35b6f4fa7_2_209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183" name="Google Shape;5183;ge35b6f4fa7_2_209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4" name="Google Shape;5184;ge35b6f4fa7_2_209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185" name="Google Shape;5185;ge35b6f4fa7_2_209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6" name="Google Shape;5186;ge35b6f4fa7_2_209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187" name="Google Shape;5187;ge35b6f4fa7_2_2090"/>
              <p:cNvGrpSpPr/>
              <p:nvPr/>
            </p:nvGrpSpPr>
            <p:grpSpPr>
              <a:xfrm>
                <a:off x="6676223" y="232242"/>
                <a:ext cx="959888" cy="940585"/>
                <a:chOff x="715379" y="449977"/>
                <a:chExt cx="1736725" cy="1701800"/>
              </a:xfrm>
            </p:grpSpPr>
            <p:sp>
              <p:nvSpPr>
                <p:cNvPr id="5188" name="Google Shape;5188;ge35b6f4fa7_2_209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89" name="Google Shape;5189;ge35b6f4fa7_2_209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0" name="Google Shape;5190;ge35b6f4fa7_2_209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1" name="Google Shape;5191;ge35b6f4fa7_2_209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2" name="Google Shape;5192;ge35b6f4fa7_2_209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3" name="Google Shape;5193;ge35b6f4fa7_2_209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4" name="Google Shape;5194;ge35b6f4fa7_2_209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5" name="Google Shape;5195;ge35b6f4fa7_2_209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6" name="Google Shape;5196;ge35b6f4fa7_2_209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7" name="Google Shape;5197;ge35b6f4fa7_2_209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8" name="Google Shape;5198;ge35b6f4fa7_2_209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99" name="Google Shape;5199;ge35b6f4fa7_2_209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00" name="Google Shape;5200;ge35b6f4fa7_2_209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01" name="Google Shape;5201;ge35b6f4fa7_2_209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02" name="Google Shape;5202;ge35b6f4fa7_2_209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03" name="Google Shape;5203;ge35b6f4fa7_2_209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5204" name="Google Shape;5204;ge35b6f4fa7_2_209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5205" name="Google Shape;5205;ge35b6f4fa7_2_2090"/>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5206" name="Google Shape;5206;ge35b6f4fa7_2_2090"/>
          <p:cNvPicPr preferRelativeResize="0"/>
          <p:nvPr/>
        </p:nvPicPr>
        <p:blipFill rotWithShape="1">
          <a:blip r:embed="rId14">
            <a:alphaModFix/>
          </a:blip>
          <a:srcRect b="0" l="17485" r="17962" t="4602"/>
          <a:stretch/>
        </p:blipFill>
        <p:spPr>
          <a:xfrm>
            <a:off x="7876033" y="1402079"/>
            <a:ext cx="4029004" cy="446574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0" name="Shape 5210"/>
        <p:cNvGrpSpPr/>
        <p:nvPr/>
      </p:nvGrpSpPr>
      <p:grpSpPr>
        <a:xfrm>
          <a:off x="0" y="0"/>
          <a:ext cx="0" cy="0"/>
          <a:chOff x="0" y="0"/>
          <a:chExt cx="0" cy="0"/>
        </a:xfrm>
      </p:grpSpPr>
      <p:sp>
        <p:nvSpPr>
          <p:cNvPr id="5211" name="Google Shape;5211;ge2286a765b_0_3785"/>
          <p:cNvSpPr txBox="1"/>
          <p:nvPr>
            <p:ph type="ctrTitle"/>
          </p:nvPr>
        </p:nvSpPr>
        <p:spPr>
          <a:xfrm>
            <a:off x="914400" y="2584272"/>
            <a:ext cx="10363200" cy="14700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SzPts val="5900"/>
              <a:buNone/>
            </a:pPr>
            <a:r>
              <a:rPr lang="en-GB" sz="6000">
                <a:latin typeface="Arial"/>
                <a:ea typeface="Arial"/>
                <a:cs typeface="Arial"/>
                <a:sym typeface="Arial"/>
              </a:rPr>
              <a:t>POST-WORKSHOP</a:t>
            </a:r>
            <a:br>
              <a:rPr lang="en-GB" sz="6000">
                <a:latin typeface="Arial"/>
                <a:ea typeface="Arial"/>
                <a:cs typeface="Arial"/>
                <a:sym typeface="Arial"/>
              </a:rPr>
            </a:br>
            <a:r>
              <a:rPr lang="en-GB" sz="6000">
                <a:latin typeface="Arial"/>
                <a:ea typeface="Arial"/>
                <a:cs typeface="Arial"/>
                <a:sym typeface="Arial"/>
              </a:rPr>
              <a:t>ACTIVITY PLAN BRIEF</a:t>
            </a:r>
            <a:endParaRPr sz="6000">
              <a:latin typeface="Arial"/>
              <a:ea typeface="Arial"/>
              <a:cs typeface="Arial"/>
              <a:sym typeface="Arial"/>
            </a:endParaRPr>
          </a:p>
        </p:txBody>
      </p:sp>
      <p:pic>
        <p:nvPicPr>
          <p:cNvPr id="5212" name="Google Shape;5212;ge2286a765b_0_3785"/>
          <p:cNvPicPr preferRelativeResize="0"/>
          <p:nvPr/>
        </p:nvPicPr>
        <p:blipFill rotWithShape="1">
          <a:blip r:embed="rId3">
            <a:alphaModFix/>
          </a:blip>
          <a:srcRect b="30305" l="49898" r="27005" t="29329"/>
          <a:stretch/>
        </p:blipFill>
        <p:spPr>
          <a:xfrm rot="-5400000">
            <a:off x="11114398" y="5802156"/>
            <a:ext cx="634596" cy="1567031"/>
          </a:xfrm>
          <a:prstGeom prst="rect">
            <a:avLst/>
          </a:prstGeom>
          <a:noFill/>
          <a:ln>
            <a:noFill/>
          </a:ln>
        </p:spPr>
      </p:pic>
      <p:grpSp>
        <p:nvGrpSpPr>
          <p:cNvPr id="5213" name="Google Shape;5213;ge2286a765b_0_3785"/>
          <p:cNvGrpSpPr/>
          <p:nvPr/>
        </p:nvGrpSpPr>
        <p:grpSpPr>
          <a:xfrm>
            <a:off x="374151" y="197905"/>
            <a:ext cx="2781890" cy="765131"/>
            <a:chOff x="374151" y="197905"/>
            <a:chExt cx="2781890" cy="765131"/>
          </a:xfrm>
        </p:grpSpPr>
        <p:grpSp>
          <p:nvGrpSpPr>
            <p:cNvPr id="5214" name="Google Shape;5214;ge2286a765b_0_3785"/>
            <p:cNvGrpSpPr/>
            <p:nvPr/>
          </p:nvGrpSpPr>
          <p:grpSpPr>
            <a:xfrm>
              <a:off x="374151" y="197905"/>
              <a:ext cx="2762789" cy="506237"/>
              <a:chOff x="6676223" y="232242"/>
              <a:chExt cx="5133247" cy="940585"/>
            </a:xfrm>
          </p:grpSpPr>
          <p:grpSp>
            <p:nvGrpSpPr>
              <p:cNvPr id="5215" name="Google Shape;5215;ge2286a765b_0_3785"/>
              <p:cNvGrpSpPr/>
              <p:nvPr/>
            </p:nvGrpSpPr>
            <p:grpSpPr>
              <a:xfrm>
                <a:off x="10456026" y="522867"/>
                <a:ext cx="1353444" cy="504581"/>
                <a:chOff x="10456026" y="522867"/>
                <a:chExt cx="1353444" cy="504581"/>
              </a:xfrm>
            </p:grpSpPr>
            <p:grpSp>
              <p:nvGrpSpPr>
                <p:cNvPr id="5216" name="Google Shape;5216;ge2286a765b_0_3785"/>
                <p:cNvGrpSpPr/>
                <p:nvPr/>
              </p:nvGrpSpPr>
              <p:grpSpPr>
                <a:xfrm>
                  <a:off x="11314887" y="522867"/>
                  <a:ext cx="494509" cy="320473"/>
                  <a:chOff x="9108110" y="975804"/>
                  <a:chExt cx="894715" cy="579831"/>
                </a:xfrm>
              </p:grpSpPr>
              <p:sp>
                <p:nvSpPr>
                  <p:cNvPr id="5217" name="Google Shape;5217;ge2286a765b_0_378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18" name="Google Shape;5218;ge2286a765b_0_378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19" name="Google Shape;5219;ge2286a765b_0_378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0" name="Google Shape;5220;ge2286a765b_0_378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1" name="Google Shape;5221;ge2286a765b_0_378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2" name="Google Shape;5222;ge2286a765b_0_378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3" name="Google Shape;5223;ge2286a765b_0_378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4" name="Google Shape;5224;ge2286a765b_0_378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5" name="Google Shape;5225;ge2286a765b_0_378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226" name="Google Shape;5226;ge2286a765b_0_378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7" name="Google Shape;5227;ge2286a765b_0_378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228" name="Google Shape;5228;ge2286a765b_0_378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29" name="Google Shape;5229;ge2286a765b_0_378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230" name="Google Shape;5230;ge2286a765b_0_3785"/>
              <p:cNvGrpSpPr/>
              <p:nvPr/>
            </p:nvGrpSpPr>
            <p:grpSpPr>
              <a:xfrm>
                <a:off x="6676223" y="232242"/>
                <a:ext cx="959888" cy="940585"/>
                <a:chOff x="715379" y="449977"/>
                <a:chExt cx="1736725" cy="1701800"/>
              </a:xfrm>
            </p:grpSpPr>
            <p:sp>
              <p:nvSpPr>
                <p:cNvPr id="5231" name="Google Shape;5231;ge2286a765b_0_378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2" name="Google Shape;5232;ge2286a765b_0_378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3" name="Google Shape;5233;ge2286a765b_0_3785"/>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4" name="Google Shape;5234;ge2286a765b_0_378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5" name="Google Shape;5235;ge2286a765b_0_3785"/>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6" name="Google Shape;5236;ge2286a765b_0_378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7" name="Google Shape;5237;ge2286a765b_0_3785"/>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8" name="Google Shape;5238;ge2286a765b_0_3785"/>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39" name="Google Shape;5239;ge2286a765b_0_3785"/>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0" name="Google Shape;5240;ge2286a765b_0_3785"/>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1" name="Google Shape;5241;ge2286a765b_0_378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2" name="Google Shape;5242;ge2286a765b_0_3785"/>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3" name="Google Shape;5243;ge2286a765b_0_378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4" name="Google Shape;5244;ge2286a765b_0_3785"/>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5" name="Google Shape;5245;ge2286a765b_0_378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46" name="Google Shape;5246;ge2286a765b_0_378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5247" name="Google Shape;5247;ge2286a765b_0_3785"/>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5248" name="Google Shape;5248;ge2286a765b_0_3785"/>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cxnSp>
        <p:nvCxnSpPr>
          <p:cNvPr id="5249" name="Google Shape;5249;ge2286a765b_0_3785"/>
          <p:cNvCxnSpPr/>
          <p:nvPr/>
        </p:nvCxnSpPr>
        <p:spPr>
          <a:xfrm>
            <a:off x="5493819" y="445471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3" name="Shape 5253"/>
        <p:cNvGrpSpPr/>
        <p:nvPr/>
      </p:nvGrpSpPr>
      <p:grpSpPr>
        <a:xfrm>
          <a:off x="0" y="0"/>
          <a:ext cx="0" cy="0"/>
          <a:chOff x="0" y="0"/>
          <a:chExt cx="0" cy="0"/>
        </a:xfrm>
      </p:grpSpPr>
      <p:sp>
        <p:nvSpPr>
          <p:cNvPr id="5254" name="Google Shape;5254;ge35b6f4fa7_2_207"/>
          <p:cNvSpPr txBox="1"/>
          <p:nvPr>
            <p:ph idx="1" type="body"/>
          </p:nvPr>
        </p:nvSpPr>
        <p:spPr>
          <a:xfrm>
            <a:off x="273051" y="2544135"/>
            <a:ext cx="11562900" cy="2637463"/>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500"/>
              <a:buFont typeface="Arial"/>
              <a:buNone/>
            </a:pPr>
            <a:r>
              <a:rPr lang="en-GB" sz="3400"/>
              <a:t>How will you share learning with friends</a:t>
            </a:r>
            <a:endParaRPr sz="3400"/>
          </a:p>
          <a:p>
            <a:pPr indent="0" lvl="0" marL="0" rtl="0" algn="ctr">
              <a:lnSpc>
                <a:spcPct val="115000"/>
              </a:lnSpc>
              <a:spcBef>
                <a:spcPts val="0"/>
              </a:spcBef>
              <a:spcAft>
                <a:spcPts val="0"/>
              </a:spcAft>
              <a:buClr>
                <a:schemeClr val="dk1"/>
              </a:buClr>
              <a:buSzPts val="1500"/>
              <a:buFont typeface="Arial"/>
              <a:buNone/>
            </a:pPr>
            <a:r>
              <a:rPr lang="en-GB" sz="3400"/>
              <a:t>How to detect fake news? Your advice </a:t>
            </a:r>
            <a:endParaRPr/>
          </a:p>
          <a:p>
            <a:pPr indent="0" lvl="0" marL="0" rtl="0" algn="ctr">
              <a:lnSpc>
                <a:spcPct val="115000"/>
              </a:lnSpc>
              <a:spcBef>
                <a:spcPts val="0"/>
              </a:spcBef>
              <a:spcAft>
                <a:spcPts val="0"/>
              </a:spcAft>
              <a:buClr>
                <a:schemeClr val="dk1"/>
              </a:buClr>
              <a:buSzPts val="1500"/>
              <a:buFont typeface="Arial"/>
              <a:buNone/>
            </a:pPr>
            <a:r>
              <a:rPr lang="en-GB" sz="3400"/>
              <a:t>3 Tips for your family and friends</a:t>
            </a:r>
            <a:endParaRPr sz="3400"/>
          </a:p>
          <a:p>
            <a:pPr indent="0" lvl="0" marL="0" rtl="0" algn="ctr">
              <a:lnSpc>
                <a:spcPct val="115000"/>
              </a:lnSpc>
              <a:spcBef>
                <a:spcPts val="0"/>
              </a:spcBef>
              <a:spcAft>
                <a:spcPts val="0"/>
              </a:spcAft>
              <a:buClr>
                <a:schemeClr val="dk1"/>
              </a:buClr>
              <a:buSzPts val="1500"/>
              <a:buFont typeface="Arial"/>
              <a:buNone/>
            </a:pPr>
            <a:r>
              <a:rPr lang="en-GB" sz="3400"/>
              <a:t>One minute video</a:t>
            </a:r>
            <a:endParaRPr sz="3400"/>
          </a:p>
        </p:txBody>
      </p:sp>
      <p:sp>
        <p:nvSpPr>
          <p:cNvPr id="5255" name="Google Shape;5255;ge35b6f4fa7_2_207"/>
          <p:cNvSpPr txBox="1"/>
          <p:nvPr>
            <p:ph type="title"/>
          </p:nvPr>
        </p:nvSpPr>
        <p:spPr>
          <a:xfrm>
            <a:off x="374151" y="1579943"/>
            <a:ext cx="113607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4600"/>
              <a:t>D</a:t>
            </a:r>
            <a:r>
              <a:rPr lang="en-GB" sz="4600">
                <a:latin typeface="Arial"/>
                <a:ea typeface="Arial"/>
                <a:cs typeface="Arial"/>
                <a:sym typeface="Arial"/>
              </a:rPr>
              <a:t>iscussion</a:t>
            </a:r>
            <a:r>
              <a:rPr lang="en-GB" sz="4600"/>
              <a:t>: Sharing </a:t>
            </a:r>
            <a:r>
              <a:rPr lang="en-GB" sz="4600">
                <a:latin typeface="Arial"/>
                <a:ea typeface="Arial"/>
                <a:cs typeface="Arial"/>
                <a:sym typeface="Arial"/>
              </a:rPr>
              <a:t>workshop learning</a:t>
            </a:r>
            <a:endParaRPr sz="4600">
              <a:latin typeface="Arial"/>
              <a:ea typeface="Arial"/>
              <a:cs typeface="Arial"/>
              <a:sym typeface="Arial"/>
            </a:endParaRPr>
          </a:p>
        </p:txBody>
      </p:sp>
      <p:pic>
        <p:nvPicPr>
          <p:cNvPr id="5256" name="Google Shape;5256;ge35b6f4fa7_2_207"/>
          <p:cNvPicPr preferRelativeResize="0"/>
          <p:nvPr/>
        </p:nvPicPr>
        <p:blipFill rotWithShape="1">
          <a:blip r:embed="rId3">
            <a:alphaModFix/>
          </a:blip>
          <a:srcRect b="30305" l="49898" r="27005" t="29329"/>
          <a:stretch/>
        </p:blipFill>
        <p:spPr>
          <a:xfrm rot="-5400000">
            <a:off x="11114398" y="5802156"/>
            <a:ext cx="634596" cy="1567031"/>
          </a:xfrm>
          <a:prstGeom prst="rect">
            <a:avLst/>
          </a:prstGeom>
          <a:noFill/>
          <a:ln>
            <a:noFill/>
          </a:ln>
        </p:spPr>
      </p:pic>
      <p:grpSp>
        <p:nvGrpSpPr>
          <p:cNvPr id="5257" name="Google Shape;5257;ge35b6f4fa7_2_207"/>
          <p:cNvGrpSpPr/>
          <p:nvPr/>
        </p:nvGrpSpPr>
        <p:grpSpPr>
          <a:xfrm>
            <a:off x="374151" y="197905"/>
            <a:ext cx="2781890" cy="765131"/>
            <a:chOff x="374151" y="197905"/>
            <a:chExt cx="2781890" cy="765131"/>
          </a:xfrm>
        </p:grpSpPr>
        <p:grpSp>
          <p:nvGrpSpPr>
            <p:cNvPr id="5258" name="Google Shape;5258;ge35b6f4fa7_2_207"/>
            <p:cNvGrpSpPr/>
            <p:nvPr/>
          </p:nvGrpSpPr>
          <p:grpSpPr>
            <a:xfrm>
              <a:off x="374151" y="197905"/>
              <a:ext cx="2762789" cy="506237"/>
              <a:chOff x="6676223" y="232242"/>
              <a:chExt cx="5133247" cy="940585"/>
            </a:xfrm>
          </p:grpSpPr>
          <p:grpSp>
            <p:nvGrpSpPr>
              <p:cNvPr id="5259" name="Google Shape;5259;ge35b6f4fa7_2_207"/>
              <p:cNvGrpSpPr/>
              <p:nvPr/>
            </p:nvGrpSpPr>
            <p:grpSpPr>
              <a:xfrm>
                <a:off x="10456026" y="522867"/>
                <a:ext cx="1353444" cy="504581"/>
                <a:chOff x="10456026" y="522867"/>
                <a:chExt cx="1353444" cy="504581"/>
              </a:xfrm>
            </p:grpSpPr>
            <p:grpSp>
              <p:nvGrpSpPr>
                <p:cNvPr id="5260" name="Google Shape;5260;ge35b6f4fa7_2_207"/>
                <p:cNvGrpSpPr/>
                <p:nvPr/>
              </p:nvGrpSpPr>
              <p:grpSpPr>
                <a:xfrm>
                  <a:off x="11314887" y="522867"/>
                  <a:ext cx="494509" cy="320473"/>
                  <a:chOff x="9108110" y="975804"/>
                  <a:chExt cx="894715" cy="579831"/>
                </a:xfrm>
              </p:grpSpPr>
              <p:sp>
                <p:nvSpPr>
                  <p:cNvPr id="5261" name="Google Shape;5261;ge35b6f4fa7_2_20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2" name="Google Shape;5262;ge35b6f4fa7_2_20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3" name="Google Shape;5263;ge35b6f4fa7_2_20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4" name="Google Shape;5264;ge35b6f4fa7_2_20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5" name="Google Shape;5265;ge35b6f4fa7_2_20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6" name="Google Shape;5266;ge35b6f4fa7_2_20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7" name="Google Shape;5267;ge35b6f4fa7_2_20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8" name="Google Shape;5268;ge35b6f4fa7_2_20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69" name="Google Shape;5269;ge35b6f4fa7_2_20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270" name="Google Shape;5270;ge35b6f4fa7_2_20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1" name="Google Shape;5271;ge35b6f4fa7_2_20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272" name="Google Shape;5272;ge35b6f4fa7_2_20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3" name="Google Shape;5273;ge35b6f4fa7_2_20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5274" name="Google Shape;5274;ge35b6f4fa7_2_207"/>
              <p:cNvGrpSpPr/>
              <p:nvPr/>
            </p:nvGrpSpPr>
            <p:grpSpPr>
              <a:xfrm>
                <a:off x="6676223" y="232242"/>
                <a:ext cx="959888" cy="940585"/>
                <a:chOff x="715379" y="449977"/>
                <a:chExt cx="1736725" cy="1701800"/>
              </a:xfrm>
            </p:grpSpPr>
            <p:sp>
              <p:nvSpPr>
                <p:cNvPr id="5275" name="Google Shape;5275;ge35b6f4fa7_2_20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6" name="Google Shape;5276;ge35b6f4fa7_2_20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7" name="Google Shape;5277;ge35b6f4fa7_2_207"/>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8" name="Google Shape;5278;ge35b6f4fa7_2_20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79" name="Google Shape;5279;ge35b6f4fa7_2_207"/>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0" name="Google Shape;5280;ge35b6f4fa7_2_20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1" name="Google Shape;5281;ge35b6f4fa7_2_207"/>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2" name="Google Shape;5282;ge35b6f4fa7_2_207"/>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3" name="Google Shape;5283;ge35b6f4fa7_2_207"/>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4" name="Google Shape;5284;ge35b6f4fa7_2_207"/>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5" name="Google Shape;5285;ge35b6f4fa7_2_20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6" name="Google Shape;5286;ge35b6f4fa7_2_207"/>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7" name="Google Shape;5287;ge35b6f4fa7_2_20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8" name="Google Shape;5288;ge35b6f4fa7_2_207"/>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89" name="Google Shape;5289;ge35b6f4fa7_2_20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90" name="Google Shape;5290;ge35b6f4fa7_2_20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5291" name="Google Shape;5291;ge35b6f4fa7_2_207"/>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5292" name="Google Shape;5292;ge35b6f4fa7_2_207"/>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cxnSp>
        <p:nvCxnSpPr>
          <p:cNvPr id="5293" name="Google Shape;5293;ge35b6f4fa7_2_207"/>
          <p:cNvCxnSpPr/>
          <p:nvPr/>
        </p:nvCxnSpPr>
        <p:spPr>
          <a:xfrm>
            <a:off x="5506011" y="5356927"/>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ge67a4de440_0_44"/>
          <p:cNvSpPr txBox="1"/>
          <p:nvPr>
            <p:ph idx="1" type="body"/>
          </p:nvPr>
        </p:nvSpPr>
        <p:spPr>
          <a:xfrm>
            <a:off x="776527" y="5442500"/>
            <a:ext cx="8349300" cy="752700"/>
          </a:xfrm>
          <a:prstGeom prst="rect">
            <a:avLst/>
          </a:prstGeom>
          <a:noFill/>
          <a:ln>
            <a:noFill/>
          </a:ln>
        </p:spPr>
        <p:txBody>
          <a:bodyPr anchorCtr="0" anchor="t" bIns="45700" lIns="91425" spcFirstLastPara="1" rIns="91425" wrap="square" tIns="45700">
            <a:normAutofit fontScale="92500"/>
          </a:bodyPr>
          <a:lstStyle/>
          <a:p>
            <a:pPr indent="-228600" lvl="0" marL="457200" rtl="0" algn="ctr">
              <a:lnSpc>
                <a:spcPct val="90000"/>
              </a:lnSpc>
              <a:spcBef>
                <a:spcPts val="1000"/>
              </a:spcBef>
              <a:spcAft>
                <a:spcPts val="0"/>
              </a:spcAft>
              <a:buClr>
                <a:srgbClr val="888888"/>
              </a:buClr>
              <a:buSzPct val="112216"/>
              <a:buNone/>
            </a:pPr>
            <a:r>
              <a:rPr b="1" lang="en-GB" sz="2500">
                <a:solidFill>
                  <a:srgbClr val="FF0000"/>
                </a:solidFill>
              </a:rPr>
              <a:t>Fake</a:t>
            </a:r>
            <a:r>
              <a:rPr lang="en-GB" sz="2500">
                <a:solidFill>
                  <a:schemeClr val="dk1"/>
                </a:solidFill>
                <a:latin typeface="Arial"/>
                <a:ea typeface="Arial"/>
                <a:cs typeface="Arial"/>
                <a:sym typeface="Arial"/>
              </a:rPr>
              <a:t>. The photo was clicked before the flight had taken </a:t>
            </a:r>
            <a:r>
              <a:rPr lang="en-GB" sz="2500">
                <a:solidFill>
                  <a:schemeClr val="dk1"/>
                </a:solidFill>
                <a:latin typeface="Arial"/>
                <a:ea typeface="Arial"/>
                <a:cs typeface="Arial"/>
                <a:sym typeface="Arial"/>
                <a:extLst>
                  <a:ext uri="http://customooxmlschemas.google.com/">
                    <go:slidesCustomData xmlns:go="http://customooxmlschemas.google.com/" textRoundtripDataId="10"/>
                  </a:ext>
                </a:extLst>
              </a:rPr>
              <a:t>off</a:t>
            </a:r>
            <a:r>
              <a:rPr lang="en-GB" sz="2500">
                <a:solidFill>
                  <a:schemeClr val="dk1"/>
                </a:solidFill>
                <a:latin typeface="Arial"/>
                <a:ea typeface="Arial"/>
                <a:cs typeface="Arial"/>
                <a:sym typeface="Arial"/>
              </a:rPr>
              <a:t> </a:t>
            </a:r>
            <a:endParaRPr sz="2500">
              <a:latin typeface="Arial"/>
              <a:ea typeface="Arial"/>
              <a:cs typeface="Arial"/>
              <a:sym typeface="Arial"/>
            </a:endParaRPr>
          </a:p>
        </p:txBody>
      </p:sp>
      <p:sp>
        <p:nvSpPr>
          <p:cNvPr id="1282" name="Google Shape;1282;ge67a4de440_0_44"/>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3" name="Google Shape;1283;ge67a4de440_0_44"/>
          <p:cNvPicPr preferRelativeResize="0"/>
          <p:nvPr/>
        </p:nvPicPr>
        <p:blipFill rotWithShape="1">
          <a:blip r:embed="rId3">
            <a:alphaModFix/>
          </a:blip>
          <a:srcRect b="0" l="0" r="0" t="0"/>
          <a:stretch/>
        </p:blipFill>
        <p:spPr>
          <a:xfrm>
            <a:off x="776521" y="1537683"/>
            <a:ext cx="8048157" cy="3782634"/>
          </a:xfrm>
          <a:prstGeom prst="rect">
            <a:avLst/>
          </a:prstGeom>
          <a:noFill/>
          <a:ln>
            <a:noFill/>
          </a:ln>
        </p:spPr>
      </p:pic>
      <p:grpSp>
        <p:nvGrpSpPr>
          <p:cNvPr id="1284" name="Google Shape;1284;ge67a4de440_0_44"/>
          <p:cNvGrpSpPr/>
          <p:nvPr/>
        </p:nvGrpSpPr>
        <p:grpSpPr>
          <a:xfrm>
            <a:off x="374053" y="197901"/>
            <a:ext cx="2762714" cy="506223"/>
            <a:chOff x="6676223" y="232242"/>
            <a:chExt cx="5133247" cy="940585"/>
          </a:xfrm>
        </p:grpSpPr>
        <p:grpSp>
          <p:nvGrpSpPr>
            <p:cNvPr id="1285" name="Google Shape;1285;ge67a4de440_0_44"/>
            <p:cNvGrpSpPr/>
            <p:nvPr/>
          </p:nvGrpSpPr>
          <p:grpSpPr>
            <a:xfrm>
              <a:off x="10456026" y="522866"/>
              <a:ext cx="1353444" cy="504582"/>
              <a:chOff x="10456026" y="522866"/>
              <a:chExt cx="1353444" cy="504582"/>
            </a:xfrm>
          </p:grpSpPr>
          <p:grpSp>
            <p:nvGrpSpPr>
              <p:cNvPr id="1286" name="Google Shape;1286;ge67a4de440_0_44"/>
              <p:cNvGrpSpPr/>
              <p:nvPr/>
            </p:nvGrpSpPr>
            <p:grpSpPr>
              <a:xfrm>
                <a:off x="11314887" y="522866"/>
                <a:ext cx="494509" cy="320473"/>
                <a:chOff x="9108110" y="975804"/>
                <a:chExt cx="894715" cy="579831"/>
              </a:xfrm>
            </p:grpSpPr>
            <p:sp>
              <p:nvSpPr>
                <p:cNvPr id="1287" name="Google Shape;1287;ge67a4de440_0_44"/>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8" name="Google Shape;1288;ge67a4de440_0_44"/>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9" name="Google Shape;1289;ge67a4de440_0_44"/>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0" name="Google Shape;1290;ge67a4de440_0_44"/>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1" name="Google Shape;1291;ge67a4de440_0_44"/>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2" name="Google Shape;1292;ge67a4de440_0_44"/>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3" name="Google Shape;1293;ge67a4de440_0_44"/>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4" name="Google Shape;1294;ge67a4de440_0_44"/>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5" name="Google Shape;1295;ge67a4de440_0_44"/>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96" name="Google Shape;1296;ge67a4de440_0_44"/>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7" name="Google Shape;1297;ge67a4de440_0_44"/>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98" name="Google Shape;1298;ge67a4de440_0_44"/>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9" name="Google Shape;1299;ge67a4de440_0_44"/>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300" name="Google Shape;1300;ge67a4de440_0_44"/>
            <p:cNvGrpSpPr/>
            <p:nvPr/>
          </p:nvGrpSpPr>
          <p:grpSpPr>
            <a:xfrm>
              <a:off x="6676223" y="232242"/>
              <a:ext cx="959888" cy="940585"/>
              <a:chOff x="715379" y="449977"/>
              <a:chExt cx="1736725" cy="1701800"/>
            </a:xfrm>
          </p:grpSpPr>
          <p:sp>
            <p:nvSpPr>
              <p:cNvPr id="1301" name="Google Shape;1301;ge67a4de440_0_44"/>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2" name="Google Shape;1302;ge67a4de440_0_44"/>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3" name="Google Shape;1303;ge67a4de440_0_44"/>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4" name="Google Shape;1304;ge67a4de440_0_44"/>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5" name="Google Shape;1305;ge67a4de440_0_44"/>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6" name="Google Shape;1306;ge67a4de440_0_44"/>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7" name="Google Shape;1307;ge67a4de440_0_44"/>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8" name="Google Shape;1308;ge67a4de440_0_44"/>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9" name="Google Shape;1309;ge67a4de440_0_44"/>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0" name="Google Shape;1310;ge67a4de440_0_44"/>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1" name="Google Shape;1311;ge67a4de440_0_44"/>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2" name="Google Shape;1312;ge67a4de440_0_44"/>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3" name="Google Shape;1313;ge67a4de440_0_44"/>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4" name="Google Shape;1314;ge67a4de440_0_44"/>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5" name="Google Shape;1315;ge67a4de440_0_44"/>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6" name="Google Shape;1316;ge67a4de440_0_44"/>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317" name="Google Shape;1317;ge67a4de440_0_44"/>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1318" name="Google Shape;1318;ge67a4de440_0_44"/>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pic>
        <p:nvPicPr>
          <p:cNvPr id="1319" name="Google Shape;1319;ge67a4de440_0_44"/>
          <p:cNvPicPr preferRelativeResize="0"/>
          <p:nvPr/>
        </p:nvPicPr>
        <p:blipFill rotWithShape="1">
          <a:blip r:embed="rId14">
            <a:alphaModFix/>
          </a:blip>
          <a:srcRect b="30302" l="49898" r="27004" t="29329"/>
          <a:stretch/>
        </p:blipFill>
        <p:spPr>
          <a:xfrm rot="-5400000">
            <a:off x="11114399" y="5802155"/>
            <a:ext cx="634596" cy="1567032"/>
          </a:xfrm>
          <a:prstGeom prst="rect">
            <a:avLst/>
          </a:prstGeom>
          <a:noFill/>
          <a:ln>
            <a:noFill/>
          </a:ln>
        </p:spPr>
      </p:pic>
      <p:pic>
        <p:nvPicPr>
          <p:cNvPr id="1320" name="Google Shape;1320;ge67a4de440_0_44"/>
          <p:cNvPicPr preferRelativeResize="0"/>
          <p:nvPr/>
        </p:nvPicPr>
        <p:blipFill rotWithShape="1">
          <a:blip r:embed="rId15">
            <a:alphaModFix/>
          </a:blip>
          <a:srcRect b="0" l="0" r="0" t="0"/>
          <a:stretch/>
        </p:blipFill>
        <p:spPr>
          <a:xfrm>
            <a:off x="10228459" y="2268814"/>
            <a:ext cx="1318986" cy="1459850"/>
          </a:xfrm>
          <a:prstGeom prst="rect">
            <a:avLst/>
          </a:prstGeom>
          <a:noFill/>
          <a:ln>
            <a:noFill/>
          </a:ln>
        </p:spPr>
      </p:pic>
      <p:grpSp>
        <p:nvGrpSpPr>
          <p:cNvPr id="1321" name="Google Shape;1321;ge67a4de440_0_44"/>
          <p:cNvGrpSpPr/>
          <p:nvPr/>
        </p:nvGrpSpPr>
        <p:grpSpPr>
          <a:xfrm>
            <a:off x="9287519" y="286203"/>
            <a:ext cx="2762667" cy="2128163"/>
            <a:chOff x="9080668" y="262770"/>
            <a:chExt cx="2897700" cy="2665869"/>
          </a:xfrm>
        </p:grpSpPr>
        <p:sp>
          <p:nvSpPr>
            <p:cNvPr id="1322" name="Google Shape;1322;ge67a4de440_0_44"/>
            <p:cNvSpPr/>
            <p:nvPr/>
          </p:nvSpPr>
          <p:spPr>
            <a:xfrm>
              <a:off x="9113102" y="262770"/>
              <a:ext cx="2823600" cy="1842900"/>
            </a:xfrm>
            <a:prstGeom prst="wedgeRectCallout">
              <a:avLst>
                <a:gd fmla="val -22413" name="adj1"/>
                <a:gd fmla="val 72765" name="adj2"/>
              </a:avLst>
            </a:prstGeom>
            <a:solidFill>
              <a:srgbClr val="FAF6DF"/>
            </a:solidFill>
            <a:ln cap="flat" cmpd="sng" w="25400">
              <a:solidFill>
                <a:srgbClr val="B81E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23" name="Google Shape;1323;ge67a4de440_0_44"/>
            <p:cNvSpPr txBox="1"/>
            <p:nvPr/>
          </p:nvSpPr>
          <p:spPr>
            <a:xfrm>
              <a:off x="9080668" y="372039"/>
              <a:ext cx="2897700" cy="2556600"/>
            </a:xfrm>
            <a:prstGeom prst="rect">
              <a:avLst/>
            </a:prstGeom>
            <a:noFill/>
            <a:ln>
              <a:noFill/>
            </a:ln>
          </p:spPr>
          <p:txBody>
            <a:bodyPr anchorCtr="0" anchor="t" bIns="45700" lIns="91425" spcFirstLastPara="1" rIns="91425" wrap="square" tIns="45700">
              <a:spAutoFit/>
            </a:bodyPr>
            <a:lstStyle/>
            <a:p>
              <a:pPr indent="0" lvl="0" marL="0" marR="0" rtl="0" algn="ctr">
                <a:lnSpc>
                  <a:spcPct val="101250"/>
                </a:lnSpc>
                <a:spcBef>
                  <a:spcPts val="0"/>
                </a:spcBef>
                <a:spcAft>
                  <a:spcPts val="0"/>
                </a:spcAft>
                <a:buClr>
                  <a:srgbClr val="000000"/>
                </a:buClr>
                <a:buSzPts val="1600"/>
                <a:buFont typeface="Arial"/>
                <a:buNone/>
              </a:pPr>
              <a:r>
                <a:rPr b="1" i="0" lang="en-GB" sz="1600" u="none" cap="none" strike="noStrike">
                  <a:solidFill>
                    <a:srgbClr val="B81E24"/>
                  </a:solidFill>
                  <a:latin typeface="Open Sans"/>
                  <a:ea typeface="Open Sans"/>
                  <a:cs typeface="Open Sans"/>
                  <a:sym typeface="Open Sans"/>
                </a:rPr>
                <a:t>HOW DID I FIGURE THIS OUT?</a:t>
              </a:r>
              <a:br>
                <a:rPr b="1" i="0" lang="en-GB" sz="1600" u="none" cap="none" strike="noStrike">
                  <a:solidFill>
                    <a:srgbClr val="B81E24"/>
                  </a:solidFill>
                  <a:latin typeface="Open Sans"/>
                  <a:ea typeface="Open Sans"/>
                  <a:cs typeface="Open Sans"/>
                  <a:sym typeface="Open Sans"/>
                </a:rPr>
              </a:br>
              <a:r>
                <a:rPr b="1" i="0" lang="en-GB" sz="1600" u="none" cap="none" strike="noStrike">
                  <a:solidFill>
                    <a:srgbClr val="B81E24"/>
                  </a:solidFill>
                  <a:latin typeface="Open Sans"/>
                  <a:ea typeface="Open Sans"/>
                  <a:cs typeface="Open Sans"/>
                  <a:sym typeface="Open Sans"/>
                </a:rPr>
                <a:t>WE LEARN THIS LATER</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1324" name="Google Shape;1324;ge67a4de440_0_44"/>
            <p:cNvPicPr preferRelativeResize="0"/>
            <p:nvPr/>
          </p:nvPicPr>
          <p:blipFill rotWithShape="1">
            <a:blip r:embed="rId16">
              <a:alphaModFix/>
            </a:blip>
            <a:srcRect b="0" l="0" r="0" t="0"/>
            <a:stretch/>
          </p:blipFill>
          <p:spPr>
            <a:xfrm>
              <a:off x="9971450" y="1250902"/>
              <a:ext cx="950371" cy="950352"/>
            </a:xfrm>
            <a:prstGeom prst="rect">
              <a:avLst/>
            </a:prstGeom>
            <a:noFill/>
            <a:ln>
              <a:noFill/>
            </a:ln>
          </p:spPr>
        </p:pic>
      </p:gr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7" name="Shape 5297"/>
        <p:cNvGrpSpPr/>
        <p:nvPr/>
      </p:nvGrpSpPr>
      <p:grpSpPr>
        <a:xfrm>
          <a:off x="0" y="0"/>
          <a:ext cx="0" cy="0"/>
          <a:chOff x="0" y="0"/>
          <a:chExt cx="0" cy="0"/>
        </a:xfrm>
      </p:grpSpPr>
      <p:sp>
        <p:nvSpPr>
          <p:cNvPr id="5298" name="Google Shape;5298;ge67a4de440_0_1143"/>
          <p:cNvSpPr txBox="1"/>
          <p:nvPr>
            <p:ph type="title"/>
          </p:nvPr>
        </p:nvSpPr>
        <p:spPr>
          <a:xfrm>
            <a:off x="1760550" y="1146400"/>
            <a:ext cx="9335100" cy="1085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t/>
            </a:r>
            <a:endParaRPr sz="4300" u="sng"/>
          </a:p>
          <a:p>
            <a:pPr indent="0" lvl="0" marL="0" rtl="0" algn="ctr">
              <a:lnSpc>
                <a:spcPct val="90000"/>
              </a:lnSpc>
              <a:spcBef>
                <a:spcPts val="0"/>
              </a:spcBef>
              <a:spcAft>
                <a:spcPts val="0"/>
              </a:spcAft>
              <a:buClr>
                <a:schemeClr val="dk1"/>
              </a:buClr>
              <a:buSzPct val="100000"/>
              <a:buFont typeface="Arial"/>
              <a:buNone/>
            </a:pPr>
            <a:r>
              <a:rPr lang="en-GB" sz="4300" u="sng"/>
              <a:t>Teen Fake-Buster Champions </a:t>
            </a:r>
            <a:endParaRPr u="sng"/>
          </a:p>
        </p:txBody>
      </p:sp>
      <p:grpSp>
        <p:nvGrpSpPr>
          <p:cNvPr id="5299" name="Google Shape;5299;ge67a4de440_0_1143"/>
          <p:cNvGrpSpPr/>
          <p:nvPr/>
        </p:nvGrpSpPr>
        <p:grpSpPr>
          <a:xfrm>
            <a:off x="374720" y="197925"/>
            <a:ext cx="2763227" cy="506317"/>
            <a:chOff x="6676223" y="232242"/>
            <a:chExt cx="5133247" cy="940585"/>
          </a:xfrm>
        </p:grpSpPr>
        <p:grpSp>
          <p:nvGrpSpPr>
            <p:cNvPr id="5300" name="Google Shape;5300;ge67a4de440_0_1143"/>
            <p:cNvGrpSpPr/>
            <p:nvPr/>
          </p:nvGrpSpPr>
          <p:grpSpPr>
            <a:xfrm>
              <a:off x="10456026" y="522866"/>
              <a:ext cx="1353444" cy="504582"/>
              <a:chOff x="10456026" y="522866"/>
              <a:chExt cx="1353444" cy="504582"/>
            </a:xfrm>
          </p:grpSpPr>
          <p:grpSp>
            <p:nvGrpSpPr>
              <p:cNvPr id="5301" name="Google Shape;5301;ge67a4de440_0_1143"/>
              <p:cNvGrpSpPr/>
              <p:nvPr/>
            </p:nvGrpSpPr>
            <p:grpSpPr>
              <a:xfrm>
                <a:off x="11314887" y="522866"/>
                <a:ext cx="494509" cy="320473"/>
                <a:chOff x="9108110" y="975804"/>
                <a:chExt cx="894715" cy="579831"/>
              </a:xfrm>
            </p:grpSpPr>
            <p:sp>
              <p:nvSpPr>
                <p:cNvPr id="5302" name="Google Shape;5302;ge67a4de440_0_114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3" name="Google Shape;5303;ge67a4de440_0_114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4" name="Google Shape;5304;ge67a4de440_0_114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5" name="Google Shape;5305;ge67a4de440_0_114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6" name="Google Shape;5306;ge67a4de440_0_114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7" name="Google Shape;5307;ge67a4de440_0_114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8" name="Google Shape;5308;ge67a4de440_0_114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9" name="Google Shape;5309;ge67a4de440_0_114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0" name="Google Shape;5310;ge67a4de440_0_114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311" name="Google Shape;5311;ge67a4de440_0_114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2" name="Google Shape;5312;ge67a4de440_0_114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313" name="Google Shape;5313;ge67a4de440_0_114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4" name="Google Shape;5314;ge67a4de440_0_114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315" name="Google Shape;5315;ge67a4de440_0_1143"/>
            <p:cNvGrpSpPr/>
            <p:nvPr/>
          </p:nvGrpSpPr>
          <p:grpSpPr>
            <a:xfrm>
              <a:off x="6676223" y="232242"/>
              <a:ext cx="959888" cy="940585"/>
              <a:chOff x="715379" y="449977"/>
              <a:chExt cx="1736725" cy="1701800"/>
            </a:xfrm>
          </p:grpSpPr>
          <p:sp>
            <p:nvSpPr>
              <p:cNvPr id="5316" name="Google Shape;5316;ge67a4de440_0_114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7" name="Google Shape;5317;ge67a4de440_0_114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8" name="Google Shape;5318;ge67a4de440_0_114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19" name="Google Shape;5319;ge67a4de440_0_114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0" name="Google Shape;5320;ge67a4de440_0_114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1" name="Google Shape;5321;ge67a4de440_0_114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2" name="Google Shape;5322;ge67a4de440_0_114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3" name="Google Shape;5323;ge67a4de440_0_114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4" name="Google Shape;5324;ge67a4de440_0_114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5" name="Google Shape;5325;ge67a4de440_0_114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6" name="Google Shape;5326;ge67a4de440_0_114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7" name="Google Shape;5327;ge67a4de440_0_114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8" name="Google Shape;5328;ge67a4de440_0_114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29" name="Google Shape;5329;ge67a4de440_0_114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30" name="Google Shape;5330;ge67a4de440_0_114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31" name="Google Shape;5331;ge67a4de440_0_114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5332" name="Google Shape;5332;ge67a4de440_0_114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5333" name="Google Shape;5333;ge67a4de440_0_1143"/>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sp>
        <p:nvSpPr>
          <p:cNvPr id="5334" name="Google Shape;5334;ge67a4de440_0_1143"/>
          <p:cNvSpPr txBox="1"/>
          <p:nvPr>
            <p:ph idx="1" type="body"/>
          </p:nvPr>
        </p:nvSpPr>
        <p:spPr>
          <a:xfrm>
            <a:off x="907025" y="2702250"/>
            <a:ext cx="10672800" cy="3459600"/>
          </a:xfrm>
          <a:prstGeom prst="rect">
            <a:avLst/>
          </a:prstGeom>
          <a:noFill/>
          <a:ln>
            <a:noFill/>
          </a:ln>
        </p:spPr>
        <p:txBody>
          <a:bodyPr anchorCtr="0" anchor="t" bIns="45700" lIns="91425" spcFirstLastPara="1" rIns="91425" wrap="square" tIns="45700">
            <a:normAutofit fontScale="92500" lnSpcReduction="20000"/>
          </a:bodyPr>
          <a:lstStyle/>
          <a:p>
            <a:pPr indent="-422275" lvl="0" marL="609600" rtl="0" algn="l">
              <a:lnSpc>
                <a:spcPct val="150000"/>
              </a:lnSpc>
              <a:spcBef>
                <a:spcPts val="0"/>
              </a:spcBef>
              <a:spcAft>
                <a:spcPts val="0"/>
              </a:spcAft>
              <a:buSzPct val="100000"/>
              <a:buFont typeface="Arial"/>
              <a:buChar char="•"/>
            </a:pPr>
            <a:r>
              <a:rPr lang="en-GB" sz="2000">
                <a:solidFill>
                  <a:schemeClr val="dk1"/>
                </a:solidFill>
                <a:latin typeface="Arial"/>
                <a:ea typeface="Arial"/>
                <a:cs typeface="Arial"/>
                <a:sym typeface="Arial"/>
              </a:rPr>
              <a:t>The best way to implement your learning is to action </a:t>
            </a:r>
            <a:r>
              <a:rPr lang="en-GB" sz="2000">
                <a:solidFill>
                  <a:schemeClr val="dk1"/>
                </a:solidFill>
              </a:rPr>
              <a:t>an </a:t>
            </a:r>
            <a:r>
              <a:rPr lang="en-GB" sz="2000">
                <a:solidFill>
                  <a:schemeClr val="dk1"/>
                </a:solidFill>
                <a:latin typeface="Arial"/>
                <a:ea typeface="Arial"/>
                <a:cs typeface="Arial"/>
                <a:sym typeface="Arial"/>
              </a:rPr>
              <a:t>exercise</a:t>
            </a:r>
            <a:endParaRPr sz="2000">
              <a:solidFill>
                <a:schemeClr val="dk1"/>
              </a:solidFill>
              <a:latin typeface="Arial"/>
              <a:ea typeface="Arial"/>
              <a:cs typeface="Arial"/>
              <a:sym typeface="Arial"/>
            </a:endParaRPr>
          </a:p>
          <a:p>
            <a:pPr indent="-422275" lvl="0" marL="609600" rtl="0" algn="l">
              <a:lnSpc>
                <a:spcPct val="150000"/>
              </a:lnSpc>
              <a:spcBef>
                <a:spcPts val="0"/>
              </a:spcBef>
              <a:spcAft>
                <a:spcPts val="0"/>
              </a:spcAft>
              <a:buSzPct val="100000"/>
              <a:buFont typeface="Arial"/>
              <a:buChar char="•"/>
            </a:pPr>
            <a:r>
              <a:rPr lang="en-GB" sz="2000">
                <a:solidFill>
                  <a:schemeClr val="dk1"/>
                </a:solidFill>
              </a:rPr>
              <a:t>Works as individuals or as groups and think of creative ways of how you will share what you learnt in this workshop today with other students of your school and / or your family </a:t>
            </a:r>
            <a:endParaRPr sz="2000">
              <a:solidFill>
                <a:schemeClr val="dk1"/>
              </a:solidFill>
              <a:latin typeface="Arial"/>
              <a:ea typeface="Arial"/>
              <a:cs typeface="Arial"/>
              <a:sym typeface="Arial"/>
            </a:endParaRPr>
          </a:p>
          <a:p>
            <a:pPr indent="-422275" lvl="0" marL="609600" rtl="0" algn="l">
              <a:lnSpc>
                <a:spcPct val="150000"/>
              </a:lnSpc>
              <a:spcBef>
                <a:spcPts val="0"/>
              </a:spcBef>
              <a:spcAft>
                <a:spcPts val="0"/>
              </a:spcAft>
              <a:buSzPct val="100000"/>
              <a:buFont typeface="Arial"/>
              <a:buChar char="•"/>
            </a:pPr>
            <a:r>
              <a:rPr lang="en-GB" sz="2000">
                <a:solidFill>
                  <a:schemeClr val="dk1"/>
                </a:solidFill>
                <a:latin typeface="Arial"/>
                <a:ea typeface="Arial"/>
                <a:cs typeface="Arial"/>
                <a:sym typeface="Arial"/>
              </a:rPr>
              <a:t>Each student </a:t>
            </a:r>
            <a:r>
              <a:rPr lang="en-GB" sz="2000">
                <a:solidFill>
                  <a:schemeClr val="dk1"/>
                </a:solidFill>
              </a:rPr>
              <a:t>/ group </a:t>
            </a:r>
            <a:r>
              <a:rPr lang="en-GB" sz="2000">
                <a:solidFill>
                  <a:schemeClr val="dk1"/>
                </a:solidFill>
                <a:latin typeface="Arial"/>
                <a:ea typeface="Arial"/>
                <a:cs typeface="Arial"/>
                <a:sym typeface="Arial"/>
              </a:rPr>
              <a:t>can </a:t>
            </a:r>
            <a:r>
              <a:rPr lang="en-GB" sz="2000">
                <a:solidFill>
                  <a:schemeClr val="dk1"/>
                </a:solidFill>
              </a:rPr>
              <a:t>pursue </a:t>
            </a:r>
            <a:r>
              <a:rPr lang="en-GB" sz="2000">
                <a:solidFill>
                  <a:schemeClr val="dk1"/>
                </a:solidFill>
                <a:latin typeface="Arial"/>
                <a:ea typeface="Arial"/>
                <a:cs typeface="Arial"/>
                <a:sym typeface="Arial"/>
              </a:rPr>
              <a:t>any one activity </a:t>
            </a:r>
            <a:r>
              <a:rPr lang="en-GB" sz="2000">
                <a:solidFill>
                  <a:schemeClr val="dk1"/>
                </a:solidFill>
              </a:rPr>
              <a:t>and submit it </a:t>
            </a:r>
            <a:r>
              <a:rPr lang="en-GB" sz="2000">
                <a:solidFill>
                  <a:schemeClr val="dk1"/>
                </a:solidFill>
                <a:latin typeface="Arial"/>
                <a:ea typeface="Arial"/>
                <a:cs typeface="Arial"/>
                <a:sym typeface="Arial"/>
              </a:rPr>
              <a:t>share the document/file to your designated teacher</a:t>
            </a:r>
            <a:endParaRPr sz="2000">
              <a:solidFill>
                <a:schemeClr val="dk1"/>
              </a:solidFill>
              <a:latin typeface="Arial"/>
              <a:ea typeface="Arial"/>
              <a:cs typeface="Arial"/>
              <a:sym typeface="Arial"/>
            </a:endParaRPr>
          </a:p>
          <a:p>
            <a:pPr indent="-422275" lvl="0" marL="609600" rtl="0" algn="just">
              <a:lnSpc>
                <a:spcPct val="115000"/>
              </a:lnSpc>
              <a:spcBef>
                <a:spcPts val="0"/>
              </a:spcBef>
              <a:spcAft>
                <a:spcPts val="0"/>
              </a:spcAft>
              <a:buSzPct val="100000"/>
              <a:buFont typeface="Arial"/>
              <a:buChar char="•"/>
            </a:pPr>
            <a:r>
              <a:rPr lang="en-GB" sz="2000">
                <a:solidFill>
                  <a:schemeClr val="dk1"/>
                </a:solidFill>
                <a:latin typeface="Arial"/>
                <a:ea typeface="Arial"/>
                <a:cs typeface="Arial"/>
                <a:sym typeface="Arial"/>
              </a:rPr>
              <a:t>The teacher </a:t>
            </a:r>
            <a:r>
              <a:rPr lang="en-GB" sz="2000">
                <a:solidFill>
                  <a:schemeClr val="dk1"/>
                </a:solidFill>
              </a:rPr>
              <a:t>may </a:t>
            </a:r>
            <a:r>
              <a:rPr lang="en-GB" sz="2000">
                <a:solidFill>
                  <a:schemeClr val="dk1"/>
                </a:solidFill>
                <a:latin typeface="Arial"/>
                <a:ea typeface="Arial"/>
                <a:cs typeface="Arial"/>
                <a:sym typeface="Arial"/>
              </a:rPr>
              <a:t>share 5 best entries that will get a chance to be featured in a BBC</a:t>
            </a:r>
            <a:r>
              <a:rPr lang="en-GB" sz="2000">
                <a:solidFill>
                  <a:schemeClr val="dk1"/>
                </a:solidFill>
              </a:rPr>
              <a:t> Young Reporter India </a:t>
            </a:r>
            <a:r>
              <a:rPr lang="en-GB" sz="2000">
                <a:solidFill>
                  <a:schemeClr val="dk1"/>
                </a:solidFill>
                <a:latin typeface="Arial"/>
                <a:ea typeface="Arial"/>
                <a:cs typeface="Arial"/>
                <a:sym typeface="Arial"/>
              </a:rPr>
              <a:t>newsletter under the “</a:t>
            </a:r>
            <a:r>
              <a:rPr b="1" lang="en-GB" sz="2000">
                <a:solidFill>
                  <a:schemeClr val="dk1"/>
                </a:solidFill>
                <a:latin typeface="Arial"/>
                <a:ea typeface="Arial"/>
                <a:cs typeface="Arial"/>
                <a:sym typeface="Arial"/>
              </a:rPr>
              <a:t>Teen </a:t>
            </a:r>
            <a:r>
              <a:rPr b="1" lang="en-GB" sz="2000">
                <a:solidFill>
                  <a:schemeClr val="dk1"/>
                </a:solidFill>
              </a:rPr>
              <a:t>Fake</a:t>
            </a:r>
            <a:r>
              <a:rPr b="1" lang="en-GB" sz="2000">
                <a:solidFill>
                  <a:schemeClr val="dk1"/>
                </a:solidFill>
                <a:latin typeface="Arial"/>
                <a:ea typeface="Arial"/>
                <a:cs typeface="Arial"/>
                <a:sym typeface="Arial"/>
              </a:rPr>
              <a:t>-Buster Champions” section. </a:t>
            </a:r>
            <a:br>
              <a:rPr b="1" lang="en-GB" sz="2000">
                <a:solidFill>
                  <a:schemeClr val="dk1"/>
                </a:solidFill>
                <a:latin typeface="Arial"/>
                <a:ea typeface="Arial"/>
                <a:cs typeface="Arial"/>
                <a:sym typeface="Arial"/>
              </a:rPr>
            </a:br>
            <a:endParaRPr b="1" sz="2000">
              <a:solidFill>
                <a:schemeClr val="dk1"/>
              </a:solidFill>
              <a:latin typeface="Arial"/>
              <a:ea typeface="Arial"/>
              <a:cs typeface="Arial"/>
              <a:sym typeface="Arial"/>
            </a:endParaRPr>
          </a:p>
          <a:p>
            <a:pPr indent="-422275" lvl="0" marL="609600" rtl="0" algn="just">
              <a:lnSpc>
                <a:spcPct val="115000"/>
              </a:lnSpc>
              <a:spcBef>
                <a:spcPts val="0"/>
              </a:spcBef>
              <a:spcAft>
                <a:spcPts val="0"/>
              </a:spcAft>
              <a:buClr>
                <a:schemeClr val="dk1"/>
              </a:buClr>
              <a:buSzPct val="100000"/>
              <a:buChar char="•"/>
            </a:pPr>
            <a:r>
              <a:rPr lang="en-GB" sz="2000">
                <a:solidFill>
                  <a:schemeClr val="dk1"/>
                </a:solidFill>
              </a:rPr>
              <a:t>Students who produce these activities may get a chance to participate in our future Townhall events</a:t>
            </a:r>
            <a:endParaRPr sz="2000">
              <a:solidFill>
                <a:schemeClr val="dk1"/>
              </a:solidFill>
            </a:endParaRPr>
          </a:p>
        </p:txBody>
      </p:sp>
      <p:pic>
        <p:nvPicPr>
          <p:cNvPr id="5335" name="Google Shape;5335;ge67a4de440_0_1143"/>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8"/>
                                        </p:tgtEl>
                                        <p:attrNameLst>
                                          <p:attrName>style.visibility</p:attrName>
                                        </p:attrNameLst>
                                      </p:cBhvr>
                                      <p:to>
                                        <p:strVal val="visible"/>
                                      </p:to>
                                    </p:set>
                                    <p:animEffect filter="fade" transition="in">
                                      <p:cBhvr>
                                        <p:cTn dur="1000"/>
                                        <p:tgtEl>
                                          <p:spTgt spid="5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9" name="Shape 5339"/>
        <p:cNvGrpSpPr/>
        <p:nvPr/>
      </p:nvGrpSpPr>
      <p:grpSpPr>
        <a:xfrm>
          <a:off x="0" y="0"/>
          <a:ext cx="0" cy="0"/>
          <a:chOff x="0" y="0"/>
          <a:chExt cx="0" cy="0"/>
        </a:xfrm>
      </p:grpSpPr>
      <p:pic>
        <p:nvPicPr>
          <p:cNvPr id="5340" name="Google Shape;5340;ge67a4de440_0_1384"/>
          <p:cNvPicPr preferRelativeResize="0"/>
          <p:nvPr/>
        </p:nvPicPr>
        <p:blipFill rotWithShape="1">
          <a:blip r:embed="rId3">
            <a:alphaModFix/>
          </a:blip>
          <a:srcRect b="0" l="0" r="0" t="0"/>
          <a:stretch/>
        </p:blipFill>
        <p:spPr>
          <a:xfrm>
            <a:off x="203201" y="3704033"/>
            <a:ext cx="11785602" cy="59523"/>
          </a:xfrm>
          <a:prstGeom prst="rect">
            <a:avLst/>
          </a:prstGeom>
          <a:noFill/>
          <a:ln>
            <a:noFill/>
          </a:ln>
        </p:spPr>
      </p:pic>
      <p:pic>
        <p:nvPicPr>
          <p:cNvPr id="5341" name="Google Shape;5341;ge67a4de440_0_1384"/>
          <p:cNvPicPr preferRelativeResize="0"/>
          <p:nvPr/>
        </p:nvPicPr>
        <p:blipFill rotWithShape="1">
          <a:blip r:embed="rId4">
            <a:alphaModFix/>
          </a:blip>
          <a:srcRect b="0" l="0" r="0" t="0"/>
          <a:stretch/>
        </p:blipFill>
        <p:spPr>
          <a:xfrm rot="5400000">
            <a:off x="1356985" y="4920693"/>
            <a:ext cx="9493476" cy="47950"/>
          </a:xfrm>
          <a:prstGeom prst="rect">
            <a:avLst/>
          </a:prstGeom>
          <a:noFill/>
          <a:ln>
            <a:noFill/>
          </a:ln>
        </p:spPr>
      </p:pic>
      <p:sp>
        <p:nvSpPr>
          <p:cNvPr id="5342" name="Google Shape;5342;ge67a4de440_0_1384"/>
          <p:cNvSpPr txBox="1"/>
          <p:nvPr/>
        </p:nvSpPr>
        <p:spPr>
          <a:xfrm>
            <a:off x="691400" y="1052267"/>
            <a:ext cx="5232300" cy="2662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Slogan Writing or </a:t>
            </a:r>
            <a:r>
              <a:rPr b="1" i="0" lang="en-GB" sz="2400" u="none" cap="none" strike="noStrike">
                <a:solidFill>
                  <a:schemeClr val="dk1"/>
                </a:solidFill>
                <a:latin typeface="Arial"/>
                <a:ea typeface="Arial"/>
                <a:cs typeface="Arial"/>
                <a:sym typeface="Arial"/>
              </a:rPr>
              <a:t>Radio Jingles</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Write a slogan or a radio jingle encouraging people to not fall for misinformation and fact-check all information.</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It needs to be catchy and rhyming.</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43" name="Google Shape;5343;ge67a4de440_0_1384"/>
          <p:cNvSpPr txBox="1"/>
          <p:nvPr/>
        </p:nvSpPr>
        <p:spPr>
          <a:xfrm>
            <a:off x="6369767" y="1052267"/>
            <a:ext cx="5232300" cy="2647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GB" sz="2300" u="none" cap="none" strike="noStrike">
                <a:solidFill>
                  <a:srgbClr val="000000"/>
                </a:solidFill>
                <a:latin typeface="Arial"/>
                <a:ea typeface="Arial"/>
                <a:cs typeface="Arial"/>
                <a:sym typeface="Arial"/>
              </a:rPr>
              <a:t>Letter Writing</a:t>
            </a:r>
            <a:endParaRPr b="1"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Arial"/>
                <a:ea typeface="Arial"/>
                <a:cs typeface="Arial"/>
                <a:sym typeface="Arial"/>
              </a:rPr>
              <a:t>Write a letter to the oldest member of your family and enlighten them about responsible consumption of news. Share with them tips on how they can fact-check news or messages they receive through different social media or communication platforms.</a:t>
            </a:r>
            <a:endParaRPr b="0" i="0" sz="1900" u="none" cap="none" strike="noStrike">
              <a:solidFill>
                <a:srgbClr val="000000"/>
              </a:solidFill>
              <a:latin typeface="Arial"/>
              <a:ea typeface="Arial"/>
              <a:cs typeface="Arial"/>
              <a:sym typeface="Arial"/>
            </a:endParaRPr>
          </a:p>
        </p:txBody>
      </p:sp>
      <p:sp>
        <p:nvSpPr>
          <p:cNvPr id="5344" name="Google Shape;5344;ge67a4de440_0_1384"/>
          <p:cNvSpPr txBox="1"/>
          <p:nvPr/>
        </p:nvSpPr>
        <p:spPr>
          <a:xfrm>
            <a:off x="691400" y="4168233"/>
            <a:ext cx="5232300" cy="2355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GB" sz="2300" u="none" cap="none" strike="noStrike">
                <a:solidFill>
                  <a:srgbClr val="000000"/>
                </a:solidFill>
                <a:latin typeface="Arial"/>
                <a:ea typeface="Arial"/>
                <a:cs typeface="Arial"/>
                <a:sym typeface="Arial"/>
              </a:rPr>
              <a:t>Assembly Speech</a:t>
            </a:r>
            <a:endParaRPr b="1"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Arial"/>
                <a:ea typeface="Arial"/>
                <a:cs typeface="Arial"/>
                <a:sym typeface="Arial"/>
              </a:rPr>
              <a:t>Prepare a school assembly speech capturing the highlights of the ‘BBC Young Reporter India’ workshop you attended. Followed by relevant tips and techniques students can use for fact-checking any misinformation. </a:t>
            </a:r>
            <a:endParaRPr b="0" i="0" sz="1900" u="none" cap="none" strike="noStrike">
              <a:solidFill>
                <a:srgbClr val="000000"/>
              </a:solidFill>
              <a:latin typeface="Arial"/>
              <a:ea typeface="Arial"/>
              <a:cs typeface="Arial"/>
              <a:sym typeface="Arial"/>
            </a:endParaRPr>
          </a:p>
        </p:txBody>
      </p:sp>
      <p:sp>
        <p:nvSpPr>
          <p:cNvPr id="5345" name="Google Shape;5345;ge67a4de440_0_1384"/>
          <p:cNvSpPr txBox="1"/>
          <p:nvPr/>
        </p:nvSpPr>
        <p:spPr>
          <a:xfrm>
            <a:off x="6304183" y="4236473"/>
            <a:ext cx="5232300" cy="2123618"/>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300"/>
              <a:buFont typeface="Arial"/>
              <a:buNone/>
            </a:pPr>
            <a:r>
              <a:rPr b="1" i="0" lang="en-GB" sz="2300" u="none" cap="none" strike="noStrike">
                <a:solidFill>
                  <a:srgbClr val="000000"/>
                </a:solidFill>
                <a:latin typeface="Arial"/>
                <a:ea typeface="Arial"/>
                <a:cs typeface="Arial"/>
                <a:sym typeface="Arial"/>
              </a:rPr>
              <a:t>Banner or Cartoon Script</a:t>
            </a:r>
            <a:endParaRPr b="1" i="0" sz="2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GB" sz="1900" u="none" cap="none" strike="noStrike">
                <a:solidFill>
                  <a:srgbClr val="000000"/>
                </a:solidFill>
                <a:latin typeface="Arial"/>
                <a:ea typeface="Arial"/>
                <a:cs typeface="Arial"/>
                <a:sym typeface="Arial"/>
              </a:rPr>
              <a:t>Prepare an informative banner or a cartoon script sending out a message about tackling misinformation and being vary of misleading messages and news.</a:t>
            </a:r>
            <a:endParaRPr b="0" i="0" sz="1900" u="none" cap="none" strike="noStrike">
              <a:solidFill>
                <a:srgbClr val="000000"/>
              </a:solidFill>
              <a:latin typeface="Arial"/>
              <a:ea typeface="Arial"/>
              <a:cs typeface="Arial"/>
              <a:sym typeface="Arial"/>
            </a:endParaRPr>
          </a:p>
        </p:txBody>
      </p:sp>
      <p:grpSp>
        <p:nvGrpSpPr>
          <p:cNvPr id="5346" name="Google Shape;5346;ge67a4de440_0_1384"/>
          <p:cNvGrpSpPr/>
          <p:nvPr/>
        </p:nvGrpSpPr>
        <p:grpSpPr>
          <a:xfrm>
            <a:off x="374720" y="197925"/>
            <a:ext cx="2763227" cy="506317"/>
            <a:chOff x="6676223" y="232242"/>
            <a:chExt cx="5133247" cy="940585"/>
          </a:xfrm>
        </p:grpSpPr>
        <p:grpSp>
          <p:nvGrpSpPr>
            <p:cNvPr id="5347" name="Google Shape;5347;ge67a4de440_0_1384"/>
            <p:cNvGrpSpPr/>
            <p:nvPr/>
          </p:nvGrpSpPr>
          <p:grpSpPr>
            <a:xfrm>
              <a:off x="10456026" y="522866"/>
              <a:ext cx="1353444" cy="504582"/>
              <a:chOff x="10456026" y="522866"/>
              <a:chExt cx="1353444" cy="504582"/>
            </a:xfrm>
          </p:grpSpPr>
          <p:grpSp>
            <p:nvGrpSpPr>
              <p:cNvPr id="5348" name="Google Shape;5348;ge67a4de440_0_1384"/>
              <p:cNvGrpSpPr/>
              <p:nvPr/>
            </p:nvGrpSpPr>
            <p:grpSpPr>
              <a:xfrm>
                <a:off x="11314887" y="522866"/>
                <a:ext cx="494509" cy="320473"/>
                <a:chOff x="9108110" y="975804"/>
                <a:chExt cx="894715" cy="579831"/>
              </a:xfrm>
            </p:grpSpPr>
            <p:sp>
              <p:nvSpPr>
                <p:cNvPr id="5349" name="Google Shape;5349;ge67a4de440_0_1384"/>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0" name="Google Shape;5350;ge67a4de440_0_1384"/>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1" name="Google Shape;5351;ge67a4de440_0_1384"/>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2" name="Google Shape;5352;ge67a4de440_0_1384"/>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3" name="Google Shape;5353;ge67a4de440_0_1384"/>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4" name="Google Shape;5354;ge67a4de440_0_1384"/>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5" name="Google Shape;5355;ge67a4de440_0_1384"/>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6" name="Google Shape;5356;ge67a4de440_0_1384"/>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7" name="Google Shape;5357;ge67a4de440_0_1384"/>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358" name="Google Shape;5358;ge67a4de440_0_1384"/>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59" name="Google Shape;5359;ge67a4de440_0_1384"/>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5360" name="Google Shape;5360;ge67a4de440_0_1384"/>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1" name="Google Shape;5361;ge67a4de440_0_1384"/>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362" name="Google Shape;5362;ge67a4de440_0_1384"/>
            <p:cNvGrpSpPr/>
            <p:nvPr/>
          </p:nvGrpSpPr>
          <p:grpSpPr>
            <a:xfrm>
              <a:off x="6676223" y="232242"/>
              <a:ext cx="959888" cy="940585"/>
              <a:chOff x="715379" y="449977"/>
              <a:chExt cx="1736725" cy="1701800"/>
            </a:xfrm>
          </p:grpSpPr>
          <p:sp>
            <p:nvSpPr>
              <p:cNvPr id="5363" name="Google Shape;5363;ge67a4de440_0_1384"/>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4" name="Google Shape;5364;ge67a4de440_0_1384"/>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5" name="Google Shape;5365;ge67a4de440_0_1384"/>
              <p:cNvSpPr/>
              <p:nvPr/>
            </p:nvSpPr>
            <p:spPr>
              <a:xfrm>
                <a:off x="1140755" y="943620"/>
                <a:ext cx="186300" cy="221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6" name="Google Shape;5366;ge67a4de440_0_1384"/>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7" name="Google Shape;5367;ge67a4de440_0_1384"/>
              <p:cNvSpPr/>
              <p:nvPr/>
            </p:nvSpPr>
            <p:spPr>
              <a:xfrm>
                <a:off x="1868016" y="938963"/>
                <a:ext cx="158400" cy="2304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8" name="Google Shape;5368;ge67a4de440_0_1384"/>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69" name="Google Shape;5369;ge67a4de440_0_1384"/>
              <p:cNvSpPr/>
              <p:nvPr/>
            </p:nvSpPr>
            <p:spPr>
              <a:xfrm>
                <a:off x="1391221" y="1546008"/>
                <a:ext cx="184500" cy="176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0" name="Google Shape;5370;ge67a4de440_0_1384"/>
              <p:cNvSpPr/>
              <p:nvPr/>
            </p:nvSpPr>
            <p:spPr>
              <a:xfrm>
                <a:off x="1606425" y="1547918"/>
                <a:ext cx="253500" cy="1719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1" name="Google Shape;5371;ge67a4de440_0_1384"/>
              <p:cNvSpPr/>
              <p:nvPr/>
            </p:nvSpPr>
            <p:spPr>
              <a:xfrm>
                <a:off x="1881483" y="1548260"/>
                <a:ext cx="158100" cy="171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2" name="Google Shape;5372;ge67a4de440_0_1384"/>
              <p:cNvSpPr/>
              <p:nvPr/>
            </p:nvSpPr>
            <p:spPr>
              <a:xfrm>
                <a:off x="1150931" y="1763974"/>
                <a:ext cx="972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3" name="Google Shape;5373;ge67a4de440_0_1384"/>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4" name="Google Shape;5374;ge67a4de440_0_1384"/>
              <p:cNvSpPr/>
              <p:nvPr/>
            </p:nvSpPr>
            <p:spPr>
              <a:xfrm>
                <a:off x="1401364" y="1766237"/>
                <a:ext cx="264600" cy="173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5" name="Google Shape;5375;ge67a4de440_0_1384"/>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6" name="Google Shape;5376;ge67a4de440_0_1384"/>
              <p:cNvSpPr/>
              <p:nvPr/>
            </p:nvSpPr>
            <p:spPr>
              <a:xfrm>
                <a:off x="1740921" y="1763977"/>
                <a:ext cx="1548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7" name="Google Shape;5377;ge67a4de440_0_1384"/>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78" name="Google Shape;5378;ge67a4de440_0_1384"/>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5379" name="Google Shape;5379;ge67a4de440_0_1384"/>
            <p:cNvPicPr preferRelativeResize="0"/>
            <p:nvPr/>
          </p:nvPicPr>
          <p:blipFill rotWithShape="1">
            <a:blip r:embed="rId13">
              <a:alphaModFix/>
            </a:blip>
            <a:srcRect b="0" l="0" r="0" t="0"/>
            <a:stretch/>
          </p:blipFill>
          <p:spPr>
            <a:xfrm>
              <a:off x="8100690" y="439353"/>
              <a:ext cx="2024416" cy="613380"/>
            </a:xfrm>
            <a:prstGeom prst="rect">
              <a:avLst/>
            </a:prstGeom>
            <a:noFill/>
            <a:ln>
              <a:noFill/>
            </a:ln>
          </p:spPr>
        </p:pic>
      </p:grpSp>
      <p:pic>
        <p:nvPicPr>
          <p:cNvPr id="5380" name="Google Shape;5380;ge67a4de440_0_1384"/>
          <p:cNvPicPr preferRelativeResize="0"/>
          <p:nvPr/>
        </p:nvPicPr>
        <p:blipFill rotWithShape="1">
          <a:blip r:embed="rId14">
            <a:alphaModFix/>
          </a:blip>
          <a:srcRect b="0" l="0" r="0" t="0"/>
          <a:stretch/>
        </p:blipFill>
        <p:spPr>
          <a:xfrm>
            <a:off x="384645" y="784985"/>
            <a:ext cx="2771394" cy="178051"/>
          </a:xfrm>
          <a:prstGeom prst="rect">
            <a:avLst/>
          </a:prstGeom>
          <a:noFill/>
          <a:ln>
            <a:noFill/>
          </a:ln>
        </p:spPr>
      </p:pic>
      <p:pic>
        <p:nvPicPr>
          <p:cNvPr id="5381" name="Google Shape;5381;ge67a4de440_0_1384"/>
          <p:cNvPicPr preferRelativeResize="0"/>
          <p:nvPr/>
        </p:nvPicPr>
        <p:blipFill rotWithShape="1">
          <a:blip r:embed="rId15">
            <a:alphaModFix/>
          </a:blip>
          <a:srcRect b="30302" l="49898" r="27004" t="29329"/>
          <a:stretch/>
        </p:blipFill>
        <p:spPr>
          <a:xfrm rot="-5400000">
            <a:off x="11114399" y="5802155"/>
            <a:ext cx="634596" cy="1567032"/>
          </a:xfrm>
          <a:prstGeom prst="rect">
            <a:avLst/>
          </a:prstGeom>
          <a:noFill/>
          <a:ln>
            <a:noFill/>
          </a:ln>
        </p:spPr>
      </p:pic>
      <p:sp>
        <p:nvSpPr>
          <p:cNvPr id="5382" name="Google Shape;5382;ge67a4de440_0_1384"/>
          <p:cNvSpPr txBox="1"/>
          <p:nvPr/>
        </p:nvSpPr>
        <p:spPr>
          <a:xfrm>
            <a:off x="7077450" y="213213"/>
            <a:ext cx="97839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rgbClr val="BD171D"/>
                </a:solidFill>
                <a:latin typeface="Arial"/>
                <a:ea typeface="Arial"/>
                <a:cs typeface="Arial"/>
                <a:sym typeface="Arial"/>
              </a:rPr>
              <a:t>SUGGESTED ACTIVITIES ONLY!</a:t>
            </a:r>
            <a:endParaRPr b="1" i="0" sz="2300" u="none" cap="none" strike="noStrike">
              <a:solidFill>
                <a:srgbClr val="BD171D"/>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3"/>
          <p:cNvSpPr txBox="1"/>
          <p:nvPr>
            <p:ph type="title"/>
          </p:nvPr>
        </p:nvSpPr>
        <p:spPr>
          <a:xfrm>
            <a:off x="5811281" y="1791222"/>
            <a:ext cx="4836900" cy="2539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4100">
                <a:latin typeface="Arial"/>
                <a:ea typeface="Arial"/>
                <a:cs typeface="Arial"/>
                <a:sym typeface="Arial"/>
              </a:rPr>
              <a:t>This is  a “Magic Tap” Fountain. </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4100">
              <a:latin typeface="Arial"/>
              <a:ea typeface="Arial"/>
              <a:cs typeface="Arial"/>
              <a:sym typeface="Arial"/>
            </a:endParaRPr>
          </a:p>
        </p:txBody>
      </p:sp>
      <p:grpSp>
        <p:nvGrpSpPr>
          <p:cNvPr id="1330" name="Google Shape;1330;p3"/>
          <p:cNvGrpSpPr/>
          <p:nvPr/>
        </p:nvGrpSpPr>
        <p:grpSpPr>
          <a:xfrm>
            <a:off x="374053" y="197901"/>
            <a:ext cx="2762714" cy="506223"/>
            <a:chOff x="6676223" y="232242"/>
            <a:chExt cx="5133247" cy="940585"/>
          </a:xfrm>
        </p:grpSpPr>
        <p:grpSp>
          <p:nvGrpSpPr>
            <p:cNvPr id="1331" name="Google Shape;1331;p3"/>
            <p:cNvGrpSpPr/>
            <p:nvPr/>
          </p:nvGrpSpPr>
          <p:grpSpPr>
            <a:xfrm>
              <a:off x="10456026" y="522865"/>
              <a:ext cx="1353444" cy="504583"/>
              <a:chOff x="10456026" y="522865"/>
              <a:chExt cx="1353444" cy="504583"/>
            </a:xfrm>
          </p:grpSpPr>
          <p:grpSp>
            <p:nvGrpSpPr>
              <p:cNvPr id="1332" name="Google Shape;1332;p3"/>
              <p:cNvGrpSpPr/>
              <p:nvPr/>
            </p:nvGrpSpPr>
            <p:grpSpPr>
              <a:xfrm>
                <a:off x="11314887" y="522865"/>
                <a:ext cx="494509" cy="320473"/>
                <a:chOff x="9108110" y="975804"/>
                <a:chExt cx="894715" cy="579831"/>
              </a:xfrm>
            </p:grpSpPr>
            <p:sp>
              <p:nvSpPr>
                <p:cNvPr id="1333" name="Google Shape;1333;p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4" name="Google Shape;1334;p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5" name="Google Shape;1335;p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6" name="Google Shape;1336;p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7" name="Google Shape;1337;p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8" name="Google Shape;1338;p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9" name="Google Shape;1339;p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0" name="Google Shape;1340;p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1" name="Google Shape;1341;p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42" name="Google Shape;1342;p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3" name="Google Shape;1343;p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44" name="Google Shape;1344;p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5" name="Google Shape;1345;p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346" name="Google Shape;1346;p3"/>
            <p:cNvGrpSpPr/>
            <p:nvPr/>
          </p:nvGrpSpPr>
          <p:grpSpPr>
            <a:xfrm>
              <a:off x="6676223" y="232242"/>
              <a:ext cx="959888" cy="940585"/>
              <a:chOff x="715379" y="449977"/>
              <a:chExt cx="1736725" cy="1701800"/>
            </a:xfrm>
          </p:grpSpPr>
          <p:sp>
            <p:nvSpPr>
              <p:cNvPr id="1347" name="Google Shape;1347;p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8" name="Google Shape;1348;p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9" name="Google Shape;1349;p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0" name="Google Shape;1350;p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1" name="Google Shape;1351;p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2" name="Google Shape;1352;p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3" name="Google Shape;1353;p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4" name="Google Shape;1354;p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5" name="Google Shape;1355;p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6" name="Google Shape;1356;p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7" name="Google Shape;1357;p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8" name="Google Shape;1358;p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9" name="Google Shape;1359;p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0" name="Google Shape;1360;p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1" name="Google Shape;1361;p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2" name="Google Shape;1362;p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363" name="Google Shape;1363;p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364" name="Google Shape;1364;p3"/>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365" name="Google Shape;1365;p3"/>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pic>
        <p:nvPicPr>
          <p:cNvPr id="1366" name="Google Shape;1366;p3"/>
          <p:cNvPicPr preferRelativeResize="0"/>
          <p:nvPr/>
        </p:nvPicPr>
        <p:blipFill rotWithShape="1">
          <a:blip r:embed="rId14">
            <a:alphaModFix/>
          </a:blip>
          <a:srcRect b="13801" l="4019" r="2066" t="12669"/>
          <a:stretch/>
        </p:blipFill>
        <p:spPr>
          <a:xfrm>
            <a:off x="384650" y="1645425"/>
            <a:ext cx="5031402" cy="3761775"/>
          </a:xfrm>
          <a:prstGeom prst="rect">
            <a:avLst/>
          </a:prstGeom>
          <a:noFill/>
          <a:ln>
            <a:noFill/>
          </a:ln>
        </p:spPr>
      </p:pic>
      <p:pic>
        <p:nvPicPr>
          <p:cNvPr id="1367" name="Google Shape;1367;p3"/>
          <p:cNvPicPr preferRelativeResize="0"/>
          <p:nvPr/>
        </p:nvPicPr>
        <p:blipFill rotWithShape="1">
          <a:blip r:embed="rId15">
            <a:alphaModFix/>
          </a:blip>
          <a:srcRect b="0" l="0" r="0" t="0"/>
          <a:stretch/>
        </p:blipFill>
        <p:spPr>
          <a:xfrm>
            <a:off x="7866259" y="3335614"/>
            <a:ext cx="1318986" cy="1459850"/>
          </a:xfrm>
          <a:prstGeom prst="rect">
            <a:avLst/>
          </a:prstGeom>
          <a:noFill/>
          <a:ln>
            <a:noFill/>
          </a:ln>
        </p:spPr>
      </p:pic>
      <p:pic>
        <p:nvPicPr>
          <p:cNvPr id="1368" name="Google Shape;1368;p3"/>
          <p:cNvPicPr preferRelativeResize="0"/>
          <p:nvPr/>
        </p:nvPicPr>
        <p:blipFill rotWithShape="1">
          <a:blip r:embed="rId16">
            <a:alphaModFix/>
          </a:blip>
          <a:srcRect b="0" l="0" r="0" t="0"/>
          <a:stretch/>
        </p:blipFill>
        <p:spPr>
          <a:xfrm>
            <a:off x="6137089" y="3378532"/>
            <a:ext cx="1364225" cy="1459849"/>
          </a:xfrm>
          <a:prstGeom prst="rect">
            <a:avLst/>
          </a:prstGeom>
          <a:noFill/>
          <a:ln>
            <a:noFill/>
          </a:ln>
        </p:spPr>
      </p:pic>
      <p:sp>
        <p:nvSpPr>
          <p:cNvPr id="1369" name="Google Shape;1369;p3"/>
          <p:cNvSpPr txBox="1"/>
          <p:nvPr/>
        </p:nvSpPr>
        <p:spPr>
          <a:xfrm>
            <a:off x="6358025" y="5024025"/>
            <a:ext cx="3000000" cy="531000"/>
          </a:xfrm>
          <a:prstGeom prst="rect">
            <a:avLst/>
          </a:prstGeom>
          <a:noFill/>
          <a:ln>
            <a:noFill/>
          </a:ln>
        </p:spPr>
        <p:txBody>
          <a:bodyPr anchorCtr="0" anchor="t" bIns="91425" lIns="91425" spcFirstLastPara="1" rIns="91425" wrap="square" tIns="91425">
            <a:spAutoFit/>
          </a:bodyPr>
          <a:lstStyle/>
          <a:p>
            <a:pPr indent="0" lvl="0" marL="228600" marR="0" rtl="0" algn="l">
              <a:lnSpc>
                <a:spcPct val="90000"/>
              </a:lnSpc>
              <a:spcBef>
                <a:spcPts val="1000"/>
              </a:spcBef>
              <a:spcAft>
                <a:spcPts val="0"/>
              </a:spcAft>
              <a:buClr>
                <a:srgbClr val="000000"/>
              </a:buClr>
              <a:buSzPts val="2500"/>
              <a:buFont typeface="Arial"/>
              <a:buNone/>
            </a:pPr>
            <a:r>
              <a:rPr b="1" i="0" lang="en-GB" sz="2500" u="none" cap="none" strike="noStrike">
                <a:solidFill>
                  <a:srgbClr val="00B050"/>
                </a:solidFill>
                <a:latin typeface="Arial"/>
                <a:ea typeface="Arial"/>
                <a:cs typeface="Arial"/>
                <a:sym typeface="Arial"/>
              </a:rPr>
              <a:t>Real </a:t>
            </a:r>
            <a:r>
              <a:rPr b="1" i="0" lang="en-GB" sz="2500" u="none" cap="none" strike="noStrike">
                <a:solidFill>
                  <a:srgbClr val="38761D"/>
                </a:solidFill>
                <a:latin typeface="Arial"/>
                <a:ea typeface="Arial"/>
                <a:cs typeface="Arial"/>
                <a:sym typeface="Arial"/>
              </a:rPr>
              <a:t>   </a:t>
            </a:r>
            <a:r>
              <a:rPr b="0" i="0" lang="en-GB" sz="2500" u="none" cap="none" strike="noStrike">
                <a:solidFill>
                  <a:schemeClr val="dk1"/>
                </a:solidFill>
                <a:latin typeface="Arial"/>
                <a:ea typeface="Arial"/>
                <a:cs typeface="Arial"/>
                <a:sym typeface="Arial"/>
              </a:rPr>
              <a:t>or   </a:t>
            </a:r>
            <a:r>
              <a:rPr b="1" i="0" lang="en-GB" sz="2500" u="none" cap="none" strike="noStrike">
                <a:solidFill>
                  <a:srgbClr val="FF2A00"/>
                </a:solidFill>
                <a:latin typeface="Arial"/>
                <a:ea typeface="Arial"/>
                <a:cs typeface="Arial"/>
                <a:sym typeface="Arial"/>
              </a:rPr>
              <a:t>Fake</a:t>
            </a:r>
            <a:endParaRPr b="1" i="0" sz="1400" u="none" cap="none" strike="noStrike">
              <a:solidFill>
                <a:srgbClr val="FF2A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4"/>
          <p:cNvSpPr txBox="1"/>
          <p:nvPr>
            <p:ph type="title"/>
          </p:nvPr>
        </p:nvSpPr>
        <p:spPr>
          <a:xfrm>
            <a:off x="5767326" y="1402915"/>
            <a:ext cx="5691641" cy="3435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3600">
                <a:solidFill>
                  <a:srgbClr val="00B050"/>
                </a:solidFill>
                <a:latin typeface="Arial"/>
                <a:ea typeface="Arial"/>
                <a:cs typeface="Arial"/>
                <a:sym typeface="Arial"/>
              </a:rPr>
              <a:t>Real.</a:t>
            </a:r>
            <a:endParaRPr sz="3600">
              <a:solidFill>
                <a:srgbClr val="00B050"/>
              </a:solidFill>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rPr lang="en-GB" sz="3600">
                <a:latin typeface="Arial"/>
                <a:ea typeface="Arial"/>
                <a:cs typeface="Arial"/>
                <a:sym typeface="Arial"/>
              </a:rPr>
              <a:t>This “Magic Tap Fountain” is in Aqualand, Puerto de Santa Maria, Spain</a:t>
            </a:r>
            <a:endParaRPr sz="3600">
              <a:latin typeface="Arial"/>
              <a:ea typeface="Arial"/>
              <a:cs typeface="Arial"/>
              <a:sym typeface="Arial"/>
            </a:endParaRPr>
          </a:p>
        </p:txBody>
      </p:sp>
      <p:grpSp>
        <p:nvGrpSpPr>
          <p:cNvPr id="1375" name="Google Shape;1375;p4"/>
          <p:cNvGrpSpPr/>
          <p:nvPr/>
        </p:nvGrpSpPr>
        <p:grpSpPr>
          <a:xfrm>
            <a:off x="374053" y="197901"/>
            <a:ext cx="2762714" cy="506223"/>
            <a:chOff x="6676223" y="232242"/>
            <a:chExt cx="5133247" cy="940585"/>
          </a:xfrm>
        </p:grpSpPr>
        <p:grpSp>
          <p:nvGrpSpPr>
            <p:cNvPr id="1376" name="Google Shape;1376;p4"/>
            <p:cNvGrpSpPr/>
            <p:nvPr/>
          </p:nvGrpSpPr>
          <p:grpSpPr>
            <a:xfrm>
              <a:off x="10456026" y="522865"/>
              <a:ext cx="1353444" cy="504583"/>
              <a:chOff x="10456026" y="522865"/>
              <a:chExt cx="1353444" cy="504583"/>
            </a:xfrm>
          </p:grpSpPr>
          <p:grpSp>
            <p:nvGrpSpPr>
              <p:cNvPr id="1377" name="Google Shape;1377;p4"/>
              <p:cNvGrpSpPr/>
              <p:nvPr/>
            </p:nvGrpSpPr>
            <p:grpSpPr>
              <a:xfrm>
                <a:off x="11314887" y="522865"/>
                <a:ext cx="494509" cy="320473"/>
                <a:chOff x="9108110" y="975804"/>
                <a:chExt cx="894715" cy="579831"/>
              </a:xfrm>
            </p:grpSpPr>
            <p:sp>
              <p:nvSpPr>
                <p:cNvPr id="1378" name="Google Shape;1378;p4"/>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9" name="Google Shape;1379;p4"/>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0" name="Google Shape;1380;p4"/>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1" name="Google Shape;1381;p4"/>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2" name="Google Shape;1382;p4"/>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3" name="Google Shape;1383;p4"/>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4" name="Google Shape;1384;p4"/>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5" name="Google Shape;1385;p4"/>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6" name="Google Shape;1386;p4"/>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87" name="Google Shape;1387;p4"/>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8" name="Google Shape;1388;p4"/>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89" name="Google Shape;1389;p4"/>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0" name="Google Shape;1390;p4"/>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391" name="Google Shape;1391;p4"/>
            <p:cNvGrpSpPr/>
            <p:nvPr/>
          </p:nvGrpSpPr>
          <p:grpSpPr>
            <a:xfrm>
              <a:off x="6676223" y="232242"/>
              <a:ext cx="959888" cy="940585"/>
              <a:chOff x="715379" y="449977"/>
              <a:chExt cx="1736725" cy="1701800"/>
            </a:xfrm>
          </p:grpSpPr>
          <p:sp>
            <p:nvSpPr>
              <p:cNvPr id="1392" name="Google Shape;1392;p4"/>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3" name="Google Shape;1393;p4"/>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4" name="Google Shape;1394;p4"/>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5" name="Google Shape;1395;p4"/>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6" name="Google Shape;1396;p4"/>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7" name="Google Shape;1397;p4"/>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8" name="Google Shape;1398;p4"/>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9" name="Google Shape;1399;p4"/>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0" name="Google Shape;1400;p4"/>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1" name="Google Shape;1401;p4"/>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2" name="Google Shape;1402;p4"/>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3" name="Google Shape;1403;p4"/>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4" name="Google Shape;1404;p4"/>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5" name="Google Shape;1405;p4"/>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6" name="Google Shape;1406;p4"/>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7" name="Google Shape;1407;p4"/>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408" name="Google Shape;1408;p4"/>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409" name="Google Shape;1409;p4"/>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410" name="Google Shape;1410;p4"/>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pic>
        <p:nvPicPr>
          <p:cNvPr id="1411" name="Google Shape;1411;p4"/>
          <p:cNvPicPr preferRelativeResize="0"/>
          <p:nvPr/>
        </p:nvPicPr>
        <p:blipFill rotWithShape="1">
          <a:blip r:embed="rId14">
            <a:alphaModFix/>
          </a:blip>
          <a:srcRect b="0" l="0" r="0" t="0"/>
          <a:stretch/>
        </p:blipFill>
        <p:spPr>
          <a:xfrm>
            <a:off x="5767327" y="4849326"/>
            <a:ext cx="1364225" cy="1459849"/>
          </a:xfrm>
          <a:prstGeom prst="rect">
            <a:avLst/>
          </a:prstGeom>
          <a:noFill/>
          <a:ln>
            <a:noFill/>
          </a:ln>
        </p:spPr>
      </p:pic>
      <p:pic>
        <p:nvPicPr>
          <p:cNvPr id="1412" name="Google Shape;1412;p4"/>
          <p:cNvPicPr preferRelativeResize="0"/>
          <p:nvPr/>
        </p:nvPicPr>
        <p:blipFill rotWithShape="1">
          <a:blip r:embed="rId15">
            <a:alphaModFix/>
          </a:blip>
          <a:srcRect b="7825" l="4019" r="2066" t="0"/>
          <a:stretch/>
        </p:blipFill>
        <p:spPr>
          <a:xfrm>
            <a:off x="374050" y="1402925"/>
            <a:ext cx="5031402" cy="4716051"/>
          </a:xfrm>
          <a:prstGeom prst="rect">
            <a:avLst/>
          </a:prstGeom>
          <a:noFill/>
          <a:ln>
            <a:noFill/>
          </a:ln>
        </p:spPr>
      </p:pic>
      <p:grpSp>
        <p:nvGrpSpPr>
          <p:cNvPr id="1413" name="Google Shape;1413;p4"/>
          <p:cNvGrpSpPr/>
          <p:nvPr/>
        </p:nvGrpSpPr>
        <p:grpSpPr>
          <a:xfrm>
            <a:off x="9125644" y="197903"/>
            <a:ext cx="2762667" cy="2128163"/>
            <a:chOff x="9080668" y="262770"/>
            <a:chExt cx="2897700" cy="2665869"/>
          </a:xfrm>
        </p:grpSpPr>
        <p:sp>
          <p:nvSpPr>
            <p:cNvPr id="1414" name="Google Shape;1414;p4"/>
            <p:cNvSpPr/>
            <p:nvPr/>
          </p:nvSpPr>
          <p:spPr>
            <a:xfrm>
              <a:off x="9113102" y="262770"/>
              <a:ext cx="2823600" cy="1842900"/>
            </a:xfrm>
            <a:prstGeom prst="wedgeRectCallout">
              <a:avLst>
                <a:gd fmla="val -22413" name="adj1"/>
                <a:gd fmla="val 72765" name="adj2"/>
              </a:avLst>
            </a:prstGeom>
            <a:solidFill>
              <a:srgbClr val="FAF6DF"/>
            </a:solidFill>
            <a:ln cap="flat" cmpd="sng" w="25400">
              <a:solidFill>
                <a:srgbClr val="B81E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15" name="Google Shape;1415;p4"/>
            <p:cNvSpPr txBox="1"/>
            <p:nvPr/>
          </p:nvSpPr>
          <p:spPr>
            <a:xfrm>
              <a:off x="9080668" y="372039"/>
              <a:ext cx="2897700" cy="2556600"/>
            </a:xfrm>
            <a:prstGeom prst="rect">
              <a:avLst/>
            </a:prstGeom>
            <a:noFill/>
            <a:ln>
              <a:noFill/>
            </a:ln>
          </p:spPr>
          <p:txBody>
            <a:bodyPr anchorCtr="0" anchor="t" bIns="45700" lIns="91425" spcFirstLastPara="1" rIns="91425" wrap="square" tIns="45700">
              <a:spAutoFit/>
            </a:bodyPr>
            <a:lstStyle/>
            <a:p>
              <a:pPr indent="0" lvl="0" marL="0" marR="0" rtl="0" algn="ctr">
                <a:lnSpc>
                  <a:spcPct val="101250"/>
                </a:lnSpc>
                <a:spcBef>
                  <a:spcPts val="0"/>
                </a:spcBef>
                <a:spcAft>
                  <a:spcPts val="0"/>
                </a:spcAft>
                <a:buClr>
                  <a:srgbClr val="000000"/>
                </a:buClr>
                <a:buSzPts val="1600"/>
                <a:buFont typeface="Arial"/>
                <a:buNone/>
              </a:pPr>
              <a:r>
                <a:rPr b="1" i="0" lang="en-GB" sz="1600" u="none" cap="none" strike="noStrike">
                  <a:solidFill>
                    <a:srgbClr val="B81E24"/>
                  </a:solidFill>
                  <a:latin typeface="Open Sans"/>
                  <a:ea typeface="Open Sans"/>
                  <a:cs typeface="Open Sans"/>
                  <a:sym typeface="Open Sans"/>
                </a:rPr>
                <a:t>HOW DID I FIGURE THIS OUT?</a:t>
              </a:r>
              <a:br>
                <a:rPr b="1" i="0" lang="en-GB" sz="1600" u="none" cap="none" strike="noStrike">
                  <a:solidFill>
                    <a:srgbClr val="B81E24"/>
                  </a:solidFill>
                  <a:latin typeface="Open Sans"/>
                  <a:ea typeface="Open Sans"/>
                  <a:cs typeface="Open Sans"/>
                  <a:sym typeface="Open Sans"/>
                </a:rPr>
              </a:br>
              <a:r>
                <a:rPr b="1" i="0" lang="en-GB" sz="1600" u="none" cap="none" strike="noStrike">
                  <a:solidFill>
                    <a:srgbClr val="B81E24"/>
                  </a:solidFill>
                  <a:latin typeface="Open Sans"/>
                  <a:ea typeface="Open Sans"/>
                  <a:cs typeface="Open Sans"/>
                  <a:sym typeface="Open Sans"/>
                </a:rPr>
                <a:t>WE LEARN THIS LATER</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1416" name="Google Shape;1416;p4"/>
            <p:cNvPicPr preferRelativeResize="0"/>
            <p:nvPr/>
          </p:nvPicPr>
          <p:blipFill rotWithShape="1">
            <a:blip r:embed="rId16">
              <a:alphaModFix/>
            </a:blip>
            <a:srcRect b="0" l="0" r="0" t="0"/>
            <a:stretch/>
          </p:blipFill>
          <p:spPr>
            <a:xfrm>
              <a:off x="9971450" y="1250902"/>
              <a:ext cx="950371" cy="950352"/>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ge67a4de440_0_261"/>
          <p:cNvSpPr txBox="1"/>
          <p:nvPr>
            <p:ph type="title"/>
          </p:nvPr>
        </p:nvSpPr>
        <p:spPr>
          <a:xfrm>
            <a:off x="6096000" y="963036"/>
            <a:ext cx="4836900" cy="429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4100">
                <a:latin typeface="Arial"/>
                <a:ea typeface="Arial"/>
                <a:cs typeface="Arial"/>
                <a:sym typeface="Arial"/>
              </a:rPr>
              <a:t>This is how the roaring lion in the iconic MGM intro was filmed.</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4100">
              <a:latin typeface="Arial"/>
              <a:ea typeface="Arial"/>
              <a:cs typeface="Arial"/>
              <a:sym typeface="Arial"/>
            </a:endParaRPr>
          </a:p>
        </p:txBody>
      </p:sp>
      <p:grpSp>
        <p:nvGrpSpPr>
          <p:cNvPr id="1422" name="Google Shape;1422;ge67a4de440_0_261"/>
          <p:cNvGrpSpPr/>
          <p:nvPr/>
        </p:nvGrpSpPr>
        <p:grpSpPr>
          <a:xfrm>
            <a:off x="374053" y="197901"/>
            <a:ext cx="2762714" cy="506223"/>
            <a:chOff x="6676223" y="232242"/>
            <a:chExt cx="5133247" cy="940585"/>
          </a:xfrm>
        </p:grpSpPr>
        <p:grpSp>
          <p:nvGrpSpPr>
            <p:cNvPr id="1423" name="Google Shape;1423;ge67a4de440_0_261"/>
            <p:cNvGrpSpPr/>
            <p:nvPr/>
          </p:nvGrpSpPr>
          <p:grpSpPr>
            <a:xfrm>
              <a:off x="10456026" y="522865"/>
              <a:ext cx="1353444" cy="504583"/>
              <a:chOff x="10456026" y="522865"/>
              <a:chExt cx="1353444" cy="504583"/>
            </a:xfrm>
          </p:grpSpPr>
          <p:grpSp>
            <p:nvGrpSpPr>
              <p:cNvPr id="1424" name="Google Shape;1424;ge67a4de440_0_261"/>
              <p:cNvGrpSpPr/>
              <p:nvPr/>
            </p:nvGrpSpPr>
            <p:grpSpPr>
              <a:xfrm>
                <a:off x="11314887" y="522865"/>
                <a:ext cx="494509" cy="320473"/>
                <a:chOff x="9108110" y="975804"/>
                <a:chExt cx="894715" cy="579831"/>
              </a:xfrm>
            </p:grpSpPr>
            <p:sp>
              <p:nvSpPr>
                <p:cNvPr id="1425" name="Google Shape;1425;ge67a4de440_0_26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6" name="Google Shape;1426;ge67a4de440_0_26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7" name="Google Shape;1427;ge67a4de440_0_26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8" name="Google Shape;1428;ge67a4de440_0_26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9" name="Google Shape;1429;ge67a4de440_0_26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0" name="Google Shape;1430;ge67a4de440_0_26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1" name="Google Shape;1431;ge67a4de440_0_26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2" name="Google Shape;1432;ge67a4de440_0_26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3" name="Google Shape;1433;ge67a4de440_0_26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34" name="Google Shape;1434;ge67a4de440_0_26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5" name="Google Shape;1435;ge67a4de440_0_26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36" name="Google Shape;1436;ge67a4de440_0_26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7" name="Google Shape;1437;ge67a4de440_0_26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438" name="Google Shape;1438;ge67a4de440_0_261"/>
            <p:cNvGrpSpPr/>
            <p:nvPr/>
          </p:nvGrpSpPr>
          <p:grpSpPr>
            <a:xfrm>
              <a:off x="6676223" y="232242"/>
              <a:ext cx="959888" cy="940585"/>
              <a:chOff x="715379" y="449977"/>
              <a:chExt cx="1736725" cy="1701800"/>
            </a:xfrm>
          </p:grpSpPr>
          <p:sp>
            <p:nvSpPr>
              <p:cNvPr id="1439" name="Google Shape;1439;ge67a4de440_0_26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0" name="Google Shape;1440;ge67a4de440_0_26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1" name="Google Shape;1441;ge67a4de440_0_261"/>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2" name="Google Shape;1442;ge67a4de440_0_26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3" name="Google Shape;1443;ge67a4de440_0_261"/>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4" name="Google Shape;1444;ge67a4de440_0_26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5" name="Google Shape;1445;ge67a4de440_0_261"/>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6" name="Google Shape;1446;ge67a4de440_0_261"/>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7" name="Google Shape;1447;ge67a4de440_0_261"/>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8" name="Google Shape;1448;ge67a4de440_0_261"/>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9" name="Google Shape;1449;ge67a4de440_0_26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0" name="Google Shape;1450;ge67a4de440_0_261"/>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1" name="Google Shape;1451;ge67a4de440_0_26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2" name="Google Shape;1452;ge67a4de440_0_261"/>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3" name="Google Shape;1453;ge67a4de440_0_26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4" name="Google Shape;1454;ge67a4de440_0_26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455" name="Google Shape;1455;ge67a4de440_0_261"/>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456" name="Google Shape;1456;ge67a4de440_0_261"/>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457" name="Google Shape;1457;ge67a4de440_0_261"/>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pic>
        <p:nvPicPr>
          <p:cNvPr id="1458" name="Google Shape;1458;ge67a4de440_0_261"/>
          <p:cNvPicPr preferRelativeResize="0"/>
          <p:nvPr/>
        </p:nvPicPr>
        <p:blipFill rotWithShape="1">
          <a:blip r:embed="rId14">
            <a:alphaModFix/>
          </a:blip>
          <a:srcRect b="0" l="0" r="0" t="0"/>
          <a:stretch/>
        </p:blipFill>
        <p:spPr>
          <a:xfrm>
            <a:off x="584107" y="1311825"/>
            <a:ext cx="5147425" cy="4837695"/>
          </a:xfrm>
          <a:prstGeom prst="rect">
            <a:avLst/>
          </a:prstGeom>
          <a:noFill/>
          <a:ln>
            <a:noFill/>
          </a:ln>
        </p:spPr>
      </p:pic>
      <p:pic>
        <p:nvPicPr>
          <p:cNvPr id="1459" name="Google Shape;1459;ge67a4de440_0_261"/>
          <p:cNvPicPr preferRelativeResize="0"/>
          <p:nvPr/>
        </p:nvPicPr>
        <p:blipFill rotWithShape="1">
          <a:blip r:embed="rId15">
            <a:alphaModFix/>
          </a:blip>
          <a:srcRect b="0" l="0" r="0" t="0"/>
          <a:stretch/>
        </p:blipFill>
        <p:spPr>
          <a:xfrm>
            <a:off x="8018659" y="3564214"/>
            <a:ext cx="1318986" cy="1459850"/>
          </a:xfrm>
          <a:prstGeom prst="rect">
            <a:avLst/>
          </a:prstGeom>
          <a:noFill/>
          <a:ln>
            <a:noFill/>
          </a:ln>
        </p:spPr>
      </p:pic>
      <p:pic>
        <p:nvPicPr>
          <p:cNvPr id="1460" name="Google Shape;1460;ge67a4de440_0_261"/>
          <p:cNvPicPr preferRelativeResize="0"/>
          <p:nvPr/>
        </p:nvPicPr>
        <p:blipFill rotWithShape="1">
          <a:blip r:embed="rId16">
            <a:alphaModFix/>
          </a:blip>
          <a:srcRect b="0" l="0" r="0" t="0"/>
          <a:stretch/>
        </p:blipFill>
        <p:spPr>
          <a:xfrm>
            <a:off x="6289489" y="3607132"/>
            <a:ext cx="1364225" cy="1459849"/>
          </a:xfrm>
          <a:prstGeom prst="rect">
            <a:avLst/>
          </a:prstGeom>
          <a:noFill/>
          <a:ln>
            <a:noFill/>
          </a:ln>
        </p:spPr>
      </p:pic>
      <p:sp>
        <p:nvSpPr>
          <p:cNvPr id="1461" name="Google Shape;1461;ge67a4de440_0_261"/>
          <p:cNvSpPr txBox="1"/>
          <p:nvPr/>
        </p:nvSpPr>
        <p:spPr>
          <a:xfrm>
            <a:off x="6510425" y="5252625"/>
            <a:ext cx="3000000" cy="531000"/>
          </a:xfrm>
          <a:prstGeom prst="rect">
            <a:avLst/>
          </a:prstGeom>
          <a:noFill/>
          <a:ln>
            <a:noFill/>
          </a:ln>
        </p:spPr>
        <p:txBody>
          <a:bodyPr anchorCtr="0" anchor="t" bIns="91425" lIns="91425" spcFirstLastPara="1" rIns="91425" wrap="square" tIns="91425">
            <a:spAutoFit/>
          </a:bodyPr>
          <a:lstStyle/>
          <a:p>
            <a:pPr indent="0" lvl="0" marL="228600" marR="0" rtl="0" algn="l">
              <a:lnSpc>
                <a:spcPct val="90000"/>
              </a:lnSpc>
              <a:spcBef>
                <a:spcPts val="1000"/>
              </a:spcBef>
              <a:spcAft>
                <a:spcPts val="0"/>
              </a:spcAft>
              <a:buClr>
                <a:srgbClr val="000000"/>
              </a:buClr>
              <a:buSzPts val="2500"/>
              <a:buFont typeface="Arial"/>
              <a:buNone/>
            </a:pPr>
            <a:r>
              <a:rPr b="1" i="0" lang="en-GB" sz="2500" u="none" cap="none" strike="noStrike">
                <a:solidFill>
                  <a:srgbClr val="00B050"/>
                </a:solidFill>
                <a:latin typeface="Arial"/>
                <a:ea typeface="Arial"/>
                <a:cs typeface="Arial"/>
                <a:sym typeface="Arial"/>
              </a:rPr>
              <a:t>Real </a:t>
            </a:r>
            <a:r>
              <a:rPr b="1" i="0" lang="en-GB" sz="2500" u="none" cap="none" strike="noStrike">
                <a:solidFill>
                  <a:srgbClr val="38761D"/>
                </a:solidFill>
                <a:latin typeface="Arial"/>
                <a:ea typeface="Arial"/>
                <a:cs typeface="Arial"/>
                <a:sym typeface="Arial"/>
              </a:rPr>
              <a:t>   </a:t>
            </a:r>
            <a:r>
              <a:rPr b="0" i="0" lang="en-GB" sz="2500" u="none" cap="none" strike="noStrike">
                <a:solidFill>
                  <a:schemeClr val="dk1"/>
                </a:solidFill>
                <a:latin typeface="Arial"/>
                <a:ea typeface="Arial"/>
                <a:cs typeface="Arial"/>
                <a:sym typeface="Arial"/>
              </a:rPr>
              <a:t>or   </a:t>
            </a:r>
            <a:r>
              <a:rPr b="1" i="0" lang="en-GB" sz="2500" u="none" cap="none" strike="noStrike">
                <a:solidFill>
                  <a:srgbClr val="FF2A00"/>
                </a:solidFill>
                <a:latin typeface="Arial"/>
                <a:ea typeface="Arial"/>
                <a:cs typeface="Arial"/>
                <a:sym typeface="Arial"/>
              </a:rPr>
              <a:t>Fake</a:t>
            </a:r>
            <a:endParaRPr b="1" i="0" sz="1400" u="none" cap="none" strike="noStrike">
              <a:solidFill>
                <a:srgbClr val="FF2A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e67a4de440_0_305"/>
          <p:cNvSpPr txBox="1"/>
          <p:nvPr>
            <p:ph type="title"/>
          </p:nvPr>
        </p:nvSpPr>
        <p:spPr>
          <a:xfrm>
            <a:off x="6096000" y="380290"/>
            <a:ext cx="4836900" cy="429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4100">
                <a:solidFill>
                  <a:srgbClr val="FF0000"/>
                </a:solidFill>
                <a:latin typeface="Arial"/>
                <a:ea typeface="Arial"/>
                <a:cs typeface="Arial"/>
                <a:sym typeface="Arial"/>
              </a:rPr>
              <a:t>Fake</a:t>
            </a:r>
            <a:r>
              <a:rPr lang="en-GB" sz="4100">
                <a:latin typeface="Arial"/>
                <a:ea typeface="Arial"/>
                <a:cs typeface="Arial"/>
                <a:sym typeface="Arial"/>
              </a:rPr>
              <a:t>.</a:t>
            </a:r>
            <a:endParaRPr sz="41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rPr lang="en-GB" sz="4100">
                <a:latin typeface="Arial"/>
                <a:ea typeface="Arial"/>
                <a:cs typeface="Arial"/>
                <a:sym typeface="Arial"/>
              </a:rPr>
              <a:t>This is the real image of a sick lion in an Israeli zoo, who underwent a scan in 2005</a:t>
            </a:r>
            <a:endParaRPr sz="4100">
              <a:latin typeface="Arial"/>
              <a:ea typeface="Arial"/>
              <a:cs typeface="Arial"/>
              <a:sym typeface="Arial"/>
            </a:endParaRPr>
          </a:p>
        </p:txBody>
      </p:sp>
      <p:grpSp>
        <p:nvGrpSpPr>
          <p:cNvPr id="1467" name="Google Shape;1467;ge67a4de440_0_305"/>
          <p:cNvGrpSpPr/>
          <p:nvPr/>
        </p:nvGrpSpPr>
        <p:grpSpPr>
          <a:xfrm>
            <a:off x="374053" y="197901"/>
            <a:ext cx="2762714" cy="506223"/>
            <a:chOff x="6676223" y="232242"/>
            <a:chExt cx="5133247" cy="940585"/>
          </a:xfrm>
        </p:grpSpPr>
        <p:grpSp>
          <p:nvGrpSpPr>
            <p:cNvPr id="1468" name="Google Shape;1468;ge67a4de440_0_305"/>
            <p:cNvGrpSpPr/>
            <p:nvPr/>
          </p:nvGrpSpPr>
          <p:grpSpPr>
            <a:xfrm>
              <a:off x="10456026" y="522865"/>
              <a:ext cx="1353444" cy="504583"/>
              <a:chOff x="10456026" y="522865"/>
              <a:chExt cx="1353444" cy="504583"/>
            </a:xfrm>
          </p:grpSpPr>
          <p:grpSp>
            <p:nvGrpSpPr>
              <p:cNvPr id="1469" name="Google Shape;1469;ge67a4de440_0_305"/>
              <p:cNvGrpSpPr/>
              <p:nvPr/>
            </p:nvGrpSpPr>
            <p:grpSpPr>
              <a:xfrm>
                <a:off x="11314887" y="522865"/>
                <a:ext cx="494509" cy="320473"/>
                <a:chOff x="9108110" y="975804"/>
                <a:chExt cx="894715" cy="579831"/>
              </a:xfrm>
            </p:grpSpPr>
            <p:sp>
              <p:nvSpPr>
                <p:cNvPr id="1470" name="Google Shape;1470;ge67a4de440_0_30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1" name="Google Shape;1471;ge67a4de440_0_30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2" name="Google Shape;1472;ge67a4de440_0_30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3" name="Google Shape;1473;ge67a4de440_0_30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4" name="Google Shape;1474;ge67a4de440_0_30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5" name="Google Shape;1475;ge67a4de440_0_30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6" name="Google Shape;1476;ge67a4de440_0_30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7" name="Google Shape;1477;ge67a4de440_0_30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8" name="Google Shape;1478;ge67a4de440_0_30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79" name="Google Shape;1479;ge67a4de440_0_30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0" name="Google Shape;1480;ge67a4de440_0_30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81" name="Google Shape;1481;ge67a4de440_0_30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2" name="Google Shape;1482;ge67a4de440_0_30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483" name="Google Shape;1483;ge67a4de440_0_305"/>
            <p:cNvGrpSpPr/>
            <p:nvPr/>
          </p:nvGrpSpPr>
          <p:grpSpPr>
            <a:xfrm>
              <a:off x="6676223" y="232242"/>
              <a:ext cx="959888" cy="940585"/>
              <a:chOff x="715379" y="449977"/>
              <a:chExt cx="1736725" cy="1701800"/>
            </a:xfrm>
          </p:grpSpPr>
          <p:sp>
            <p:nvSpPr>
              <p:cNvPr id="1484" name="Google Shape;1484;ge67a4de440_0_30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5" name="Google Shape;1485;ge67a4de440_0_30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6" name="Google Shape;1486;ge67a4de440_0_305"/>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7" name="Google Shape;1487;ge67a4de440_0_30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8" name="Google Shape;1488;ge67a4de440_0_305"/>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9" name="Google Shape;1489;ge67a4de440_0_30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0" name="Google Shape;1490;ge67a4de440_0_305"/>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1" name="Google Shape;1491;ge67a4de440_0_305"/>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2" name="Google Shape;1492;ge67a4de440_0_305"/>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3" name="Google Shape;1493;ge67a4de440_0_305"/>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4" name="Google Shape;1494;ge67a4de440_0_30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5" name="Google Shape;1495;ge67a4de440_0_305"/>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6" name="Google Shape;1496;ge67a4de440_0_30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7" name="Google Shape;1497;ge67a4de440_0_305"/>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8" name="Google Shape;1498;ge67a4de440_0_30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9" name="Google Shape;1499;ge67a4de440_0_30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500" name="Google Shape;1500;ge67a4de440_0_305"/>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501" name="Google Shape;1501;ge67a4de440_0_305"/>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502" name="Google Shape;1502;ge67a4de440_0_305"/>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pic>
        <p:nvPicPr>
          <p:cNvPr id="1503" name="Google Shape;1503;ge67a4de440_0_305"/>
          <p:cNvPicPr preferRelativeResize="0"/>
          <p:nvPr/>
        </p:nvPicPr>
        <p:blipFill rotWithShape="1">
          <a:blip r:embed="rId14">
            <a:alphaModFix/>
          </a:blip>
          <a:srcRect b="0" l="0" r="0" t="0"/>
          <a:stretch/>
        </p:blipFill>
        <p:spPr>
          <a:xfrm>
            <a:off x="6190067" y="4808524"/>
            <a:ext cx="1318986" cy="1459850"/>
          </a:xfrm>
          <a:prstGeom prst="rect">
            <a:avLst/>
          </a:prstGeom>
          <a:noFill/>
          <a:ln>
            <a:noFill/>
          </a:ln>
        </p:spPr>
      </p:pic>
      <p:pic>
        <p:nvPicPr>
          <p:cNvPr id="1504" name="Google Shape;1504;ge67a4de440_0_305"/>
          <p:cNvPicPr preferRelativeResize="0"/>
          <p:nvPr/>
        </p:nvPicPr>
        <p:blipFill rotWithShape="1">
          <a:blip r:embed="rId15">
            <a:alphaModFix/>
          </a:blip>
          <a:srcRect b="7296" l="24197" r="41598" t="18856"/>
          <a:stretch/>
        </p:blipFill>
        <p:spPr>
          <a:xfrm>
            <a:off x="446145" y="1122140"/>
            <a:ext cx="4276586" cy="5191172"/>
          </a:xfrm>
          <a:prstGeom prst="rect">
            <a:avLst/>
          </a:prstGeom>
          <a:noFill/>
          <a:ln>
            <a:noFill/>
          </a:ln>
        </p:spPr>
      </p:pic>
      <p:sp>
        <p:nvSpPr>
          <p:cNvPr id="1505" name="Google Shape;1505;ge67a4de440_0_305"/>
          <p:cNvSpPr txBox="1"/>
          <p:nvPr/>
        </p:nvSpPr>
        <p:spPr>
          <a:xfrm>
            <a:off x="416873" y="6393235"/>
            <a:ext cx="44021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Image from: The Koret School of Veterinary Medicine</a:t>
            </a:r>
            <a:endParaRPr b="0" i="0" sz="1400" u="none" cap="none" strike="noStrike">
              <a:solidFill>
                <a:srgbClr val="000000"/>
              </a:solidFill>
              <a:latin typeface="Arial"/>
              <a:ea typeface="Arial"/>
              <a:cs typeface="Arial"/>
              <a:sym typeface="Arial"/>
            </a:endParaRPr>
          </a:p>
        </p:txBody>
      </p:sp>
      <p:grpSp>
        <p:nvGrpSpPr>
          <p:cNvPr id="1506" name="Google Shape;1506;ge67a4de440_0_305"/>
          <p:cNvGrpSpPr/>
          <p:nvPr/>
        </p:nvGrpSpPr>
        <p:grpSpPr>
          <a:xfrm>
            <a:off x="9125644" y="197903"/>
            <a:ext cx="2762667" cy="2128163"/>
            <a:chOff x="9080668" y="262770"/>
            <a:chExt cx="2897700" cy="2665869"/>
          </a:xfrm>
        </p:grpSpPr>
        <p:sp>
          <p:nvSpPr>
            <p:cNvPr id="1507" name="Google Shape;1507;ge67a4de440_0_305"/>
            <p:cNvSpPr/>
            <p:nvPr/>
          </p:nvSpPr>
          <p:spPr>
            <a:xfrm>
              <a:off x="9113102" y="262770"/>
              <a:ext cx="2823600" cy="1842900"/>
            </a:xfrm>
            <a:prstGeom prst="wedgeRectCallout">
              <a:avLst>
                <a:gd fmla="val -22413" name="adj1"/>
                <a:gd fmla="val 72765" name="adj2"/>
              </a:avLst>
            </a:prstGeom>
            <a:solidFill>
              <a:srgbClr val="FAF6DF"/>
            </a:solidFill>
            <a:ln cap="flat" cmpd="sng" w="25400">
              <a:solidFill>
                <a:srgbClr val="B81E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8" name="Google Shape;1508;ge67a4de440_0_305"/>
            <p:cNvSpPr txBox="1"/>
            <p:nvPr/>
          </p:nvSpPr>
          <p:spPr>
            <a:xfrm>
              <a:off x="9080668" y="372039"/>
              <a:ext cx="2897700" cy="2556600"/>
            </a:xfrm>
            <a:prstGeom prst="rect">
              <a:avLst/>
            </a:prstGeom>
            <a:noFill/>
            <a:ln>
              <a:noFill/>
            </a:ln>
          </p:spPr>
          <p:txBody>
            <a:bodyPr anchorCtr="0" anchor="t" bIns="45700" lIns="91425" spcFirstLastPara="1" rIns="91425" wrap="square" tIns="45700">
              <a:spAutoFit/>
            </a:bodyPr>
            <a:lstStyle/>
            <a:p>
              <a:pPr indent="0" lvl="0" marL="0" marR="0" rtl="0" algn="ctr">
                <a:lnSpc>
                  <a:spcPct val="101250"/>
                </a:lnSpc>
                <a:spcBef>
                  <a:spcPts val="0"/>
                </a:spcBef>
                <a:spcAft>
                  <a:spcPts val="0"/>
                </a:spcAft>
                <a:buClr>
                  <a:srgbClr val="000000"/>
                </a:buClr>
                <a:buSzPts val="1600"/>
                <a:buFont typeface="Arial"/>
                <a:buNone/>
              </a:pPr>
              <a:r>
                <a:rPr b="1" i="0" lang="en-GB" sz="1600" u="none" cap="none" strike="noStrike">
                  <a:solidFill>
                    <a:srgbClr val="B81E24"/>
                  </a:solidFill>
                  <a:latin typeface="Open Sans"/>
                  <a:ea typeface="Open Sans"/>
                  <a:cs typeface="Open Sans"/>
                  <a:sym typeface="Open Sans"/>
                </a:rPr>
                <a:t>HOW DID I FIGURE THIS OUT?</a:t>
              </a:r>
              <a:br>
                <a:rPr b="1" i="0" lang="en-GB" sz="1600" u="none" cap="none" strike="noStrike">
                  <a:solidFill>
                    <a:srgbClr val="B81E24"/>
                  </a:solidFill>
                  <a:latin typeface="Open Sans"/>
                  <a:ea typeface="Open Sans"/>
                  <a:cs typeface="Open Sans"/>
                  <a:sym typeface="Open Sans"/>
                </a:rPr>
              </a:br>
              <a:r>
                <a:rPr b="1" i="0" lang="en-GB" sz="1600" u="none" cap="none" strike="noStrike">
                  <a:solidFill>
                    <a:srgbClr val="B81E24"/>
                  </a:solidFill>
                  <a:latin typeface="Open Sans"/>
                  <a:ea typeface="Open Sans"/>
                  <a:cs typeface="Open Sans"/>
                  <a:sym typeface="Open Sans"/>
                </a:rPr>
                <a:t>WE LEARN THIS LATER</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1509" name="Google Shape;1509;ge67a4de440_0_305"/>
            <p:cNvPicPr preferRelativeResize="0"/>
            <p:nvPr/>
          </p:nvPicPr>
          <p:blipFill rotWithShape="1">
            <a:blip r:embed="rId16">
              <a:alphaModFix/>
            </a:blip>
            <a:srcRect b="0" l="0" r="0" t="0"/>
            <a:stretch/>
          </p:blipFill>
          <p:spPr>
            <a:xfrm>
              <a:off x="9971450" y="1250902"/>
              <a:ext cx="950371" cy="950352"/>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ge2286a765b_0_1282"/>
          <p:cNvSpPr txBox="1"/>
          <p:nvPr>
            <p:ph type="title"/>
          </p:nvPr>
        </p:nvSpPr>
        <p:spPr>
          <a:xfrm>
            <a:off x="744549" y="3132524"/>
            <a:ext cx="10515600" cy="80281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Arial"/>
              <a:buNone/>
            </a:pPr>
            <a:r>
              <a:rPr lang="en-GB" sz="6400">
                <a:latin typeface="Arial"/>
                <a:ea typeface="Arial"/>
                <a:cs typeface="Arial"/>
                <a:sym typeface="Arial"/>
              </a:rPr>
              <a:t>What Was Your Score?</a:t>
            </a:r>
            <a:endParaRPr sz="6400">
              <a:latin typeface="Arial"/>
              <a:ea typeface="Arial"/>
              <a:cs typeface="Arial"/>
              <a:sym typeface="Arial"/>
            </a:endParaRPr>
          </a:p>
        </p:txBody>
      </p:sp>
      <p:grpSp>
        <p:nvGrpSpPr>
          <p:cNvPr id="1516" name="Google Shape;1516;ge2286a765b_0_1282"/>
          <p:cNvGrpSpPr/>
          <p:nvPr/>
        </p:nvGrpSpPr>
        <p:grpSpPr>
          <a:xfrm>
            <a:off x="374151" y="197905"/>
            <a:ext cx="2762789" cy="506237"/>
            <a:chOff x="6676223" y="232242"/>
            <a:chExt cx="5133247" cy="940585"/>
          </a:xfrm>
        </p:grpSpPr>
        <p:grpSp>
          <p:nvGrpSpPr>
            <p:cNvPr id="1517" name="Google Shape;1517;ge2286a765b_0_1282"/>
            <p:cNvGrpSpPr/>
            <p:nvPr/>
          </p:nvGrpSpPr>
          <p:grpSpPr>
            <a:xfrm>
              <a:off x="10456026" y="522867"/>
              <a:ext cx="1353444" cy="504581"/>
              <a:chOff x="10456026" y="522867"/>
              <a:chExt cx="1353444" cy="504581"/>
            </a:xfrm>
          </p:grpSpPr>
          <p:grpSp>
            <p:nvGrpSpPr>
              <p:cNvPr id="1518" name="Google Shape;1518;ge2286a765b_0_1282"/>
              <p:cNvGrpSpPr/>
              <p:nvPr/>
            </p:nvGrpSpPr>
            <p:grpSpPr>
              <a:xfrm>
                <a:off x="11314887" y="522867"/>
                <a:ext cx="494509" cy="320473"/>
                <a:chOff x="9108110" y="975804"/>
                <a:chExt cx="894715" cy="579831"/>
              </a:xfrm>
            </p:grpSpPr>
            <p:sp>
              <p:nvSpPr>
                <p:cNvPr id="1519" name="Google Shape;1519;ge2286a765b_0_128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0" name="Google Shape;1520;ge2286a765b_0_128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1" name="Google Shape;1521;ge2286a765b_0_128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2" name="Google Shape;1522;ge2286a765b_0_128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3" name="Google Shape;1523;ge2286a765b_0_128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4" name="Google Shape;1524;ge2286a765b_0_128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5" name="Google Shape;1525;ge2286a765b_0_128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6" name="Google Shape;1526;ge2286a765b_0_128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7" name="Google Shape;1527;ge2286a765b_0_128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28" name="Google Shape;1528;ge2286a765b_0_128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9" name="Google Shape;1529;ge2286a765b_0_128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30" name="Google Shape;1530;ge2286a765b_0_128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1" name="Google Shape;1531;ge2286a765b_0_128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532" name="Google Shape;1532;ge2286a765b_0_1282"/>
            <p:cNvGrpSpPr/>
            <p:nvPr/>
          </p:nvGrpSpPr>
          <p:grpSpPr>
            <a:xfrm>
              <a:off x="6676223" y="232242"/>
              <a:ext cx="959888" cy="940585"/>
              <a:chOff x="715379" y="449977"/>
              <a:chExt cx="1736725" cy="1701800"/>
            </a:xfrm>
          </p:grpSpPr>
          <p:sp>
            <p:nvSpPr>
              <p:cNvPr id="1533" name="Google Shape;1533;ge2286a765b_0_128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4" name="Google Shape;1534;ge2286a765b_0_128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5" name="Google Shape;1535;ge2286a765b_0_128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6" name="Google Shape;1536;ge2286a765b_0_128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7" name="Google Shape;1537;ge2286a765b_0_128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8" name="Google Shape;1538;ge2286a765b_0_128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9" name="Google Shape;1539;ge2286a765b_0_128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0" name="Google Shape;1540;ge2286a765b_0_128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1" name="Google Shape;1541;ge2286a765b_0_128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2" name="Google Shape;1542;ge2286a765b_0_128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3" name="Google Shape;1543;ge2286a765b_0_128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4" name="Google Shape;1544;ge2286a765b_0_128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5" name="Google Shape;1545;ge2286a765b_0_128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6" name="Google Shape;1546;ge2286a765b_0_128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7" name="Google Shape;1547;ge2286a765b_0_128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8" name="Google Shape;1548;ge2286a765b_0_128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549" name="Google Shape;1549;ge2286a765b_0_128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550" name="Google Shape;1550;ge2286a765b_0_1282"/>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1551" name="Google Shape;1551;ge2286a765b_0_1282"/>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ge2286a765b_0_982"/>
          <p:cNvSpPr txBox="1"/>
          <p:nvPr>
            <p:ph type="title"/>
          </p:nvPr>
        </p:nvSpPr>
        <p:spPr>
          <a:xfrm>
            <a:off x="5985227" y="1454141"/>
            <a:ext cx="6206773" cy="1030492"/>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2100"/>
              </a:spcAft>
              <a:buSzPts val="1100"/>
              <a:buNone/>
            </a:pPr>
            <a:r>
              <a:rPr lang="en-GB" sz="4100">
                <a:solidFill>
                  <a:schemeClr val="dk1"/>
                </a:solidFill>
                <a:latin typeface="Arial"/>
                <a:ea typeface="Arial"/>
                <a:cs typeface="Arial"/>
                <a:sym typeface="Arial"/>
              </a:rPr>
              <a:t>Sources of </a:t>
            </a:r>
            <a:r>
              <a:rPr lang="en-GB" sz="4100">
                <a:latin typeface="Arial"/>
                <a:ea typeface="Arial"/>
                <a:cs typeface="Arial"/>
                <a:sym typeface="Arial"/>
              </a:rPr>
              <a:t>I</a:t>
            </a:r>
            <a:r>
              <a:rPr lang="en-GB" sz="4100">
                <a:solidFill>
                  <a:schemeClr val="dk1"/>
                </a:solidFill>
                <a:latin typeface="Arial"/>
                <a:ea typeface="Arial"/>
                <a:cs typeface="Arial"/>
                <a:sym typeface="Arial"/>
              </a:rPr>
              <a:t>nformation </a:t>
            </a:r>
            <a:endParaRPr sz="4100">
              <a:solidFill>
                <a:schemeClr val="dk1"/>
              </a:solidFill>
              <a:latin typeface="Arial"/>
              <a:ea typeface="Arial"/>
              <a:cs typeface="Arial"/>
              <a:sym typeface="Arial"/>
            </a:endParaRPr>
          </a:p>
        </p:txBody>
      </p:sp>
      <p:pic>
        <p:nvPicPr>
          <p:cNvPr id="1557" name="Google Shape;1557;ge2286a765b_0_982"/>
          <p:cNvPicPr preferRelativeResize="0"/>
          <p:nvPr/>
        </p:nvPicPr>
        <p:blipFill rotWithShape="1">
          <a:blip r:embed="rId3">
            <a:alphaModFix/>
          </a:blip>
          <a:srcRect b="0" l="0" r="0" t="0"/>
          <a:stretch/>
        </p:blipFill>
        <p:spPr>
          <a:xfrm>
            <a:off x="370072" y="1696714"/>
            <a:ext cx="5314502" cy="3904920"/>
          </a:xfrm>
          <a:prstGeom prst="rect">
            <a:avLst/>
          </a:prstGeom>
          <a:noFill/>
          <a:ln>
            <a:noFill/>
          </a:ln>
        </p:spPr>
      </p:pic>
      <p:sp>
        <p:nvSpPr>
          <p:cNvPr id="1558" name="Google Shape;1558;ge2286a765b_0_982"/>
          <p:cNvSpPr txBox="1"/>
          <p:nvPr>
            <p:ph idx="1" type="body"/>
          </p:nvPr>
        </p:nvSpPr>
        <p:spPr>
          <a:xfrm>
            <a:off x="6096000" y="2484633"/>
            <a:ext cx="4532026" cy="3361531"/>
          </a:xfrm>
          <a:prstGeom prst="rect">
            <a:avLst/>
          </a:prstGeom>
          <a:noFill/>
          <a:ln>
            <a:noFill/>
          </a:ln>
        </p:spPr>
        <p:txBody>
          <a:bodyPr anchorCtr="0" anchor="t" bIns="121900" lIns="121900" spcFirstLastPara="1" rIns="121900" wrap="square" tIns="121900">
            <a:noAutofit/>
          </a:bodyPr>
          <a:lstStyle/>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Newspapers </a:t>
            </a:r>
            <a:endParaRPr sz="2500">
              <a:solidFill>
                <a:schemeClr val="dk1"/>
              </a:solidFill>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TV </a:t>
            </a:r>
            <a:endParaRPr sz="2500">
              <a:solidFill>
                <a:schemeClr val="dk1"/>
              </a:solidFill>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Radio</a:t>
            </a:r>
            <a:endParaRPr sz="2500">
              <a:solidFill>
                <a:schemeClr val="dk1"/>
              </a:solidFill>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Websites </a:t>
            </a:r>
            <a:endParaRPr sz="2500">
              <a:solidFill>
                <a:schemeClr val="dk1"/>
              </a:solidFill>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Social media</a:t>
            </a:r>
            <a:endParaRPr sz="2500">
              <a:solidFill>
                <a:schemeClr val="dk1"/>
              </a:solidFill>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highlight>
                  <a:srgbClr val="FFFFFF"/>
                </a:highlight>
                <a:latin typeface="Arial"/>
                <a:ea typeface="Arial"/>
                <a:cs typeface="Arial"/>
                <a:sym typeface="Arial"/>
              </a:rPr>
              <a:t>Messaging apps</a:t>
            </a:r>
            <a:endParaRPr sz="2500">
              <a:solidFill>
                <a:schemeClr val="dk1"/>
              </a:solidFill>
              <a:highlight>
                <a:srgbClr val="FFFFFF"/>
              </a:highlight>
              <a:latin typeface="Arial"/>
              <a:ea typeface="Arial"/>
              <a:cs typeface="Arial"/>
              <a:sym typeface="Arial"/>
            </a:endParaRPr>
          </a:p>
          <a:p>
            <a:pPr indent="-342900" lvl="0" marL="342900" rtl="0" algn="l">
              <a:lnSpc>
                <a:spcPct val="115000"/>
              </a:lnSpc>
              <a:spcBef>
                <a:spcPts val="0"/>
              </a:spcBef>
              <a:spcAft>
                <a:spcPts val="0"/>
              </a:spcAft>
              <a:buSzPts val="1900"/>
              <a:buFont typeface="Arial"/>
              <a:buChar char="•"/>
            </a:pPr>
            <a:r>
              <a:rPr lang="en-GB" sz="2500">
                <a:solidFill>
                  <a:schemeClr val="dk1"/>
                </a:solidFill>
                <a:latin typeface="Arial"/>
                <a:ea typeface="Arial"/>
                <a:cs typeface="Arial"/>
                <a:sym typeface="Arial"/>
              </a:rPr>
              <a:t>Family &amp; Friends</a:t>
            </a:r>
            <a:endParaRPr sz="2500">
              <a:solidFill>
                <a:schemeClr val="dk1"/>
              </a:solidFill>
              <a:latin typeface="Arial"/>
              <a:ea typeface="Arial"/>
              <a:cs typeface="Arial"/>
              <a:sym typeface="Arial"/>
            </a:endParaRPr>
          </a:p>
        </p:txBody>
      </p:sp>
      <p:grpSp>
        <p:nvGrpSpPr>
          <p:cNvPr id="1559" name="Google Shape;1559;ge2286a765b_0_982"/>
          <p:cNvGrpSpPr/>
          <p:nvPr/>
        </p:nvGrpSpPr>
        <p:grpSpPr>
          <a:xfrm>
            <a:off x="374151" y="197905"/>
            <a:ext cx="2762789" cy="506237"/>
            <a:chOff x="6676223" y="232242"/>
            <a:chExt cx="5133247" cy="940585"/>
          </a:xfrm>
        </p:grpSpPr>
        <p:grpSp>
          <p:nvGrpSpPr>
            <p:cNvPr id="1560" name="Google Shape;1560;ge2286a765b_0_982"/>
            <p:cNvGrpSpPr/>
            <p:nvPr/>
          </p:nvGrpSpPr>
          <p:grpSpPr>
            <a:xfrm>
              <a:off x="10456026" y="522867"/>
              <a:ext cx="1353444" cy="504581"/>
              <a:chOff x="10456026" y="522867"/>
              <a:chExt cx="1353444" cy="504581"/>
            </a:xfrm>
          </p:grpSpPr>
          <p:grpSp>
            <p:nvGrpSpPr>
              <p:cNvPr id="1561" name="Google Shape;1561;ge2286a765b_0_982"/>
              <p:cNvGrpSpPr/>
              <p:nvPr/>
            </p:nvGrpSpPr>
            <p:grpSpPr>
              <a:xfrm>
                <a:off x="11314887" y="522867"/>
                <a:ext cx="494509" cy="320473"/>
                <a:chOff x="9108110" y="975804"/>
                <a:chExt cx="894715" cy="579831"/>
              </a:xfrm>
            </p:grpSpPr>
            <p:sp>
              <p:nvSpPr>
                <p:cNvPr id="1562" name="Google Shape;1562;ge2286a765b_0_98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3" name="Google Shape;1563;ge2286a765b_0_98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4" name="Google Shape;1564;ge2286a765b_0_98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5" name="Google Shape;1565;ge2286a765b_0_98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6" name="Google Shape;1566;ge2286a765b_0_98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7" name="Google Shape;1567;ge2286a765b_0_98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8" name="Google Shape;1568;ge2286a765b_0_98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9" name="Google Shape;1569;ge2286a765b_0_98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0" name="Google Shape;1570;ge2286a765b_0_98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71" name="Google Shape;1571;ge2286a765b_0_98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2" name="Google Shape;1572;ge2286a765b_0_98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73" name="Google Shape;1573;ge2286a765b_0_98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4" name="Google Shape;1574;ge2286a765b_0_98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575" name="Google Shape;1575;ge2286a765b_0_982"/>
            <p:cNvGrpSpPr/>
            <p:nvPr/>
          </p:nvGrpSpPr>
          <p:grpSpPr>
            <a:xfrm>
              <a:off x="6676223" y="232242"/>
              <a:ext cx="959888" cy="940585"/>
              <a:chOff x="715379" y="449977"/>
              <a:chExt cx="1736725" cy="1701800"/>
            </a:xfrm>
          </p:grpSpPr>
          <p:sp>
            <p:nvSpPr>
              <p:cNvPr id="1576" name="Google Shape;1576;ge2286a765b_0_98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7" name="Google Shape;1577;ge2286a765b_0_98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8" name="Google Shape;1578;ge2286a765b_0_982"/>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9" name="Google Shape;1579;ge2286a765b_0_98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0" name="Google Shape;1580;ge2286a765b_0_982"/>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1" name="Google Shape;1581;ge2286a765b_0_98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2" name="Google Shape;1582;ge2286a765b_0_982"/>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3" name="Google Shape;1583;ge2286a765b_0_982"/>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4" name="Google Shape;1584;ge2286a765b_0_982"/>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5" name="Google Shape;1585;ge2286a765b_0_982"/>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6" name="Google Shape;1586;ge2286a765b_0_98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7" name="Google Shape;1587;ge2286a765b_0_982"/>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8" name="Google Shape;1588;ge2286a765b_0_98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9" name="Google Shape;1589;ge2286a765b_0_982"/>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0" name="Google Shape;1590;ge2286a765b_0_98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1" name="Google Shape;1591;ge2286a765b_0_98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592" name="Google Shape;1592;ge2286a765b_0_982"/>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1593" name="Google Shape;1593;ge2286a765b_0_982"/>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1594" name="Google Shape;1594;ge2286a765b_0_982"/>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1595" name="Google Shape;1595;ge2286a765b_0_982"/>
          <p:cNvCxnSpPr/>
          <p:nvPr/>
        </p:nvCxnSpPr>
        <p:spPr>
          <a:xfrm>
            <a:off x="6096000" y="233818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ge2286a765b_0_2363"/>
          <p:cNvSpPr txBox="1"/>
          <p:nvPr/>
        </p:nvSpPr>
        <p:spPr>
          <a:xfrm>
            <a:off x="5665790" y="2765337"/>
            <a:ext cx="6214783" cy="3165563"/>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700"/>
              </a:spcBef>
              <a:spcAft>
                <a:spcPts val="0"/>
              </a:spcAft>
              <a:buClr>
                <a:srgbClr val="000000"/>
              </a:buClr>
              <a:buSzPts val="2700"/>
              <a:buFont typeface="Arial"/>
              <a:buChar char="•"/>
            </a:pPr>
            <a:r>
              <a:rPr b="0" i="0" lang="en-GB" sz="2700" u="none" cap="none" strike="noStrike">
                <a:solidFill>
                  <a:schemeClr val="dk1"/>
                </a:solidFill>
                <a:latin typeface="Arial"/>
                <a:ea typeface="Arial"/>
                <a:cs typeface="Arial"/>
                <a:sym typeface="Arial"/>
              </a:rPr>
              <a:t>35 cr </a:t>
            </a:r>
            <a:r>
              <a:rPr b="0" i="0" lang="en-GB" sz="2000" u="none" cap="none" strike="noStrike">
                <a:solidFill>
                  <a:schemeClr val="dk1"/>
                </a:solidFill>
                <a:latin typeface="Arial"/>
                <a:ea typeface="Arial"/>
                <a:cs typeface="Arial"/>
                <a:sym typeface="Arial"/>
              </a:rPr>
              <a:t>photos uploaded on Facebook every day</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700"/>
              </a:spcBef>
              <a:spcAft>
                <a:spcPts val="0"/>
              </a:spcAft>
              <a:buClr>
                <a:srgbClr val="000000"/>
              </a:buClr>
              <a:buSzPts val="2700"/>
              <a:buFont typeface="Arial"/>
              <a:buChar char="•"/>
            </a:pPr>
            <a:r>
              <a:rPr b="0" i="0" lang="en-GB" sz="2700" u="none" cap="none" strike="noStrike">
                <a:solidFill>
                  <a:schemeClr val="dk1"/>
                </a:solidFill>
                <a:latin typeface="Arial"/>
                <a:ea typeface="Arial"/>
                <a:cs typeface="Arial"/>
                <a:sym typeface="Arial"/>
              </a:rPr>
              <a:t>50 cr </a:t>
            </a:r>
            <a:r>
              <a:rPr b="0" i="0" lang="en-GB" sz="2000" u="none" cap="none" strike="noStrike">
                <a:solidFill>
                  <a:schemeClr val="dk1"/>
                </a:solidFill>
                <a:latin typeface="Arial"/>
                <a:ea typeface="Arial"/>
                <a:cs typeface="Arial"/>
                <a:sym typeface="Arial"/>
              </a:rPr>
              <a:t>people use Instagram stories every day</a:t>
            </a:r>
            <a:endParaRPr b="0" i="0" sz="1500" u="none" cap="none" strike="noStrike">
              <a:solidFill>
                <a:srgbClr val="000000"/>
              </a:solidFill>
              <a:latin typeface="Arial"/>
              <a:ea typeface="Arial"/>
              <a:cs typeface="Arial"/>
              <a:sym typeface="Arial"/>
            </a:endParaRPr>
          </a:p>
          <a:p>
            <a:pPr indent="-457200" lvl="0" marL="457200" marR="0" rtl="0" algn="l">
              <a:lnSpc>
                <a:spcPct val="100000"/>
              </a:lnSpc>
              <a:spcBef>
                <a:spcPts val="700"/>
              </a:spcBef>
              <a:spcAft>
                <a:spcPts val="0"/>
              </a:spcAft>
              <a:buClr>
                <a:srgbClr val="000000"/>
              </a:buClr>
              <a:buSzPts val="2700"/>
              <a:buFont typeface="Arial"/>
              <a:buChar char="•"/>
            </a:pPr>
            <a:r>
              <a:rPr b="0" i="0" lang="en-GB" sz="2700" u="none" cap="none" strike="noStrike">
                <a:solidFill>
                  <a:schemeClr val="dk1"/>
                </a:solidFill>
                <a:latin typeface="Arial"/>
                <a:ea typeface="Arial"/>
                <a:cs typeface="Arial"/>
                <a:sym typeface="Arial"/>
              </a:rPr>
              <a:t>6000 tweets </a:t>
            </a:r>
            <a:r>
              <a:rPr b="0" i="0" lang="en-GB" sz="2000" u="none" cap="none" strike="noStrike">
                <a:solidFill>
                  <a:schemeClr val="dk1"/>
                </a:solidFill>
                <a:latin typeface="Arial"/>
                <a:ea typeface="Arial"/>
                <a:cs typeface="Arial"/>
                <a:sym typeface="Arial"/>
              </a:rPr>
              <a:t>on Twitter every second</a:t>
            </a:r>
            <a:endParaRPr b="0" i="0" sz="2000" u="none" cap="none" strike="noStrike">
              <a:solidFill>
                <a:schemeClr val="dk1"/>
              </a:solidFill>
              <a:latin typeface="Arial"/>
              <a:ea typeface="Arial"/>
              <a:cs typeface="Arial"/>
              <a:sym typeface="Arial"/>
            </a:endParaRPr>
          </a:p>
          <a:p>
            <a:pPr indent="-457200" lvl="0" marL="457200" marR="0" rtl="0" algn="l">
              <a:lnSpc>
                <a:spcPct val="100000"/>
              </a:lnSpc>
              <a:spcBef>
                <a:spcPts val="700"/>
              </a:spcBef>
              <a:spcAft>
                <a:spcPts val="0"/>
              </a:spcAft>
              <a:buClr>
                <a:srgbClr val="000000"/>
              </a:buClr>
              <a:buSzPts val="2700"/>
              <a:buFont typeface="Arial"/>
              <a:buChar char="•"/>
            </a:pPr>
            <a:r>
              <a:rPr b="0" i="0" lang="en-GB" sz="2700" u="none" cap="none" strike="noStrike">
                <a:solidFill>
                  <a:schemeClr val="dk1"/>
                </a:solidFill>
                <a:latin typeface="Arial"/>
                <a:ea typeface="Arial"/>
                <a:cs typeface="Arial"/>
                <a:sym typeface="Arial"/>
              </a:rPr>
              <a:t>500 hours </a:t>
            </a:r>
            <a:r>
              <a:rPr b="0" i="0" lang="en-GB" sz="2000" u="none" cap="none" strike="noStrike">
                <a:solidFill>
                  <a:schemeClr val="dk1"/>
                </a:solidFill>
                <a:latin typeface="Arial"/>
                <a:ea typeface="Arial"/>
                <a:cs typeface="Arial"/>
                <a:sym typeface="Arial"/>
              </a:rPr>
              <a:t>of videos uploaded on</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YouTube every minute</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700"/>
              </a:spcBef>
              <a:spcAft>
                <a:spcPts val="0"/>
              </a:spcAft>
              <a:buClr>
                <a:srgbClr val="000000"/>
              </a:buClr>
              <a:buSzPts val="2000"/>
              <a:buFont typeface="Arial"/>
              <a:buNone/>
            </a:pPr>
            <a:r>
              <a:t/>
            </a:r>
            <a:endParaRPr b="0" i="0" sz="400" u="none" cap="none" strike="noStrike">
              <a:solidFill>
                <a:schemeClr val="dk1"/>
              </a:solidFill>
              <a:latin typeface="Arial"/>
              <a:ea typeface="Arial"/>
              <a:cs typeface="Arial"/>
              <a:sym typeface="Arial"/>
            </a:endParaRPr>
          </a:p>
          <a:p>
            <a:pPr indent="0" lvl="0" marL="0" marR="0" rtl="0" algn="l">
              <a:lnSpc>
                <a:spcPct val="100000"/>
              </a:lnSpc>
              <a:spcBef>
                <a:spcPts val="700"/>
              </a:spcBef>
              <a:spcAft>
                <a:spcPts val="0"/>
              </a:spcAft>
              <a:buClr>
                <a:srgbClr val="000000"/>
              </a:buClr>
              <a:buSzPts val="2000"/>
              <a:buFont typeface="Arial"/>
              <a:buNone/>
            </a:pPr>
            <a:r>
              <a:rPr b="0" i="1" lang="en-GB" sz="1400" u="none" cap="none" strike="noStrike">
                <a:solidFill>
                  <a:schemeClr val="dk1"/>
                </a:solidFill>
                <a:latin typeface="Arial"/>
                <a:ea typeface="Arial"/>
                <a:cs typeface="Arial"/>
                <a:sym typeface="Arial"/>
              </a:rPr>
              <a:t>       (Source: statista.com- 2019</a:t>
            </a:r>
            <a:r>
              <a:rPr b="0" i="0" lang="en-GB" sz="2000" u="none" cap="none" strike="noStrike">
                <a:solidFill>
                  <a:schemeClr val="dk1"/>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p:txBody>
      </p:sp>
      <p:sp>
        <p:nvSpPr>
          <p:cNvPr id="1601" name="Google Shape;1601;ge2286a765b_0_2363"/>
          <p:cNvSpPr txBox="1"/>
          <p:nvPr/>
        </p:nvSpPr>
        <p:spPr>
          <a:xfrm>
            <a:off x="5150821" y="1571003"/>
            <a:ext cx="6440208" cy="783014"/>
          </a:xfrm>
          <a:prstGeom prst="rect">
            <a:avLst/>
          </a:prstGeom>
          <a:noFill/>
          <a:ln>
            <a:noFill/>
          </a:ln>
        </p:spPr>
        <p:txBody>
          <a:bodyPr anchorCtr="0" anchor="t" bIns="121900" lIns="121900" spcFirstLastPara="1" rIns="121900" wrap="square" tIns="121900">
            <a:noAutofit/>
          </a:bodyPr>
          <a:lstStyle/>
          <a:p>
            <a:pPr indent="0" lvl="0" marL="457200" marR="0" rtl="0" algn="l">
              <a:lnSpc>
                <a:spcPct val="100000"/>
              </a:lnSpc>
              <a:spcBef>
                <a:spcPts val="0"/>
              </a:spcBef>
              <a:spcAft>
                <a:spcPts val="2100"/>
              </a:spcAft>
              <a:buClr>
                <a:srgbClr val="000000"/>
              </a:buClr>
              <a:buSzPts val="4100"/>
              <a:buFont typeface="Arial"/>
              <a:buNone/>
            </a:pPr>
            <a:r>
              <a:rPr b="0" i="0" lang="en-GB" sz="4100" u="none" cap="none" strike="noStrike">
                <a:solidFill>
                  <a:schemeClr val="dk1"/>
                </a:solidFill>
                <a:latin typeface="Arial"/>
                <a:ea typeface="Arial"/>
                <a:cs typeface="Arial"/>
                <a:sym typeface="Arial"/>
              </a:rPr>
              <a:t>Information Deluge</a:t>
            </a:r>
            <a:endParaRPr b="0" i="0" sz="1500" u="none" cap="none" strike="noStrike">
              <a:solidFill>
                <a:srgbClr val="000000"/>
              </a:solidFill>
              <a:latin typeface="Arial"/>
              <a:ea typeface="Arial"/>
              <a:cs typeface="Arial"/>
              <a:sym typeface="Arial"/>
            </a:endParaRPr>
          </a:p>
        </p:txBody>
      </p:sp>
      <p:pic>
        <p:nvPicPr>
          <p:cNvPr id="1602" name="Google Shape;1602;ge2286a765b_0_2363"/>
          <p:cNvPicPr preferRelativeResize="0"/>
          <p:nvPr/>
        </p:nvPicPr>
        <p:blipFill rotWithShape="1">
          <a:blip r:embed="rId3">
            <a:alphaModFix/>
          </a:blip>
          <a:srcRect b="0" l="0" r="0" t="0"/>
          <a:stretch/>
        </p:blipFill>
        <p:spPr>
          <a:xfrm>
            <a:off x="156845" y="1170637"/>
            <a:ext cx="5474841" cy="5142661"/>
          </a:xfrm>
          <a:prstGeom prst="rect">
            <a:avLst/>
          </a:prstGeom>
          <a:noFill/>
          <a:ln>
            <a:noFill/>
          </a:ln>
        </p:spPr>
      </p:pic>
      <p:grpSp>
        <p:nvGrpSpPr>
          <p:cNvPr id="1603" name="Google Shape;1603;ge2286a765b_0_2363"/>
          <p:cNvGrpSpPr/>
          <p:nvPr/>
        </p:nvGrpSpPr>
        <p:grpSpPr>
          <a:xfrm>
            <a:off x="374151" y="197905"/>
            <a:ext cx="2762789" cy="506237"/>
            <a:chOff x="6676223" y="232242"/>
            <a:chExt cx="5133247" cy="940585"/>
          </a:xfrm>
        </p:grpSpPr>
        <p:grpSp>
          <p:nvGrpSpPr>
            <p:cNvPr id="1604" name="Google Shape;1604;ge2286a765b_0_2363"/>
            <p:cNvGrpSpPr/>
            <p:nvPr/>
          </p:nvGrpSpPr>
          <p:grpSpPr>
            <a:xfrm>
              <a:off x="10456026" y="522867"/>
              <a:ext cx="1353444" cy="504581"/>
              <a:chOff x="10456026" y="522867"/>
              <a:chExt cx="1353444" cy="504581"/>
            </a:xfrm>
          </p:grpSpPr>
          <p:grpSp>
            <p:nvGrpSpPr>
              <p:cNvPr id="1605" name="Google Shape;1605;ge2286a765b_0_2363"/>
              <p:cNvGrpSpPr/>
              <p:nvPr/>
            </p:nvGrpSpPr>
            <p:grpSpPr>
              <a:xfrm>
                <a:off x="11314887" y="522867"/>
                <a:ext cx="494509" cy="320473"/>
                <a:chOff x="9108110" y="975804"/>
                <a:chExt cx="894715" cy="579831"/>
              </a:xfrm>
            </p:grpSpPr>
            <p:sp>
              <p:nvSpPr>
                <p:cNvPr id="1606" name="Google Shape;1606;ge2286a765b_0_236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7" name="Google Shape;1607;ge2286a765b_0_236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8" name="Google Shape;1608;ge2286a765b_0_236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9" name="Google Shape;1609;ge2286a765b_0_236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0" name="Google Shape;1610;ge2286a765b_0_236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1" name="Google Shape;1611;ge2286a765b_0_236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2" name="Google Shape;1612;ge2286a765b_0_236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3" name="Google Shape;1613;ge2286a765b_0_236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4" name="Google Shape;1614;ge2286a765b_0_236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15" name="Google Shape;1615;ge2286a765b_0_236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6" name="Google Shape;1616;ge2286a765b_0_236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17" name="Google Shape;1617;ge2286a765b_0_236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8" name="Google Shape;1618;ge2286a765b_0_236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619" name="Google Shape;1619;ge2286a765b_0_2363"/>
            <p:cNvGrpSpPr/>
            <p:nvPr/>
          </p:nvGrpSpPr>
          <p:grpSpPr>
            <a:xfrm>
              <a:off x="6676223" y="232242"/>
              <a:ext cx="959888" cy="940585"/>
              <a:chOff x="715379" y="449977"/>
              <a:chExt cx="1736725" cy="1701800"/>
            </a:xfrm>
          </p:grpSpPr>
          <p:sp>
            <p:nvSpPr>
              <p:cNvPr id="1620" name="Google Shape;1620;ge2286a765b_0_236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1" name="Google Shape;1621;ge2286a765b_0_236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2" name="Google Shape;1622;ge2286a765b_0_236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3" name="Google Shape;1623;ge2286a765b_0_236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4" name="Google Shape;1624;ge2286a765b_0_236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5" name="Google Shape;1625;ge2286a765b_0_236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6" name="Google Shape;1626;ge2286a765b_0_236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7" name="Google Shape;1627;ge2286a765b_0_236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8" name="Google Shape;1628;ge2286a765b_0_236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9" name="Google Shape;1629;ge2286a765b_0_236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0" name="Google Shape;1630;ge2286a765b_0_236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1" name="Google Shape;1631;ge2286a765b_0_236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2" name="Google Shape;1632;ge2286a765b_0_236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3" name="Google Shape;1633;ge2286a765b_0_236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4" name="Google Shape;1634;ge2286a765b_0_236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5" name="Google Shape;1635;ge2286a765b_0_236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636" name="Google Shape;1636;ge2286a765b_0_236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1637" name="Google Shape;1637;ge2286a765b_0_2363"/>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1638" name="Google Shape;1638;ge2286a765b_0_2363"/>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1639" name="Google Shape;1639;ge2286a765b_0_2363"/>
          <p:cNvCxnSpPr/>
          <p:nvPr/>
        </p:nvCxnSpPr>
        <p:spPr>
          <a:xfrm>
            <a:off x="5773579" y="2553676"/>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1E24"/>
        </a:solidFill>
      </p:bgPr>
    </p:bg>
    <p:spTree>
      <p:nvGrpSpPr>
        <p:cNvPr id="1643" name="Shape 1643"/>
        <p:cNvGrpSpPr/>
        <p:nvPr/>
      </p:nvGrpSpPr>
      <p:grpSpPr>
        <a:xfrm>
          <a:off x="0" y="0"/>
          <a:ext cx="0" cy="0"/>
          <a:chOff x="0" y="0"/>
          <a:chExt cx="0" cy="0"/>
        </a:xfrm>
      </p:grpSpPr>
      <p:pic>
        <p:nvPicPr>
          <p:cNvPr id="1644" name="Google Shape;1644;gb83aa6f140_0_361"/>
          <p:cNvPicPr preferRelativeResize="0"/>
          <p:nvPr/>
        </p:nvPicPr>
        <p:blipFill rotWithShape="1">
          <a:blip r:embed="rId3">
            <a:alphaModFix amt="9000"/>
          </a:blip>
          <a:srcRect b="0" l="0" r="0" t="6548"/>
          <a:stretch/>
        </p:blipFill>
        <p:spPr>
          <a:xfrm>
            <a:off x="645460" y="-1"/>
            <a:ext cx="10230970" cy="6890255"/>
          </a:xfrm>
          <a:prstGeom prst="rect">
            <a:avLst/>
          </a:prstGeom>
          <a:noFill/>
          <a:ln>
            <a:noFill/>
          </a:ln>
        </p:spPr>
      </p:pic>
      <p:sp>
        <p:nvSpPr>
          <p:cNvPr id="1645" name="Google Shape;1645;gb83aa6f140_0_361"/>
          <p:cNvSpPr/>
          <p:nvPr/>
        </p:nvSpPr>
        <p:spPr>
          <a:xfrm>
            <a:off x="0" y="2270846"/>
            <a:ext cx="12192000" cy="204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
              <a:buFont typeface="Arial"/>
              <a:buNone/>
            </a:pPr>
            <a:r>
              <a:rPr b="0" i="0" lang="en-GB" sz="6000" u="none" cap="none" strike="noStrike">
                <a:solidFill>
                  <a:schemeClr val="lt1"/>
                </a:solidFill>
                <a:latin typeface="Arial"/>
                <a:ea typeface="Arial"/>
                <a:cs typeface="Arial"/>
                <a:sym typeface="Arial"/>
              </a:rPr>
              <a:t>SECTION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0" i="0" lang="en-GB" sz="6000" u="none" cap="none" strike="noStrike">
                <a:solidFill>
                  <a:schemeClr val="lt1"/>
                </a:solidFill>
                <a:latin typeface="Arial"/>
                <a:ea typeface="Arial"/>
                <a:cs typeface="Arial"/>
                <a:sym typeface="Arial"/>
              </a:rPr>
              <a:t>‘</a:t>
            </a:r>
            <a:r>
              <a:rPr b="0" i="0" lang="en-GB" sz="6000" u="none" cap="none" strike="noStrike">
                <a:solidFill>
                  <a:schemeClr val="lt1"/>
                </a:solidFill>
                <a:latin typeface="Arial"/>
                <a:ea typeface="Arial"/>
                <a:cs typeface="Arial"/>
                <a:sym typeface="Arial"/>
                <a:extLst>
                  <a:ext uri="http://customooxmlschemas.google.com/">
                    <go:slidesCustomData xmlns:go="http://customooxmlschemas.google.com/" textRoundtripDataId="12"/>
                  </a:ext>
                </a:extLst>
              </a:rPr>
              <a:t>Fake</a:t>
            </a:r>
            <a:r>
              <a:rPr b="0" i="0" lang="en-GB" sz="6000" u="none" cap="none" strike="noStrike">
                <a:solidFill>
                  <a:schemeClr val="lt1"/>
                </a:solidFill>
                <a:latin typeface="Arial"/>
                <a:ea typeface="Arial"/>
                <a:cs typeface="Arial"/>
                <a:sym typeface="Arial"/>
              </a:rPr>
              <a:t> News’ and its types</a:t>
            </a:r>
            <a:endParaRPr b="0" i="0" sz="6000" u="none" cap="none" strike="noStrike">
              <a:solidFill>
                <a:schemeClr val="lt1"/>
              </a:solidFill>
              <a:latin typeface="Arial"/>
              <a:ea typeface="Arial"/>
              <a:cs typeface="Arial"/>
              <a:sym typeface="Arial"/>
            </a:endParaRPr>
          </a:p>
        </p:txBody>
      </p:sp>
      <p:cxnSp>
        <p:nvCxnSpPr>
          <p:cNvPr id="1646" name="Google Shape;1646;gb83aa6f140_0_361"/>
          <p:cNvCxnSpPr/>
          <p:nvPr/>
        </p:nvCxnSpPr>
        <p:spPr>
          <a:xfrm>
            <a:off x="5440604" y="4467961"/>
            <a:ext cx="786000" cy="0"/>
          </a:xfrm>
          <a:prstGeom prst="straightConnector1">
            <a:avLst/>
          </a:prstGeom>
          <a:noFill/>
          <a:ln cap="flat" cmpd="sng" w="127000">
            <a:solidFill>
              <a:schemeClr val="lt1"/>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E"/>
        </a:solidFill>
      </p:bgPr>
    </p:bg>
    <p:spTree>
      <p:nvGrpSpPr>
        <p:cNvPr id="920" name="Shape 920"/>
        <p:cNvGrpSpPr/>
        <p:nvPr/>
      </p:nvGrpSpPr>
      <p:grpSpPr>
        <a:xfrm>
          <a:off x="0" y="0"/>
          <a:ext cx="0" cy="0"/>
          <a:chOff x="0" y="0"/>
          <a:chExt cx="0" cy="0"/>
        </a:xfrm>
      </p:grpSpPr>
      <p:sp>
        <p:nvSpPr>
          <p:cNvPr id="921" name="Google Shape;921;ge71bc78ff5_0_137"/>
          <p:cNvSpPr txBox="1"/>
          <p:nvPr/>
        </p:nvSpPr>
        <p:spPr>
          <a:xfrm>
            <a:off x="1054652" y="2628277"/>
            <a:ext cx="6052500" cy="1106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C00000"/>
              </a:buClr>
              <a:buSzPts val="4000"/>
              <a:buFont typeface="Arial"/>
              <a:buNone/>
            </a:pPr>
            <a:r>
              <a:rPr b="0" i="0" lang="en-GB" sz="7100" u="none" cap="none" strike="noStrike">
                <a:solidFill>
                  <a:srgbClr val="C00000"/>
                </a:solidFill>
                <a:latin typeface="Arial"/>
                <a:ea typeface="Arial"/>
                <a:cs typeface="Arial"/>
                <a:sym typeface="Arial"/>
              </a:rPr>
              <a:t>Hello</a:t>
            </a:r>
            <a:endParaRPr b="0" i="0" sz="7100" u="none" cap="none" strike="noStrike">
              <a:solidFill>
                <a:schemeClr val="dk1"/>
              </a:solidFill>
              <a:latin typeface="Arial"/>
              <a:ea typeface="Arial"/>
              <a:cs typeface="Arial"/>
              <a:sym typeface="Arial"/>
            </a:endParaRPr>
          </a:p>
        </p:txBody>
      </p:sp>
      <p:sp>
        <p:nvSpPr>
          <p:cNvPr id="922" name="Google Shape;922;ge71bc78ff5_0_137"/>
          <p:cNvSpPr txBox="1"/>
          <p:nvPr/>
        </p:nvSpPr>
        <p:spPr>
          <a:xfrm>
            <a:off x="1099814" y="3734548"/>
            <a:ext cx="9253225" cy="14409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chemeClr val="dk1"/>
              </a:buClr>
              <a:buSzPts val="1500"/>
              <a:buFont typeface="Arial"/>
              <a:buNone/>
            </a:pPr>
            <a:r>
              <a:rPr b="1" i="0" lang="en-GB" sz="2500" u="none" cap="none" strike="noStrike">
                <a:solidFill>
                  <a:schemeClr val="dk1"/>
                </a:solidFill>
                <a:latin typeface="Arial"/>
                <a:ea typeface="Arial"/>
                <a:cs typeface="Arial"/>
                <a:sym typeface="Arial"/>
              </a:rPr>
              <a:t>Full name </a:t>
            </a:r>
            <a:endParaRPr b="0" i="0" sz="2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en-GB" sz="2300" u="none" cap="none" strike="noStrike">
                <a:solidFill>
                  <a:schemeClr val="dk1"/>
                </a:solidFill>
                <a:latin typeface="Arial"/>
                <a:ea typeface="Arial"/>
                <a:cs typeface="Arial"/>
                <a:sym typeface="Arial"/>
              </a:rPr>
              <a:t>Title: </a:t>
            </a:r>
            <a:endParaRPr b="0"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en-GB" sz="2300" u="none" cap="none" strike="noStrike">
                <a:solidFill>
                  <a:schemeClr val="dk1"/>
                </a:solidFill>
                <a:latin typeface="Arial"/>
                <a:ea typeface="Arial"/>
                <a:cs typeface="Arial"/>
                <a:sym typeface="Arial"/>
              </a:rPr>
              <a:t>Organisation name: </a:t>
            </a:r>
            <a:endParaRPr b="0"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Arial"/>
              <a:buNone/>
            </a:pPr>
            <a:r>
              <a:rPr b="0" i="0" lang="en-GB" sz="2300" u="none" cap="none" strike="noStrike">
                <a:solidFill>
                  <a:schemeClr val="dk1"/>
                </a:solidFill>
                <a:latin typeface="Arial"/>
                <a:ea typeface="Arial"/>
                <a:cs typeface="Arial"/>
                <a:sym typeface="Arial"/>
              </a:rPr>
              <a:t>Trainer, BBC Young Reporter India</a:t>
            </a:r>
            <a:endParaRPr b="0" i="0" sz="2300" u="none" cap="none" strike="noStrike">
              <a:solidFill>
                <a:schemeClr val="dk1"/>
              </a:solidFill>
              <a:latin typeface="Arial"/>
              <a:ea typeface="Arial"/>
              <a:cs typeface="Arial"/>
              <a:sym typeface="Arial"/>
            </a:endParaRPr>
          </a:p>
        </p:txBody>
      </p:sp>
      <p:grpSp>
        <p:nvGrpSpPr>
          <p:cNvPr id="923" name="Google Shape;923;ge71bc78ff5_0_137"/>
          <p:cNvGrpSpPr/>
          <p:nvPr/>
        </p:nvGrpSpPr>
        <p:grpSpPr>
          <a:xfrm>
            <a:off x="8944271" y="219011"/>
            <a:ext cx="2982930" cy="546574"/>
            <a:chOff x="6676223" y="232242"/>
            <a:chExt cx="5133247" cy="940585"/>
          </a:xfrm>
        </p:grpSpPr>
        <p:grpSp>
          <p:nvGrpSpPr>
            <p:cNvPr id="924" name="Google Shape;924;ge71bc78ff5_0_137"/>
            <p:cNvGrpSpPr/>
            <p:nvPr/>
          </p:nvGrpSpPr>
          <p:grpSpPr>
            <a:xfrm>
              <a:off x="10456026" y="522868"/>
              <a:ext cx="1353444" cy="504580"/>
              <a:chOff x="10456026" y="522868"/>
              <a:chExt cx="1353444" cy="504580"/>
            </a:xfrm>
          </p:grpSpPr>
          <p:grpSp>
            <p:nvGrpSpPr>
              <p:cNvPr id="925" name="Google Shape;925;ge71bc78ff5_0_137"/>
              <p:cNvGrpSpPr/>
              <p:nvPr/>
            </p:nvGrpSpPr>
            <p:grpSpPr>
              <a:xfrm>
                <a:off x="11314886" y="522868"/>
                <a:ext cx="494509" cy="320473"/>
                <a:chOff x="9108110" y="975804"/>
                <a:chExt cx="894715" cy="579831"/>
              </a:xfrm>
            </p:grpSpPr>
            <p:sp>
              <p:nvSpPr>
                <p:cNvPr id="926" name="Google Shape;926;ge71bc78ff5_0_13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27" name="Google Shape;927;ge71bc78ff5_0_13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28" name="Google Shape;928;ge71bc78ff5_0_13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29" name="Google Shape;929;ge71bc78ff5_0_13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0" name="Google Shape;930;ge71bc78ff5_0_13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1" name="Google Shape;931;ge71bc78ff5_0_13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2" name="Google Shape;932;ge71bc78ff5_0_13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3" name="Google Shape;933;ge71bc78ff5_0_13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4" name="Google Shape;934;ge71bc78ff5_0_13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935" name="Google Shape;935;ge71bc78ff5_0_13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6" name="Google Shape;936;ge71bc78ff5_0_13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937" name="Google Shape;937;ge71bc78ff5_0_13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38" name="Google Shape;938;ge71bc78ff5_0_13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939" name="Google Shape;939;ge71bc78ff5_0_137"/>
            <p:cNvGrpSpPr/>
            <p:nvPr/>
          </p:nvGrpSpPr>
          <p:grpSpPr>
            <a:xfrm>
              <a:off x="6676223" y="232242"/>
              <a:ext cx="959888" cy="940585"/>
              <a:chOff x="715379" y="449977"/>
              <a:chExt cx="1736725" cy="1701800"/>
            </a:xfrm>
          </p:grpSpPr>
          <p:sp>
            <p:nvSpPr>
              <p:cNvPr id="940" name="Google Shape;940;ge71bc78ff5_0_13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1" name="Google Shape;941;ge71bc78ff5_0_13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2" name="Google Shape;942;ge71bc78ff5_0_13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3" name="Google Shape;943;ge71bc78ff5_0_13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4" name="Google Shape;944;ge71bc78ff5_0_13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5" name="Google Shape;945;ge71bc78ff5_0_13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6" name="Google Shape;946;ge71bc78ff5_0_13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7" name="Google Shape;947;ge71bc78ff5_0_13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8" name="Google Shape;948;ge71bc78ff5_0_13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49" name="Google Shape;949;ge71bc78ff5_0_13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0" name="Google Shape;950;ge71bc78ff5_0_13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1" name="Google Shape;951;ge71bc78ff5_0_13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2" name="Google Shape;952;ge71bc78ff5_0_13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3" name="Google Shape;953;ge71bc78ff5_0_13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4" name="Google Shape;954;ge71bc78ff5_0_13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55" name="Google Shape;955;ge71bc78ff5_0_13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956" name="Google Shape;956;ge71bc78ff5_0_13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957" name="Google Shape;957;ge71bc78ff5_0_137"/>
          <p:cNvPicPr preferRelativeResize="0"/>
          <p:nvPr/>
        </p:nvPicPr>
        <p:blipFill rotWithShape="1">
          <a:blip r:embed="rId12">
            <a:alphaModFix/>
          </a:blip>
          <a:srcRect b="0" l="0" r="0" t="0"/>
          <a:stretch/>
        </p:blipFill>
        <p:spPr>
          <a:xfrm>
            <a:off x="8920473" y="846222"/>
            <a:ext cx="3109643" cy="199782"/>
          </a:xfrm>
          <a:prstGeom prst="rect">
            <a:avLst/>
          </a:prstGeom>
          <a:noFill/>
          <a:ln>
            <a:noFill/>
          </a:ln>
        </p:spPr>
      </p:pic>
      <p:pic>
        <p:nvPicPr>
          <p:cNvPr id="958" name="Google Shape;958;ge71bc78ff5_0_137"/>
          <p:cNvPicPr preferRelativeResize="0"/>
          <p:nvPr/>
        </p:nvPicPr>
        <p:blipFill rotWithShape="1">
          <a:blip r:embed="rId13">
            <a:alphaModFix/>
          </a:blip>
          <a:srcRect b="30302" l="49898" r="27005" t="29329"/>
          <a:stretch/>
        </p:blipFill>
        <p:spPr>
          <a:xfrm rot="5400000">
            <a:off x="974127" y="-726996"/>
            <a:ext cx="989557" cy="2443548"/>
          </a:xfrm>
          <a:prstGeom prst="rect">
            <a:avLst/>
          </a:prstGeom>
          <a:noFill/>
          <a:ln>
            <a:noFill/>
          </a:ln>
        </p:spPr>
      </p:pic>
      <p:pic>
        <p:nvPicPr>
          <p:cNvPr id="959" name="Google Shape;959;ge71bc78ff5_0_137"/>
          <p:cNvPicPr preferRelativeResize="0"/>
          <p:nvPr/>
        </p:nvPicPr>
        <p:blipFill rotWithShape="1">
          <a:blip r:embed="rId14">
            <a:alphaModFix/>
          </a:blip>
          <a:srcRect b="30302" l="49898" r="27005" t="29329"/>
          <a:stretch/>
        </p:blipFill>
        <p:spPr>
          <a:xfrm rot="-5400000">
            <a:off x="10475447" y="5141449"/>
            <a:ext cx="989554" cy="2443548"/>
          </a:xfrm>
          <a:prstGeom prst="rect">
            <a:avLst/>
          </a:prstGeom>
          <a:noFill/>
          <a:ln>
            <a:noFill/>
          </a:ln>
        </p:spPr>
      </p:pic>
      <p:cxnSp>
        <p:nvCxnSpPr>
          <p:cNvPr id="960" name="Google Shape;960;ge71bc78ff5_0_137"/>
          <p:cNvCxnSpPr/>
          <p:nvPr/>
        </p:nvCxnSpPr>
        <p:spPr>
          <a:xfrm>
            <a:off x="4838709" y="533854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ge2286a765b_0_1389"/>
          <p:cNvSpPr txBox="1"/>
          <p:nvPr>
            <p:ph idx="1" type="body"/>
          </p:nvPr>
        </p:nvSpPr>
        <p:spPr>
          <a:xfrm>
            <a:off x="6304096" y="3120025"/>
            <a:ext cx="5746777" cy="2523982"/>
          </a:xfrm>
          <a:prstGeom prst="rect">
            <a:avLst/>
          </a:prstGeom>
          <a:noFill/>
          <a:ln>
            <a:noFill/>
          </a:ln>
        </p:spPr>
        <p:txBody>
          <a:bodyPr anchorCtr="0" anchor="t" bIns="121900" lIns="121900" spcFirstLastPara="1" rIns="121900" wrap="square" tIns="121900">
            <a:noAutofit/>
          </a:bodyPr>
          <a:lstStyle/>
          <a:p>
            <a:pPr indent="-342900" lvl="0" marL="342900" rtl="0" algn="l">
              <a:lnSpc>
                <a:spcPct val="100000"/>
              </a:lnSpc>
              <a:spcBef>
                <a:spcPts val="1600"/>
              </a:spcBef>
              <a:spcAft>
                <a:spcPts val="0"/>
              </a:spcAft>
              <a:buClr>
                <a:schemeClr val="dk1"/>
              </a:buClr>
              <a:buSzPts val="1100"/>
              <a:buChar char="●"/>
            </a:pPr>
            <a:r>
              <a:rPr lang="en-GB" sz="2700">
                <a:solidFill>
                  <a:schemeClr val="dk1"/>
                </a:solidFill>
                <a:latin typeface="Arial"/>
                <a:ea typeface="Arial"/>
                <a:cs typeface="Arial"/>
                <a:sym typeface="Arial"/>
              </a:rPr>
              <a:t>Do you know what is ‘fake news’?</a:t>
            </a:r>
            <a:endParaRPr sz="2700">
              <a:solidFill>
                <a:schemeClr val="dk1"/>
              </a:solidFill>
              <a:latin typeface="Arial"/>
              <a:ea typeface="Arial"/>
              <a:cs typeface="Arial"/>
              <a:sym typeface="Arial"/>
            </a:endParaRPr>
          </a:p>
          <a:p>
            <a:pPr indent="-342900" lvl="0" marL="342900" rtl="0" algn="l">
              <a:lnSpc>
                <a:spcPct val="100000"/>
              </a:lnSpc>
              <a:spcBef>
                <a:spcPts val="1600"/>
              </a:spcBef>
              <a:spcAft>
                <a:spcPts val="0"/>
              </a:spcAft>
              <a:buClr>
                <a:schemeClr val="dk1"/>
              </a:buClr>
              <a:buSzPts val="1100"/>
              <a:buChar char="●"/>
            </a:pPr>
            <a:r>
              <a:rPr lang="en-GB" sz="2700">
                <a:solidFill>
                  <a:schemeClr val="dk1"/>
                </a:solidFill>
                <a:latin typeface="Arial"/>
                <a:ea typeface="Arial"/>
                <a:cs typeface="Arial"/>
                <a:sym typeface="Arial"/>
              </a:rPr>
              <a:t>Did you ever fall for ‘fake news’?</a:t>
            </a:r>
            <a:endParaRPr sz="2700">
              <a:solidFill>
                <a:schemeClr val="dk1"/>
              </a:solidFill>
              <a:latin typeface="Arial"/>
              <a:ea typeface="Arial"/>
              <a:cs typeface="Arial"/>
              <a:sym typeface="Arial"/>
            </a:endParaRPr>
          </a:p>
          <a:p>
            <a:pPr indent="-342900" lvl="0" marL="342900" rtl="0" algn="l">
              <a:lnSpc>
                <a:spcPct val="100000"/>
              </a:lnSpc>
              <a:spcBef>
                <a:spcPts val="1600"/>
              </a:spcBef>
              <a:spcAft>
                <a:spcPts val="0"/>
              </a:spcAft>
              <a:buClr>
                <a:schemeClr val="dk1"/>
              </a:buClr>
              <a:buSzPts val="1100"/>
              <a:buChar char="●"/>
            </a:pPr>
            <a:r>
              <a:rPr lang="en-GB" sz="2700">
                <a:solidFill>
                  <a:schemeClr val="dk1"/>
                </a:solidFill>
                <a:latin typeface="Arial"/>
                <a:ea typeface="Arial"/>
                <a:cs typeface="Arial"/>
                <a:sym typeface="Arial"/>
              </a:rPr>
              <a:t>What did you do with it? </a:t>
            </a:r>
            <a:endParaRPr sz="2700">
              <a:solidFill>
                <a:schemeClr val="dk1"/>
              </a:solidFill>
              <a:latin typeface="Arial"/>
              <a:ea typeface="Arial"/>
              <a:cs typeface="Arial"/>
              <a:sym typeface="Arial"/>
            </a:endParaRPr>
          </a:p>
        </p:txBody>
      </p:sp>
      <p:sp>
        <p:nvSpPr>
          <p:cNvPr id="1652" name="Google Shape;1652;ge2286a765b_0_1389"/>
          <p:cNvSpPr txBox="1"/>
          <p:nvPr>
            <p:ph type="title"/>
          </p:nvPr>
        </p:nvSpPr>
        <p:spPr>
          <a:xfrm>
            <a:off x="6158783" y="1674346"/>
            <a:ext cx="6059700" cy="1264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600"/>
              </a:spcBef>
              <a:spcAft>
                <a:spcPts val="1600"/>
              </a:spcAft>
              <a:buSzPts val="1100"/>
              <a:buNone/>
            </a:pPr>
            <a:r>
              <a:rPr lang="en-GB" sz="4300">
                <a:latin typeface="Arial"/>
                <a:ea typeface="Arial"/>
                <a:cs typeface="Arial"/>
                <a:sym typeface="Arial"/>
              </a:rPr>
              <a:t>What is ‘fake news’?</a:t>
            </a:r>
            <a:endParaRPr sz="4300">
              <a:latin typeface="Arial"/>
              <a:ea typeface="Arial"/>
              <a:cs typeface="Arial"/>
              <a:sym typeface="Arial"/>
            </a:endParaRPr>
          </a:p>
        </p:txBody>
      </p:sp>
      <p:pic>
        <p:nvPicPr>
          <p:cNvPr id="1653" name="Google Shape;1653;ge2286a765b_0_1389"/>
          <p:cNvPicPr preferRelativeResize="0"/>
          <p:nvPr/>
        </p:nvPicPr>
        <p:blipFill rotWithShape="1">
          <a:blip r:embed="rId3">
            <a:alphaModFix/>
          </a:blip>
          <a:srcRect b="0" l="0" r="0" t="4587"/>
          <a:stretch/>
        </p:blipFill>
        <p:spPr>
          <a:xfrm>
            <a:off x="463324" y="1940919"/>
            <a:ext cx="5385434" cy="3703087"/>
          </a:xfrm>
          <a:prstGeom prst="rect">
            <a:avLst/>
          </a:prstGeom>
          <a:noFill/>
          <a:ln>
            <a:noFill/>
          </a:ln>
        </p:spPr>
      </p:pic>
      <p:grpSp>
        <p:nvGrpSpPr>
          <p:cNvPr id="1654" name="Google Shape;1654;ge2286a765b_0_1389"/>
          <p:cNvGrpSpPr/>
          <p:nvPr/>
        </p:nvGrpSpPr>
        <p:grpSpPr>
          <a:xfrm>
            <a:off x="374151" y="197905"/>
            <a:ext cx="2781890" cy="765131"/>
            <a:chOff x="374151" y="197905"/>
            <a:chExt cx="2781890" cy="765131"/>
          </a:xfrm>
        </p:grpSpPr>
        <p:grpSp>
          <p:nvGrpSpPr>
            <p:cNvPr id="1655" name="Google Shape;1655;ge2286a765b_0_1389"/>
            <p:cNvGrpSpPr/>
            <p:nvPr/>
          </p:nvGrpSpPr>
          <p:grpSpPr>
            <a:xfrm>
              <a:off x="374151" y="197905"/>
              <a:ext cx="2762789" cy="506237"/>
              <a:chOff x="6676223" y="232242"/>
              <a:chExt cx="5133247" cy="940585"/>
            </a:xfrm>
          </p:grpSpPr>
          <p:grpSp>
            <p:nvGrpSpPr>
              <p:cNvPr id="1656" name="Google Shape;1656;ge2286a765b_0_1389"/>
              <p:cNvGrpSpPr/>
              <p:nvPr/>
            </p:nvGrpSpPr>
            <p:grpSpPr>
              <a:xfrm>
                <a:off x="10456026" y="522867"/>
                <a:ext cx="1353444" cy="504581"/>
                <a:chOff x="10456026" y="522867"/>
                <a:chExt cx="1353444" cy="504581"/>
              </a:xfrm>
            </p:grpSpPr>
            <p:grpSp>
              <p:nvGrpSpPr>
                <p:cNvPr id="1657" name="Google Shape;1657;ge2286a765b_0_1389"/>
                <p:cNvGrpSpPr/>
                <p:nvPr/>
              </p:nvGrpSpPr>
              <p:grpSpPr>
                <a:xfrm>
                  <a:off x="11314887" y="522867"/>
                  <a:ext cx="494509" cy="320473"/>
                  <a:chOff x="9108110" y="975804"/>
                  <a:chExt cx="894715" cy="579831"/>
                </a:xfrm>
              </p:grpSpPr>
              <p:sp>
                <p:nvSpPr>
                  <p:cNvPr id="1658" name="Google Shape;1658;ge2286a765b_0_138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9" name="Google Shape;1659;ge2286a765b_0_138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0" name="Google Shape;1660;ge2286a765b_0_138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1" name="Google Shape;1661;ge2286a765b_0_138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2" name="Google Shape;1662;ge2286a765b_0_138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3" name="Google Shape;1663;ge2286a765b_0_138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4" name="Google Shape;1664;ge2286a765b_0_138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5" name="Google Shape;1665;ge2286a765b_0_138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6" name="Google Shape;1666;ge2286a765b_0_138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67" name="Google Shape;1667;ge2286a765b_0_138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8" name="Google Shape;1668;ge2286a765b_0_138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69" name="Google Shape;1669;ge2286a765b_0_138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0" name="Google Shape;1670;ge2286a765b_0_138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671" name="Google Shape;1671;ge2286a765b_0_1389"/>
              <p:cNvGrpSpPr/>
              <p:nvPr/>
            </p:nvGrpSpPr>
            <p:grpSpPr>
              <a:xfrm>
                <a:off x="6676223" y="232242"/>
                <a:ext cx="959888" cy="940585"/>
                <a:chOff x="715379" y="449977"/>
                <a:chExt cx="1736725" cy="1701800"/>
              </a:xfrm>
            </p:grpSpPr>
            <p:sp>
              <p:nvSpPr>
                <p:cNvPr id="1672" name="Google Shape;1672;ge2286a765b_0_138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3" name="Google Shape;1673;ge2286a765b_0_138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4" name="Google Shape;1674;ge2286a765b_0_1389"/>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5" name="Google Shape;1675;ge2286a765b_0_138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6" name="Google Shape;1676;ge2286a765b_0_1389"/>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7" name="Google Shape;1677;ge2286a765b_0_138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8" name="Google Shape;1678;ge2286a765b_0_1389"/>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9" name="Google Shape;1679;ge2286a765b_0_1389"/>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0" name="Google Shape;1680;ge2286a765b_0_1389"/>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1" name="Google Shape;1681;ge2286a765b_0_1389"/>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2" name="Google Shape;1682;ge2286a765b_0_138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3" name="Google Shape;1683;ge2286a765b_0_1389"/>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4" name="Google Shape;1684;ge2286a765b_0_138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5" name="Google Shape;1685;ge2286a765b_0_1389"/>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6" name="Google Shape;1686;ge2286a765b_0_138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7" name="Google Shape;1687;ge2286a765b_0_138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688" name="Google Shape;1688;ge2286a765b_0_1389"/>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1689" name="Google Shape;1689;ge2286a765b_0_1389"/>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1690" name="Google Shape;1690;ge2286a765b_0_1389"/>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1691" name="Google Shape;1691;ge2286a765b_0_1389"/>
          <p:cNvCxnSpPr/>
          <p:nvPr/>
        </p:nvCxnSpPr>
        <p:spPr>
          <a:xfrm>
            <a:off x="6315244" y="2939146"/>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ge281cc6686_0_91"/>
          <p:cNvSpPr txBox="1"/>
          <p:nvPr/>
        </p:nvSpPr>
        <p:spPr>
          <a:xfrm>
            <a:off x="112400" y="0"/>
            <a:ext cx="12212399"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733"/>
              <a:buFont typeface="Arial"/>
              <a:buNone/>
            </a:pPr>
            <a:r>
              <a:rPr b="0" i="0" lang="en-GB" sz="5733" u="none" cap="none" strike="noStrike">
                <a:solidFill>
                  <a:srgbClr val="980000"/>
                </a:solidFill>
                <a:latin typeface="Arial"/>
                <a:ea typeface="Arial"/>
                <a:cs typeface="Arial"/>
                <a:sym typeface="Arial"/>
              </a:rPr>
              <a:t>Introduction to Fake News </a:t>
            </a:r>
            <a:endParaRPr b="0" i="0" sz="5733" u="none" cap="none" strike="noStrike">
              <a:solidFill>
                <a:srgbClr val="980000"/>
              </a:solidFill>
              <a:latin typeface="Arial"/>
              <a:ea typeface="Arial"/>
              <a:cs typeface="Arial"/>
              <a:sym typeface="Arial"/>
            </a:endParaRPr>
          </a:p>
        </p:txBody>
      </p:sp>
      <p:pic>
        <p:nvPicPr>
          <p:cNvPr id="1697" name="Google Shape;1697;ge281cc6686_0_91" title="Fake News Video 01.mov">
            <a:hlinkClick r:id="rId3"/>
          </p:cNvPr>
          <p:cNvPicPr preferRelativeResize="0"/>
          <p:nvPr/>
        </p:nvPicPr>
        <p:blipFill rotWithShape="1">
          <a:blip r:embed="rId4">
            <a:alphaModFix/>
          </a:blip>
          <a:srcRect b="0" l="0" r="0" t="0"/>
          <a:stretch/>
        </p:blipFill>
        <p:spPr>
          <a:xfrm>
            <a:off x="2408497" y="1294150"/>
            <a:ext cx="7620205" cy="5037132"/>
          </a:xfrm>
          <a:prstGeom prst="rect">
            <a:avLst/>
          </a:prstGeom>
          <a:noFill/>
          <a:ln>
            <a:noFill/>
          </a:ln>
        </p:spPr>
      </p:pic>
      <p:pic>
        <p:nvPicPr>
          <p:cNvPr id="1698" name="Google Shape;1698;ge281cc6686_0_91"/>
          <p:cNvPicPr preferRelativeResize="0"/>
          <p:nvPr/>
        </p:nvPicPr>
        <p:blipFill rotWithShape="1">
          <a:blip r:embed="rId5">
            <a:alphaModFix/>
          </a:blip>
          <a:srcRect b="30305" l="49898" r="27005" t="29329"/>
          <a:stretch/>
        </p:blipFill>
        <p:spPr>
          <a:xfrm rot="-5400000">
            <a:off x="11114398" y="5802156"/>
            <a:ext cx="634596" cy="1567031"/>
          </a:xfrm>
          <a:prstGeom prst="rect">
            <a:avLst/>
          </a:prstGeom>
          <a:noFill/>
          <a:ln>
            <a:noFill/>
          </a:ln>
        </p:spPr>
      </p:pic>
      <p:pic>
        <p:nvPicPr>
          <p:cNvPr descr="BBC-logo - Business In The Community" id="1699" name="Google Shape;1699;ge281cc6686_0_91"/>
          <p:cNvPicPr preferRelativeResize="0"/>
          <p:nvPr/>
        </p:nvPicPr>
        <p:blipFill rotWithShape="1">
          <a:blip r:embed="rId6">
            <a:alphaModFix/>
          </a:blip>
          <a:srcRect b="36969" l="19681" r="19833" t="38423"/>
          <a:stretch/>
        </p:blipFill>
        <p:spPr>
          <a:xfrm>
            <a:off x="10272840" y="5633078"/>
            <a:ext cx="1091846" cy="327370"/>
          </a:xfrm>
          <a:prstGeom prst="rect">
            <a:avLst/>
          </a:prstGeom>
          <a:noFill/>
          <a:ln>
            <a:noFill/>
          </a:ln>
        </p:spPr>
      </p:pic>
      <p:sp>
        <p:nvSpPr>
          <p:cNvPr id="1700" name="Google Shape;1700;ge281cc6686_0_91"/>
          <p:cNvSpPr txBox="1"/>
          <p:nvPr/>
        </p:nvSpPr>
        <p:spPr>
          <a:xfrm>
            <a:off x="2967675" y="6385575"/>
            <a:ext cx="5948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Arial"/>
                <a:ea typeface="Arial"/>
                <a:cs typeface="Arial"/>
                <a:sym typeface="Arial"/>
                <a:hlinkClick r:id="rId7"/>
              </a:rPr>
              <a:t>Video Link</a:t>
            </a:r>
            <a:endParaRPr b="1"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7"/>
                                        </p:tgtEl>
                                        <p:attrNameLst>
                                          <p:attrName>style.visibility</p:attrName>
                                        </p:attrNameLst>
                                      </p:cBhvr>
                                      <p:to>
                                        <p:strVal val="visible"/>
                                      </p:to>
                                    </p:set>
                                    <p:animEffect filter="fade" transition="in">
                                      <p:cBhvr>
                                        <p:cTn dur="1000"/>
                                        <p:tgtEl>
                                          <p:spTgt spid="1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ge254166ccf_0_90"/>
          <p:cNvSpPr txBox="1"/>
          <p:nvPr/>
        </p:nvSpPr>
        <p:spPr>
          <a:xfrm>
            <a:off x="1770343" y="1945021"/>
            <a:ext cx="88470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320"/>
              <a:buFont typeface="Arial"/>
              <a:buNone/>
            </a:pPr>
            <a:r>
              <a:rPr b="0" i="0" lang="en-GB" sz="4600" u="none" cap="none" strike="noStrike">
                <a:solidFill>
                  <a:schemeClr val="dk1"/>
                </a:solidFill>
                <a:latin typeface="Arial"/>
                <a:ea typeface="Arial"/>
                <a:cs typeface="Arial"/>
                <a:sym typeface="Arial"/>
              </a:rPr>
              <a:t>Misinformation </a:t>
            </a:r>
            <a:endParaRPr b="0" i="0" sz="4600" u="none" cap="none" strike="noStrike">
              <a:solidFill>
                <a:srgbClr val="000000"/>
              </a:solidFill>
              <a:latin typeface="Arial"/>
              <a:ea typeface="Arial"/>
              <a:cs typeface="Arial"/>
              <a:sym typeface="Arial"/>
            </a:endParaRPr>
          </a:p>
        </p:txBody>
      </p:sp>
      <p:grpSp>
        <p:nvGrpSpPr>
          <p:cNvPr id="1707" name="Google Shape;1707;ge254166ccf_0_90"/>
          <p:cNvGrpSpPr/>
          <p:nvPr/>
        </p:nvGrpSpPr>
        <p:grpSpPr>
          <a:xfrm>
            <a:off x="374151" y="197905"/>
            <a:ext cx="2781890" cy="765131"/>
            <a:chOff x="374151" y="197905"/>
            <a:chExt cx="2781890" cy="765131"/>
          </a:xfrm>
        </p:grpSpPr>
        <p:grpSp>
          <p:nvGrpSpPr>
            <p:cNvPr id="1708" name="Google Shape;1708;ge254166ccf_0_90"/>
            <p:cNvGrpSpPr/>
            <p:nvPr/>
          </p:nvGrpSpPr>
          <p:grpSpPr>
            <a:xfrm>
              <a:off x="374151" y="197905"/>
              <a:ext cx="2762789" cy="506237"/>
              <a:chOff x="6676223" y="232242"/>
              <a:chExt cx="5133247" cy="940585"/>
            </a:xfrm>
          </p:grpSpPr>
          <p:grpSp>
            <p:nvGrpSpPr>
              <p:cNvPr id="1709" name="Google Shape;1709;ge254166ccf_0_90"/>
              <p:cNvGrpSpPr/>
              <p:nvPr/>
            </p:nvGrpSpPr>
            <p:grpSpPr>
              <a:xfrm>
                <a:off x="10456026" y="522867"/>
                <a:ext cx="1353444" cy="504581"/>
                <a:chOff x="10456026" y="522867"/>
                <a:chExt cx="1353444" cy="504581"/>
              </a:xfrm>
            </p:grpSpPr>
            <p:grpSp>
              <p:nvGrpSpPr>
                <p:cNvPr id="1710" name="Google Shape;1710;ge254166ccf_0_90"/>
                <p:cNvGrpSpPr/>
                <p:nvPr/>
              </p:nvGrpSpPr>
              <p:grpSpPr>
                <a:xfrm>
                  <a:off x="11314887" y="522867"/>
                  <a:ext cx="494509" cy="320473"/>
                  <a:chOff x="9108110" y="975804"/>
                  <a:chExt cx="894715" cy="579831"/>
                </a:xfrm>
              </p:grpSpPr>
              <p:sp>
                <p:nvSpPr>
                  <p:cNvPr id="1711" name="Google Shape;1711;ge254166ccf_0_9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2" name="Google Shape;1712;ge254166ccf_0_9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3" name="Google Shape;1713;ge254166ccf_0_9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4" name="Google Shape;1714;ge254166ccf_0_9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5" name="Google Shape;1715;ge254166ccf_0_9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6" name="Google Shape;1716;ge254166ccf_0_9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7" name="Google Shape;1717;ge254166ccf_0_9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8" name="Google Shape;1718;ge254166ccf_0_9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9" name="Google Shape;1719;ge254166ccf_0_9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20" name="Google Shape;1720;ge254166ccf_0_9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1" name="Google Shape;1721;ge254166ccf_0_9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22" name="Google Shape;1722;ge254166ccf_0_9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3" name="Google Shape;1723;ge254166ccf_0_9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724" name="Google Shape;1724;ge254166ccf_0_90"/>
              <p:cNvGrpSpPr/>
              <p:nvPr/>
            </p:nvGrpSpPr>
            <p:grpSpPr>
              <a:xfrm>
                <a:off x="6676223" y="232242"/>
                <a:ext cx="959888" cy="940585"/>
                <a:chOff x="715379" y="449977"/>
                <a:chExt cx="1736725" cy="1701800"/>
              </a:xfrm>
            </p:grpSpPr>
            <p:sp>
              <p:nvSpPr>
                <p:cNvPr id="1725" name="Google Shape;1725;ge254166ccf_0_9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6" name="Google Shape;1726;ge254166ccf_0_9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7" name="Google Shape;1727;ge254166ccf_0_9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8" name="Google Shape;1728;ge254166ccf_0_9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9" name="Google Shape;1729;ge254166ccf_0_9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0" name="Google Shape;1730;ge254166ccf_0_9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1" name="Google Shape;1731;ge254166ccf_0_9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2" name="Google Shape;1732;ge254166ccf_0_9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3" name="Google Shape;1733;ge254166ccf_0_9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4" name="Google Shape;1734;ge254166ccf_0_9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5" name="Google Shape;1735;ge254166ccf_0_9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6" name="Google Shape;1736;ge254166ccf_0_9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7" name="Google Shape;1737;ge254166ccf_0_9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8" name="Google Shape;1738;ge254166ccf_0_9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9" name="Google Shape;1739;ge254166ccf_0_9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0" name="Google Shape;1740;ge254166ccf_0_9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741" name="Google Shape;1741;ge254166ccf_0_9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742" name="Google Shape;1742;ge254166ccf_0_90"/>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1743" name="Google Shape;1743;ge254166ccf_0_90"/>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1744" name="Google Shape;1744;ge254166ccf_0_90"/>
          <p:cNvCxnSpPr/>
          <p:nvPr/>
        </p:nvCxnSpPr>
        <p:spPr>
          <a:xfrm>
            <a:off x="5703000" y="4998424"/>
            <a:ext cx="786000" cy="0"/>
          </a:xfrm>
          <a:prstGeom prst="straightConnector1">
            <a:avLst/>
          </a:prstGeom>
          <a:noFill/>
          <a:ln cap="flat" cmpd="sng" w="127000">
            <a:solidFill>
              <a:srgbClr val="A7262A"/>
            </a:solidFill>
            <a:prstDash val="solid"/>
            <a:miter lim="800000"/>
            <a:headEnd len="sm" w="sm" type="none"/>
            <a:tailEnd len="sm" w="sm" type="none"/>
          </a:ln>
        </p:spPr>
      </p:cxnSp>
      <p:sp>
        <p:nvSpPr>
          <p:cNvPr id="1745" name="Google Shape;1745;ge254166ccf_0_90"/>
          <p:cNvSpPr txBox="1"/>
          <p:nvPr/>
        </p:nvSpPr>
        <p:spPr>
          <a:xfrm>
            <a:off x="1459931" y="2863397"/>
            <a:ext cx="9467700" cy="19518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920"/>
              <a:buFont typeface="Arial"/>
              <a:buNone/>
            </a:pPr>
            <a:r>
              <a:rPr b="0" i="0" lang="en-GB" sz="3020" u="none" cap="none" strike="noStrike">
                <a:solidFill>
                  <a:srgbClr val="000000"/>
                </a:solidFill>
                <a:latin typeface="Arial"/>
                <a:ea typeface="Arial"/>
                <a:cs typeface="Arial"/>
                <a:sym typeface="Arial"/>
              </a:rPr>
              <a:t>Misinformation – an umbrella term to describe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20"/>
              <a:buFont typeface="Arial"/>
              <a:buNone/>
            </a:pPr>
            <a:r>
              <a:rPr b="0" i="0" lang="en-GB" sz="3020" u="none" cap="none" strike="noStrike">
                <a:solidFill>
                  <a:srgbClr val="000000"/>
                </a:solidFill>
                <a:latin typeface="Arial"/>
                <a:ea typeface="Arial"/>
                <a:cs typeface="Arial"/>
                <a:sym typeface="Arial"/>
              </a:rPr>
              <a:t>false misleading or out of context material regardless of the motivation behind it.</a:t>
            </a:r>
            <a:br>
              <a:rPr b="0" i="0" lang="en-GB" sz="3020" u="none" cap="none" strike="noStrike">
                <a:solidFill>
                  <a:srgbClr val="000000"/>
                </a:solidFill>
                <a:latin typeface="Arial"/>
                <a:ea typeface="Arial"/>
                <a:cs typeface="Arial"/>
                <a:sym typeface="Arial"/>
              </a:rPr>
            </a:br>
            <a:r>
              <a:rPr b="0" i="0" lang="en-GB" sz="3020" u="none" cap="none" strike="noStrike">
                <a:solidFill>
                  <a:srgbClr val="000000"/>
                </a:solidFill>
                <a:latin typeface="Arial"/>
                <a:ea typeface="Arial"/>
                <a:cs typeface="Arial"/>
                <a:sym typeface="Arial"/>
              </a:rPr>
              <a:t>It can also be described as bad information.</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ge254166ccf_0_110"/>
          <p:cNvSpPr txBox="1"/>
          <p:nvPr/>
        </p:nvSpPr>
        <p:spPr>
          <a:xfrm>
            <a:off x="1576008" y="1528937"/>
            <a:ext cx="88470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320"/>
              <a:buFont typeface="Arial"/>
              <a:buNone/>
            </a:pPr>
            <a:r>
              <a:rPr b="0" i="0" lang="en-GB" sz="4600" u="none" cap="none" strike="noStrike">
                <a:solidFill>
                  <a:srgbClr val="000000"/>
                </a:solidFill>
                <a:latin typeface="Arial"/>
                <a:ea typeface="Arial"/>
                <a:cs typeface="Arial"/>
                <a:sym typeface="Arial"/>
              </a:rPr>
              <a:t>Disinformation</a:t>
            </a:r>
            <a:endParaRPr b="0" i="0" sz="4600" u="none" cap="none" strike="noStrike">
              <a:solidFill>
                <a:srgbClr val="000000"/>
              </a:solidFill>
              <a:latin typeface="Arial"/>
              <a:ea typeface="Arial"/>
              <a:cs typeface="Arial"/>
              <a:sym typeface="Arial"/>
            </a:endParaRPr>
          </a:p>
        </p:txBody>
      </p:sp>
      <p:sp>
        <p:nvSpPr>
          <p:cNvPr id="1752" name="Google Shape;1752;ge254166ccf_0_110"/>
          <p:cNvSpPr txBox="1"/>
          <p:nvPr/>
        </p:nvSpPr>
        <p:spPr>
          <a:xfrm>
            <a:off x="994472" y="2466781"/>
            <a:ext cx="10203000" cy="28629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920"/>
              <a:buFont typeface="Arial"/>
              <a:buNone/>
            </a:pPr>
            <a:r>
              <a:rPr b="0" i="0" lang="en-GB" sz="3000" u="none" cap="none" strike="noStrike">
                <a:solidFill>
                  <a:srgbClr val="000000"/>
                </a:solidFill>
                <a:latin typeface="Arial"/>
                <a:ea typeface="Arial"/>
                <a:cs typeface="Arial"/>
                <a:sym typeface="Arial"/>
              </a:rPr>
              <a:t>Disinformation - a </a:t>
            </a:r>
            <a:r>
              <a:rPr b="1" i="0" lang="en-GB" sz="3000" u="none" cap="none" strike="noStrike">
                <a:solidFill>
                  <a:srgbClr val="000000"/>
                </a:solidFill>
                <a:latin typeface="Arial"/>
                <a:ea typeface="Arial"/>
                <a:cs typeface="Arial"/>
                <a:sym typeface="Arial"/>
              </a:rPr>
              <a:t>deliberate </a:t>
            </a:r>
            <a:r>
              <a:rPr b="0" i="0" lang="en-GB" sz="3000" u="none" cap="none" strike="noStrike">
                <a:solidFill>
                  <a:srgbClr val="000000"/>
                </a:solidFill>
                <a:latin typeface="Arial"/>
                <a:ea typeface="Arial"/>
                <a:cs typeface="Arial"/>
                <a:sym typeface="Arial"/>
              </a:rPr>
              <a:t>attempt to mislead using material that the deceiver knows is untrue.</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GB" sz="3000" u="none" cap="none" strike="noStrike">
                <a:solidFill>
                  <a:srgbClr val="000000"/>
                </a:solidFill>
                <a:latin typeface="Arial"/>
                <a:ea typeface="Arial"/>
                <a:cs typeface="Arial"/>
                <a:sym typeface="Arial"/>
              </a:rPr>
              <a:t>• Designed to be widely shared</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GB" sz="3000" u="none" cap="none" strike="noStrike">
                <a:solidFill>
                  <a:srgbClr val="000000"/>
                </a:solidFill>
                <a:latin typeface="Arial"/>
                <a:ea typeface="Arial"/>
                <a:cs typeface="Arial"/>
                <a:sym typeface="Arial"/>
              </a:rPr>
              <a:t>• The purpose is often to persuade people to think</a:t>
            </a:r>
            <a:br>
              <a:rPr b="0" i="0" lang="en-GB" sz="3000" u="none" cap="none" strike="noStrike">
                <a:solidFill>
                  <a:srgbClr val="000000"/>
                </a:solidFill>
                <a:latin typeface="Arial"/>
                <a:ea typeface="Arial"/>
                <a:cs typeface="Arial"/>
                <a:sym typeface="Arial"/>
              </a:rPr>
            </a:br>
            <a:r>
              <a:rPr b="0" i="0" lang="en-GB" sz="3000" u="none" cap="none" strike="noStrike">
                <a:solidFill>
                  <a:srgbClr val="000000"/>
                </a:solidFill>
                <a:latin typeface="Arial"/>
                <a:ea typeface="Arial"/>
                <a:cs typeface="Arial"/>
                <a:sym typeface="Arial"/>
              </a:rPr>
              <a:t>a certain way, vote a certain way, or to make money from advertising each time someone clicks on a story</a:t>
            </a:r>
            <a:endParaRPr b="0" i="0" sz="3000" u="none" cap="none" strike="noStrike">
              <a:solidFill>
                <a:srgbClr val="000000"/>
              </a:solidFill>
              <a:latin typeface="Arial"/>
              <a:ea typeface="Arial"/>
              <a:cs typeface="Arial"/>
              <a:sym typeface="Arial"/>
            </a:endParaRPr>
          </a:p>
        </p:txBody>
      </p:sp>
      <p:grpSp>
        <p:nvGrpSpPr>
          <p:cNvPr id="1753" name="Google Shape;1753;ge254166ccf_0_110"/>
          <p:cNvGrpSpPr/>
          <p:nvPr/>
        </p:nvGrpSpPr>
        <p:grpSpPr>
          <a:xfrm>
            <a:off x="374151" y="197905"/>
            <a:ext cx="2781890" cy="765131"/>
            <a:chOff x="374151" y="197905"/>
            <a:chExt cx="2781890" cy="765131"/>
          </a:xfrm>
        </p:grpSpPr>
        <p:grpSp>
          <p:nvGrpSpPr>
            <p:cNvPr id="1754" name="Google Shape;1754;ge254166ccf_0_110"/>
            <p:cNvGrpSpPr/>
            <p:nvPr/>
          </p:nvGrpSpPr>
          <p:grpSpPr>
            <a:xfrm>
              <a:off x="374151" y="197905"/>
              <a:ext cx="2762789" cy="506237"/>
              <a:chOff x="6676223" y="232242"/>
              <a:chExt cx="5133247" cy="940585"/>
            </a:xfrm>
          </p:grpSpPr>
          <p:grpSp>
            <p:nvGrpSpPr>
              <p:cNvPr id="1755" name="Google Shape;1755;ge254166ccf_0_110"/>
              <p:cNvGrpSpPr/>
              <p:nvPr/>
            </p:nvGrpSpPr>
            <p:grpSpPr>
              <a:xfrm>
                <a:off x="10456026" y="522867"/>
                <a:ext cx="1353444" cy="504581"/>
                <a:chOff x="10456026" y="522867"/>
                <a:chExt cx="1353444" cy="504581"/>
              </a:xfrm>
            </p:grpSpPr>
            <p:grpSp>
              <p:nvGrpSpPr>
                <p:cNvPr id="1756" name="Google Shape;1756;ge254166ccf_0_110"/>
                <p:cNvGrpSpPr/>
                <p:nvPr/>
              </p:nvGrpSpPr>
              <p:grpSpPr>
                <a:xfrm>
                  <a:off x="11314887" y="522867"/>
                  <a:ext cx="494509" cy="320473"/>
                  <a:chOff x="9108110" y="975804"/>
                  <a:chExt cx="894715" cy="579831"/>
                </a:xfrm>
              </p:grpSpPr>
              <p:sp>
                <p:nvSpPr>
                  <p:cNvPr id="1757" name="Google Shape;1757;ge254166ccf_0_11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8" name="Google Shape;1758;ge254166ccf_0_11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9" name="Google Shape;1759;ge254166ccf_0_11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0" name="Google Shape;1760;ge254166ccf_0_11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1" name="Google Shape;1761;ge254166ccf_0_11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2" name="Google Shape;1762;ge254166ccf_0_11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3" name="Google Shape;1763;ge254166ccf_0_11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4" name="Google Shape;1764;ge254166ccf_0_11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5" name="Google Shape;1765;ge254166ccf_0_11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66" name="Google Shape;1766;ge254166ccf_0_11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7" name="Google Shape;1767;ge254166ccf_0_11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68" name="Google Shape;1768;ge254166ccf_0_11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9" name="Google Shape;1769;ge254166ccf_0_11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770" name="Google Shape;1770;ge254166ccf_0_110"/>
              <p:cNvGrpSpPr/>
              <p:nvPr/>
            </p:nvGrpSpPr>
            <p:grpSpPr>
              <a:xfrm>
                <a:off x="6676223" y="232242"/>
                <a:ext cx="959888" cy="940585"/>
                <a:chOff x="715379" y="449977"/>
                <a:chExt cx="1736725" cy="1701800"/>
              </a:xfrm>
            </p:grpSpPr>
            <p:sp>
              <p:nvSpPr>
                <p:cNvPr id="1771" name="Google Shape;1771;ge254166ccf_0_11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2" name="Google Shape;1772;ge254166ccf_0_11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3" name="Google Shape;1773;ge254166ccf_0_11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4" name="Google Shape;1774;ge254166ccf_0_11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5" name="Google Shape;1775;ge254166ccf_0_11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6" name="Google Shape;1776;ge254166ccf_0_11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7" name="Google Shape;1777;ge254166ccf_0_11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8" name="Google Shape;1778;ge254166ccf_0_11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9" name="Google Shape;1779;ge254166ccf_0_11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0" name="Google Shape;1780;ge254166ccf_0_11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1" name="Google Shape;1781;ge254166ccf_0_11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2" name="Google Shape;1782;ge254166ccf_0_11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3" name="Google Shape;1783;ge254166ccf_0_11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4" name="Google Shape;1784;ge254166ccf_0_11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5" name="Google Shape;1785;ge254166ccf_0_11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6" name="Google Shape;1786;ge254166ccf_0_11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787" name="Google Shape;1787;ge254166ccf_0_11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788" name="Google Shape;1788;ge254166ccf_0_110"/>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1789" name="Google Shape;1789;ge254166ccf_0_110"/>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1790" name="Google Shape;1790;ge254166ccf_0_110"/>
          <p:cNvCxnSpPr/>
          <p:nvPr/>
        </p:nvCxnSpPr>
        <p:spPr>
          <a:xfrm>
            <a:off x="5703000" y="552285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ge764ce25ac_0_0"/>
          <p:cNvSpPr txBox="1"/>
          <p:nvPr/>
        </p:nvSpPr>
        <p:spPr>
          <a:xfrm>
            <a:off x="1799287" y="1608119"/>
            <a:ext cx="88470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320"/>
              <a:buFont typeface="Arial"/>
              <a:buNone/>
            </a:pPr>
            <a:r>
              <a:rPr b="1" i="0" lang="en-GB" sz="4600" u="none" cap="none" strike="noStrike">
                <a:solidFill>
                  <a:srgbClr val="000000"/>
                </a:solidFill>
                <a:latin typeface="Arial"/>
                <a:ea typeface="Arial"/>
                <a:cs typeface="Arial"/>
                <a:sym typeface="Arial"/>
              </a:rPr>
              <a:t>‘Fake News’</a:t>
            </a:r>
            <a:endParaRPr b="1" i="0" sz="4600" u="none" cap="none" strike="noStrike">
              <a:solidFill>
                <a:srgbClr val="000000"/>
              </a:solidFill>
              <a:latin typeface="Arial"/>
              <a:ea typeface="Arial"/>
              <a:cs typeface="Arial"/>
              <a:sym typeface="Arial"/>
            </a:endParaRPr>
          </a:p>
        </p:txBody>
      </p:sp>
      <p:sp>
        <p:nvSpPr>
          <p:cNvPr id="1797" name="Google Shape;1797;ge764ce25ac_0_0"/>
          <p:cNvSpPr txBox="1"/>
          <p:nvPr/>
        </p:nvSpPr>
        <p:spPr>
          <a:xfrm>
            <a:off x="2387710" y="2727705"/>
            <a:ext cx="5188800" cy="535500"/>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Clr>
                <a:srgbClr val="000000"/>
              </a:buClr>
              <a:buSzPts val="2880"/>
              <a:buFont typeface="Arial"/>
              <a:buNone/>
            </a:pPr>
            <a:r>
              <a:t/>
            </a:r>
            <a:endParaRPr b="1" i="0" sz="2880" u="none" cap="none" strike="noStrike">
              <a:solidFill>
                <a:srgbClr val="000000"/>
              </a:solidFill>
              <a:latin typeface="Arial"/>
              <a:ea typeface="Arial"/>
              <a:cs typeface="Arial"/>
              <a:sym typeface="Arial"/>
            </a:endParaRPr>
          </a:p>
        </p:txBody>
      </p:sp>
      <p:sp>
        <p:nvSpPr>
          <p:cNvPr id="1798" name="Google Shape;1798;ge764ce25ac_0_0"/>
          <p:cNvSpPr txBox="1"/>
          <p:nvPr/>
        </p:nvSpPr>
        <p:spPr>
          <a:xfrm>
            <a:off x="1392092" y="2408298"/>
            <a:ext cx="9661500" cy="30783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920"/>
              <a:buFont typeface="Arial"/>
              <a:buNone/>
            </a:pPr>
            <a:r>
              <a:rPr b="0" i="0" lang="en-GB" sz="3000" u="none" cap="none" strike="noStrike">
                <a:solidFill>
                  <a:srgbClr val="000000"/>
                </a:solidFill>
                <a:latin typeface="Arial"/>
                <a:ea typeface="Arial"/>
                <a:cs typeface="Arial"/>
                <a:sym typeface="Arial"/>
              </a:rPr>
              <a:t>“Fake News” – A colloquial term widely used</a:t>
            </a:r>
            <a:br>
              <a:rPr b="0" i="0" lang="en-GB" sz="3000" u="none" cap="none" strike="noStrike">
                <a:solidFill>
                  <a:srgbClr val="000000"/>
                </a:solidFill>
                <a:latin typeface="Arial"/>
                <a:ea typeface="Arial"/>
                <a:cs typeface="Arial"/>
                <a:sym typeface="Arial"/>
              </a:rPr>
            </a:br>
            <a:r>
              <a:rPr b="0" i="0" lang="en-GB" sz="3000" u="none" cap="none" strike="noStrike">
                <a:solidFill>
                  <a:srgbClr val="000000"/>
                </a:solidFill>
                <a:latin typeface="Arial"/>
                <a:ea typeface="Arial"/>
                <a:cs typeface="Arial"/>
                <a:sym typeface="Arial"/>
              </a:rPr>
              <a:t>across many languages.</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2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20"/>
              <a:buFont typeface="Arial"/>
              <a:buNone/>
            </a:pPr>
            <a:r>
              <a:rPr b="0" i="0" lang="en-GB" sz="3000" u="none" cap="none" strike="noStrike">
                <a:solidFill>
                  <a:srgbClr val="000000"/>
                </a:solidFill>
                <a:latin typeface="Arial"/>
                <a:ea typeface="Arial"/>
                <a:cs typeface="Arial"/>
                <a:sym typeface="Arial"/>
              </a:rPr>
              <a:t>Politicians and activists have used the term as an</a:t>
            </a:r>
            <a:br>
              <a:rPr b="0" i="0" lang="en-GB" sz="3000" u="none" cap="none" strike="noStrike">
                <a:solidFill>
                  <a:srgbClr val="000000"/>
                </a:solidFill>
                <a:latin typeface="Arial"/>
                <a:ea typeface="Arial"/>
                <a:cs typeface="Arial"/>
                <a:sym typeface="Arial"/>
              </a:rPr>
            </a:br>
            <a:r>
              <a:rPr b="0" i="0" lang="en-GB" sz="3000" u="none" cap="none" strike="noStrike">
                <a:solidFill>
                  <a:srgbClr val="000000"/>
                </a:solidFill>
                <a:latin typeface="Arial"/>
                <a:ea typeface="Arial"/>
                <a:cs typeface="Arial"/>
                <a:sym typeface="Arial"/>
              </a:rPr>
              <a:t>insult against their opponents or a way to dismiss stories they simply don’t like, no matter whether they are factual or not.</a:t>
            </a:r>
            <a:endParaRPr b="0" i="0" sz="3000" u="none" cap="none" strike="noStrike">
              <a:solidFill>
                <a:srgbClr val="000000"/>
              </a:solidFill>
              <a:latin typeface="Arial"/>
              <a:ea typeface="Arial"/>
              <a:cs typeface="Arial"/>
              <a:sym typeface="Arial"/>
            </a:endParaRPr>
          </a:p>
        </p:txBody>
      </p:sp>
      <p:grpSp>
        <p:nvGrpSpPr>
          <p:cNvPr id="1799" name="Google Shape;1799;ge764ce25ac_0_0"/>
          <p:cNvGrpSpPr/>
          <p:nvPr/>
        </p:nvGrpSpPr>
        <p:grpSpPr>
          <a:xfrm>
            <a:off x="374053" y="197901"/>
            <a:ext cx="2781986" cy="765135"/>
            <a:chOff x="374053" y="197901"/>
            <a:chExt cx="2781986" cy="765135"/>
          </a:xfrm>
        </p:grpSpPr>
        <p:grpSp>
          <p:nvGrpSpPr>
            <p:cNvPr id="1800" name="Google Shape;1800;ge764ce25ac_0_0"/>
            <p:cNvGrpSpPr/>
            <p:nvPr/>
          </p:nvGrpSpPr>
          <p:grpSpPr>
            <a:xfrm>
              <a:off x="374053" y="197901"/>
              <a:ext cx="2762714" cy="506223"/>
              <a:chOff x="6676223" y="232242"/>
              <a:chExt cx="5133247" cy="940585"/>
            </a:xfrm>
          </p:grpSpPr>
          <p:grpSp>
            <p:nvGrpSpPr>
              <p:cNvPr id="1801" name="Google Shape;1801;ge764ce25ac_0_0"/>
              <p:cNvGrpSpPr/>
              <p:nvPr/>
            </p:nvGrpSpPr>
            <p:grpSpPr>
              <a:xfrm>
                <a:off x="10456026" y="522866"/>
                <a:ext cx="1353444" cy="504582"/>
                <a:chOff x="10456026" y="522866"/>
                <a:chExt cx="1353444" cy="504582"/>
              </a:xfrm>
            </p:grpSpPr>
            <p:grpSp>
              <p:nvGrpSpPr>
                <p:cNvPr id="1802" name="Google Shape;1802;ge764ce25ac_0_0"/>
                <p:cNvGrpSpPr/>
                <p:nvPr/>
              </p:nvGrpSpPr>
              <p:grpSpPr>
                <a:xfrm>
                  <a:off x="11314887" y="522866"/>
                  <a:ext cx="494509" cy="320473"/>
                  <a:chOff x="9108110" y="975804"/>
                  <a:chExt cx="894715" cy="579831"/>
                </a:xfrm>
              </p:grpSpPr>
              <p:sp>
                <p:nvSpPr>
                  <p:cNvPr id="1803" name="Google Shape;1803;ge764ce25ac_0_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4" name="Google Shape;1804;ge764ce25ac_0_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5" name="Google Shape;1805;ge764ce25ac_0_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6" name="Google Shape;1806;ge764ce25ac_0_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7" name="Google Shape;1807;ge764ce25ac_0_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8" name="Google Shape;1808;ge764ce25ac_0_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9" name="Google Shape;1809;ge764ce25ac_0_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0" name="Google Shape;1810;ge764ce25ac_0_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1" name="Google Shape;1811;ge764ce25ac_0_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12" name="Google Shape;1812;ge764ce25ac_0_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3" name="Google Shape;1813;ge764ce25ac_0_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14" name="Google Shape;1814;ge764ce25ac_0_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5" name="Google Shape;1815;ge764ce25ac_0_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816" name="Google Shape;1816;ge764ce25ac_0_0"/>
              <p:cNvGrpSpPr/>
              <p:nvPr/>
            </p:nvGrpSpPr>
            <p:grpSpPr>
              <a:xfrm>
                <a:off x="6676223" y="232242"/>
                <a:ext cx="959888" cy="940585"/>
                <a:chOff x="715379" y="449977"/>
                <a:chExt cx="1736725" cy="1701800"/>
              </a:xfrm>
            </p:grpSpPr>
            <p:sp>
              <p:nvSpPr>
                <p:cNvPr id="1817" name="Google Shape;1817;ge764ce25ac_0_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8" name="Google Shape;1818;ge764ce25ac_0_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9" name="Google Shape;1819;ge764ce25ac_0_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0" name="Google Shape;1820;ge764ce25ac_0_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1" name="Google Shape;1821;ge764ce25ac_0_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2" name="Google Shape;1822;ge764ce25ac_0_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3" name="Google Shape;1823;ge764ce25ac_0_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4" name="Google Shape;1824;ge764ce25ac_0_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5" name="Google Shape;1825;ge764ce25ac_0_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6" name="Google Shape;1826;ge764ce25ac_0_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7" name="Google Shape;1827;ge764ce25ac_0_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8" name="Google Shape;1828;ge764ce25ac_0_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9" name="Google Shape;1829;ge764ce25ac_0_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30" name="Google Shape;1830;ge764ce25ac_0_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31" name="Google Shape;1831;ge764ce25ac_0_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32" name="Google Shape;1832;ge764ce25ac_0_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833" name="Google Shape;1833;ge764ce25ac_0_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834" name="Google Shape;1834;ge764ce25ac_0_0"/>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1835" name="Google Shape;1835;ge764ce25ac_0_0"/>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1836" name="Google Shape;1836;ge764ce25ac_0_0"/>
          <p:cNvCxnSpPr/>
          <p:nvPr/>
        </p:nvCxnSpPr>
        <p:spPr>
          <a:xfrm>
            <a:off x="5761271" y="561698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6"/>
          <p:cNvSpPr txBox="1"/>
          <p:nvPr>
            <p:ph idx="1" type="body"/>
          </p:nvPr>
        </p:nvSpPr>
        <p:spPr>
          <a:xfrm>
            <a:off x="928666" y="2744485"/>
            <a:ext cx="4527537" cy="3565439"/>
          </a:xfrm>
          <a:prstGeom prst="rect">
            <a:avLst/>
          </a:prstGeom>
          <a:noFill/>
          <a:ln>
            <a:noFill/>
          </a:ln>
        </p:spPr>
        <p:txBody>
          <a:bodyPr anchorCtr="0" anchor="t" bIns="121900" lIns="121900" spcFirstLastPara="1" rIns="121900" wrap="square" tIns="121900">
            <a:noAutofit/>
          </a:bodyPr>
          <a:lstStyle/>
          <a:p>
            <a:pPr indent="-457200" lvl="0" marL="577215" rtl="0" algn="l">
              <a:lnSpc>
                <a:spcPct val="100000"/>
              </a:lnSpc>
              <a:spcBef>
                <a:spcPts val="800"/>
              </a:spcBef>
              <a:spcAft>
                <a:spcPts val="0"/>
              </a:spcAft>
              <a:buSzPts val="1710"/>
              <a:buChar char="●"/>
            </a:pPr>
            <a:r>
              <a:rPr lang="en-GB" sz="2500">
                <a:solidFill>
                  <a:schemeClr val="dk1"/>
                </a:solidFill>
                <a:highlight>
                  <a:schemeClr val="lt1"/>
                </a:highlight>
                <a:latin typeface="Arial"/>
                <a:ea typeface="Arial"/>
                <a:cs typeface="Arial"/>
                <a:sym typeface="Arial"/>
              </a:rPr>
              <a:t>False Context</a:t>
            </a:r>
            <a:endParaRPr/>
          </a:p>
          <a:p>
            <a:pPr indent="-457200" lvl="0" marL="577215" rtl="0" algn="l">
              <a:lnSpc>
                <a:spcPct val="100000"/>
              </a:lnSpc>
              <a:spcBef>
                <a:spcPts val="800"/>
              </a:spcBef>
              <a:spcAft>
                <a:spcPts val="0"/>
              </a:spcAft>
              <a:buSzPts val="1710"/>
              <a:buChar char="●"/>
            </a:pPr>
            <a:r>
              <a:rPr lang="en-GB" sz="2500">
                <a:solidFill>
                  <a:schemeClr val="dk1"/>
                </a:solidFill>
                <a:highlight>
                  <a:schemeClr val="lt1"/>
                </a:highlight>
                <a:latin typeface="Arial"/>
                <a:ea typeface="Arial"/>
                <a:cs typeface="Arial"/>
                <a:sym typeface="Arial"/>
              </a:rPr>
              <a:t>Manipulated /</a:t>
            </a:r>
            <a:r>
              <a:rPr lang="en-GB" sz="2500">
                <a:highlight>
                  <a:schemeClr val="lt1"/>
                </a:highlight>
                <a:latin typeface="Arial"/>
                <a:ea typeface="Arial"/>
                <a:cs typeface="Arial"/>
                <a:sym typeface="Arial"/>
              </a:rPr>
              <a:t>Fabricated</a:t>
            </a:r>
            <a:r>
              <a:rPr lang="en-GB" sz="2500">
                <a:solidFill>
                  <a:schemeClr val="dk1"/>
                </a:solidFill>
                <a:highlight>
                  <a:schemeClr val="lt1"/>
                </a:highlight>
                <a:latin typeface="Arial"/>
                <a:ea typeface="Arial"/>
                <a:cs typeface="Arial"/>
                <a:sym typeface="Arial"/>
              </a:rPr>
              <a:t> Content</a:t>
            </a:r>
            <a:r>
              <a:rPr lang="en-GB" sz="2500">
                <a:solidFill>
                  <a:schemeClr val="dk1"/>
                </a:solidFill>
                <a:latin typeface="Arial"/>
                <a:ea typeface="Arial"/>
                <a:cs typeface="Arial"/>
                <a:sym typeface="Arial"/>
              </a:rPr>
              <a:t> </a:t>
            </a:r>
            <a:endParaRPr/>
          </a:p>
          <a:p>
            <a:pPr indent="-457200" lvl="0" marL="577215" rtl="0" algn="l">
              <a:lnSpc>
                <a:spcPct val="100000"/>
              </a:lnSpc>
              <a:spcBef>
                <a:spcPts val="800"/>
              </a:spcBef>
              <a:spcAft>
                <a:spcPts val="0"/>
              </a:spcAft>
              <a:buSzPts val="1710"/>
              <a:buChar char="●"/>
            </a:pPr>
            <a:r>
              <a:rPr lang="en-GB" sz="2500">
                <a:solidFill>
                  <a:schemeClr val="dk1"/>
                </a:solidFill>
                <a:highlight>
                  <a:srgbClr val="FFFFFF"/>
                </a:highlight>
                <a:latin typeface="Arial"/>
                <a:ea typeface="Arial"/>
                <a:cs typeface="Arial"/>
                <a:sym typeface="Arial"/>
              </a:rPr>
              <a:t>Imposter</a:t>
            </a:r>
            <a:endParaRPr/>
          </a:p>
          <a:p>
            <a:pPr indent="-457200" lvl="0" marL="577215" rtl="0" algn="l">
              <a:lnSpc>
                <a:spcPct val="100000"/>
              </a:lnSpc>
              <a:spcBef>
                <a:spcPts val="800"/>
              </a:spcBef>
              <a:spcAft>
                <a:spcPts val="0"/>
              </a:spcAft>
              <a:buSzPts val="1710"/>
              <a:buChar char="●"/>
            </a:pPr>
            <a:r>
              <a:rPr lang="en-GB" sz="2500">
                <a:solidFill>
                  <a:schemeClr val="dk1"/>
                </a:solidFill>
                <a:highlight>
                  <a:srgbClr val="FFFFFF"/>
                </a:highlight>
                <a:latin typeface="Arial"/>
                <a:ea typeface="Arial"/>
                <a:cs typeface="Arial"/>
                <a:sym typeface="Arial"/>
              </a:rPr>
              <a:t>Satire/Parody</a:t>
            </a:r>
            <a:endParaRPr/>
          </a:p>
          <a:p>
            <a:pPr indent="-457200" lvl="0" marL="577215" rtl="0" algn="l">
              <a:lnSpc>
                <a:spcPct val="100000"/>
              </a:lnSpc>
              <a:spcBef>
                <a:spcPts val="800"/>
              </a:spcBef>
              <a:spcAft>
                <a:spcPts val="0"/>
              </a:spcAft>
              <a:buSzPts val="1710"/>
              <a:buChar char="●"/>
            </a:pPr>
            <a:r>
              <a:rPr lang="en-GB" sz="2500">
                <a:solidFill>
                  <a:schemeClr val="dk1"/>
                </a:solidFill>
                <a:highlight>
                  <a:srgbClr val="FFFFFF"/>
                </a:highlight>
                <a:latin typeface="Arial"/>
                <a:ea typeface="Arial"/>
                <a:cs typeface="Arial"/>
                <a:sym typeface="Arial"/>
              </a:rPr>
              <a:t>Clickbait</a:t>
            </a:r>
            <a:endParaRPr/>
          </a:p>
          <a:p>
            <a:pPr indent="-457200" lvl="0" marL="577215" rtl="0" algn="l">
              <a:lnSpc>
                <a:spcPct val="100000"/>
              </a:lnSpc>
              <a:spcBef>
                <a:spcPts val="800"/>
              </a:spcBef>
              <a:spcAft>
                <a:spcPts val="0"/>
              </a:spcAft>
              <a:buSzPts val="1710"/>
              <a:buChar char="●"/>
            </a:pPr>
            <a:r>
              <a:rPr lang="en-GB" sz="2500">
                <a:solidFill>
                  <a:schemeClr val="dk1"/>
                </a:solidFill>
                <a:highlight>
                  <a:srgbClr val="FFFFFF"/>
                </a:highlight>
                <a:latin typeface="Arial"/>
                <a:ea typeface="Arial"/>
                <a:cs typeface="Arial"/>
                <a:sym typeface="Arial"/>
              </a:rPr>
              <a:t>Online Scam/Malware</a:t>
            </a:r>
            <a:endParaRPr sz="2500">
              <a:solidFill>
                <a:schemeClr val="dk1"/>
              </a:solidFill>
              <a:latin typeface="Arial"/>
              <a:ea typeface="Arial"/>
              <a:cs typeface="Arial"/>
              <a:sym typeface="Arial"/>
            </a:endParaRPr>
          </a:p>
        </p:txBody>
      </p:sp>
      <p:sp>
        <p:nvSpPr>
          <p:cNvPr id="1842" name="Google Shape;1842;p6"/>
          <p:cNvSpPr txBox="1"/>
          <p:nvPr>
            <p:ph type="title"/>
          </p:nvPr>
        </p:nvSpPr>
        <p:spPr>
          <a:xfrm>
            <a:off x="1051676" y="1279841"/>
            <a:ext cx="5070301" cy="1594108"/>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800"/>
              <a:buNone/>
            </a:pPr>
            <a:r>
              <a:rPr lang="en-GB" sz="3700">
                <a:latin typeface="Arial"/>
                <a:ea typeface="Arial"/>
                <a:cs typeface="Arial"/>
                <a:sym typeface="Arial"/>
              </a:rPr>
              <a:t>T</a:t>
            </a:r>
            <a:r>
              <a:rPr lang="en-GB" sz="3700">
                <a:solidFill>
                  <a:schemeClr val="dk1"/>
                </a:solidFill>
                <a:latin typeface="Arial"/>
                <a:ea typeface="Arial"/>
                <a:cs typeface="Arial"/>
                <a:sym typeface="Arial"/>
              </a:rPr>
              <a:t>ypes of misinformation</a:t>
            </a:r>
            <a:endParaRPr sz="3700">
              <a:solidFill>
                <a:schemeClr val="dk1"/>
              </a:solidFill>
            </a:endParaRPr>
          </a:p>
        </p:txBody>
      </p:sp>
      <p:pic>
        <p:nvPicPr>
          <p:cNvPr id="1843" name="Google Shape;1843;p6"/>
          <p:cNvPicPr preferRelativeResize="0"/>
          <p:nvPr/>
        </p:nvPicPr>
        <p:blipFill rotWithShape="1">
          <a:blip r:embed="rId3">
            <a:alphaModFix/>
          </a:blip>
          <a:srcRect b="0" l="0" r="0" t="0"/>
          <a:stretch/>
        </p:blipFill>
        <p:spPr>
          <a:xfrm>
            <a:off x="5178368" y="1487643"/>
            <a:ext cx="6097236" cy="4572928"/>
          </a:xfrm>
          <a:prstGeom prst="rect">
            <a:avLst/>
          </a:prstGeom>
          <a:noFill/>
          <a:ln>
            <a:noFill/>
          </a:ln>
        </p:spPr>
      </p:pic>
      <p:grpSp>
        <p:nvGrpSpPr>
          <p:cNvPr id="1844" name="Google Shape;1844;p6"/>
          <p:cNvGrpSpPr/>
          <p:nvPr/>
        </p:nvGrpSpPr>
        <p:grpSpPr>
          <a:xfrm>
            <a:off x="374151" y="197905"/>
            <a:ext cx="2781890" cy="765131"/>
            <a:chOff x="374151" y="197905"/>
            <a:chExt cx="2781890" cy="765131"/>
          </a:xfrm>
        </p:grpSpPr>
        <p:grpSp>
          <p:nvGrpSpPr>
            <p:cNvPr id="1845" name="Google Shape;1845;p6"/>
            <p:cNvGrpSpPr/>
            <p:nvPr/>
          </p:nvGrpSpPr>
          <p:grpSpPr>
            <a:xfrm>
              <a:off x="374151" y="197905"/>
              <a:ext cx="2762789" cy="506237"/>
              <a:chOff x="6676223" y="232242"/>
              <a:chExt cx="5133247" cy="940585"/>
            </a:xfrm>
          </p:grpSpPr>
          <p:grpSp>
            <p:nvGrpSpPr>
              <p:cNvPr id="1846" name="Google Shape;1846;p6"/>
              <p:cNvGrpSpPr/>
              <p:nvPr/>
            </p:nvGrpSpPr>
            <p:grpSpPr>
              <a:xfrm>
                <a:off x="10456026" y="522867"/>
                <a:ext cx="1353444" cy="504581"/>
                <a:chOff x="10456026" y="522867"/>
                <a:chExt cx="1353444" cy="504581"/>
              </a:xfrm>
            </p:grpSpPr>
            <p:grpSp>
              <p:nvGrpSpPr>
                <p:cNvPr id="1847" name="Google Shape;1847;p6"/>
                <p:cNvGrpSpPr/>
                <p:nvPr/>
              </p:nvGrpSpPr>
              <p:grpSpPr>
                <a:xfrm>
                  <a:off x="11314887" y="522867"/>
                  <a:ext cx="494509" cy="320473"/>
                  <a:chOff x="9108110" y="975804"/>
                  <a:chExt cx="894715" cy="579831"/>
                </a:xfrm>
              </p:grpSpPr>
              <p:sp>
                <p:nvSpPr>
                  <p:cNvPr id="1848" name="Google Shape;1848;p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49" name="Google Shape;1849;p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0" name="Google Shape;1850;p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1" name="Google Shape;1851;p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2" name="Google Shape;1852;p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3" name="Google Shape;1853;p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4" name="Google Shape;1854;p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5" name="Google Shape;1855;p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6" name="Google Shape;1856;p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57" name="Google Shape;1857;p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8" name="Google Shape;1858;p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59" name="Google Shape;1859;p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0" name="Google Shape;1860;p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861" name="Google Shape;1861;p6"/>
              <p:cNvGrpSpPr/>
              <p:nvPr/>
            </p:nvGrpSpPr>
            <p:grpSpPr>
              <a:xfrm>
                <a:off x="6676223" y="232242"/>
                <a:ext cx="959888" cy="940585"/>
                <a:chOff x="715379" y="449977"/>
                <a:chExt cx="1736725" cy="1701800"/>
              </a:xfrm>
            </p:grpSpPr>
            <p:sp>
              <p:nvSpPr>
                <p:cNvPr id="1862" name="Google Shape;1862;p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3" name="Google Shape;1863;p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4" name="Google Shape;1864;p6"/>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5" name="Google Shape;1865;p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6" name="Google Shape;1866;p6"/>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7" name="Google Shape;1867;p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8" name="Google Shape;1868;p6"/>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9" name="Google Shape;1869;p6"/>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0" name="Google Shape;1870;p6"/>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1" name="Google Shape;1871;p6"/>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2" name="Google Shape;1872;p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3" name="Google Shape;1873;p6"/>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4" name="Google Shape;1874;p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5" name="Google Shape;1875;p6"/>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6" name="Google Shape;1876;p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7" name="Google Shape;1877;p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878" name="Google Shape;1878;p6"/>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1879" name="Google Shape;1879;p6"/>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1880" name="Google Shape;1880;p6"/>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1881" name="Google Shape;1881;p6"/>
          <p:cNvCxnSpPr/>
          <p:nvPr/>
        </p:nvCxnSpPr>
        <p:spPr>
          <a:xfrm>
            <a:off x="1198476" y="2676038"/>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gf8068a1d1c_0_43"/>
          <p:cNvSpPr txBox="1"/>
          <p:nvPr>
            <p:ph type="title"/>
          </p:nvPr>
        </p:nvSpPr>
        <p:spPr>
          <a:xfrm>
            <a:off x="838200" y="704125"/>
            <a:ext cx="10515600" cy="1325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5400">
                <a:latin typeface="Arial"/>
                <a:ea typeface="Arial"/>
                <a:cs typeface="Arial"/>
                <a:sym typeface="Arial"/>
              </a:rPr>
              <a:t>How can images deceive you?</a:t>
            </a:r>
            <a:endParaRPr sz="5400">
              <a:latin typeface="Arial"/>
              <a:ea typeface="Arial"/>
              <a:cs typeface="Arial"/>
              <a:sym typeface="Arial"/>
            </a:endParaRPr>
          </a:p>
        </p:txBody>
      </p:sp>
      <p:grpSp>
        <p:nvGrpSpPr>
          <p:cNvPr id="1888" name="Google Shape;1888;gf8068a1d1c_0_43"/>
          <p:cNvGrpSpPr/>
          <p:nvPr/>
        </p:nvGrpSpPr>
        <p:grpSpPr>
          <a:xfrm>
            <a:off x="374052" y="197901"/>
            <a:ext cx="2762714" cy="506223"/>
            <a:chOff x="6676223" y="232242"/>
            <a:chExt cx="5133248" cy="940585"/>
          </a:xfrm>
        </p:grpSpPr>
        <p:grpSp>
          <p:nvGrpSpPr>
            <p:cNvPr id="1889" name="Google Shape;1889;gf8068a1d1c_0_43"/>
            <p:cNvGrpSpPr/>
            <p:nvPr/>
          </p:nvGrpSpPr>
          <p:grpSpPr>
            <a:xfrm>
              <a:off x="10456026" y="522865"/>
              <a:ext cx="1353445" cy="504583"/>
              <a:chOff x="10456026" y="522865"/>
              <a:chExt cx="1353445" cy="504583"/>
            </a:xfrm>
          </p:grpSpPr>
          <p:grpSp>
            <p:nvGrpSpPr>
              <p:cNvPr id="1890" name="Google Shape;1890;gf8068a1d1c_0_43"/>
              <p:cNvGrpSpPr/>
              <p:nvPr/>
            </p:nvGrpSpPr>
            <p:grpSpPr>
              <a:xfrm>
                <a:off x="11314887" y="522865"/>
                <a:ext cx="494509" cy="320473"/>
                <a:chOff x="9108110" y="975804"/>
                <a:chExt cx="894715" cy="579831"/>
              </a:xfrm>
            </p:grpSpPr>
            <p:sp>
              <p:nvSpPr>
                <p:cNvPr id="1891" name="Google Shape;1891;gf8068a1d1c_0_4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2" name="Google Shape;1892;gf8068a1d1c_0_4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3" name="Google Shape;1893;gf8068a1d1c_0_4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4" name="Google Shape;1894;gf8068a1d1c_0_4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5" name="Google Shape;1895;gf8068a1d1c_0_4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6" name="Google Shape;1896;gf8068a1d1c_0_4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7" name="Google Shape;1897;gf8068a1d1c_0_4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8" name="Google Shape;1898;gf8068a1d1c_0_4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9" name="Google Shape;1899;gf8068a1d1c_0_4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00" name="Google Shape;1900;gf8068a1d1c_0_4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1" name="Google Shape;1901;gf8068a1d1c_0_4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02" name="Google Shape;1902;gf8068a1d1c_0_4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3" name="Google Shape;1903;gf8068a1d1c_0_4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904" name="Google Shape;1904;gf8068a1d1c_0_43"/>
            <p:cNvGrpSpPr/>
            <p:nvPr/>
          </p:nvGrpSpPr>
          <p:grpSpPr>
            <a:xfrm>
              <a:off x="6676223" y="232242"/>
              <a:ext cx="959888" cy="940585"/>
              <a:chOff x="715379" y="449977"/>
              <a:chExt cx="1736725" cy="1701800"/>
            </a:xfrm>
          </p:grpSpPr>
          <p:sp>
            <p:nvSpPr>
              <p:cNvPr id="1905" name="Google Shape;1905;gf8068a1d1c_0_4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6" name="Google Shape;1906;gf8068a1d1c_0_4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7" name="Google Shape;1907;gf8068a1d1c_0_4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8" name="Google Shape;1908;gf8068a1d1c_0_4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9" name="Google Shape;1909;gf8068a1d1c_0_4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0" name="Google Shape;1910;gf8068a1d1c_0_4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1" name="Google Shape;1911;gf8068a1d1c_0_4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2" name="Google Shape;1912;gf8068a1d1c_0_4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3" name="Google Shape;1913;gf8068a1d1c_0_4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4" name="Google Shape;1914;gf8068a1d1c_0_4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5" name="Google Shape;1915;gf8068a1d1c_0_4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6" name="Google Shape;1916;gf8068a1d1c_0_4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7" name="Google Shape;1917;gf8068a1d1c_0_4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8" name="Google Shape;1918;gf8068a1d1c_0_4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9" name="Google Shape;1919;gf8068a1d1c_0_4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20" name="Google Shape;1920;gf8068a1d1c_0_4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921" name="Google Shape;1921;gf8068a1d1c_0_4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922" name="Google Shape;1922;gf8068a1d1c_0_43"/>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923" name="Google Shape;1923;gf8068a1d1c_0_43"/>
          <p:cNvPicPr preferRelativeResize="0"/>
          <p:nvPr/>
        </p:nvPicPr>
        <p:blipFill rotWithShape="1">
          <a:blip r:embed="rId13">
            <a:alphaModFix/>
          </a:blip>
          <a:srcRect b="30301" l="49898" r="27003" t="29328"/>
          <a:stretch/>
        </p:blipFill>
        <p:spPr>
          <a:xfrm rot="-5400000">
            <a:off x="11114399" y="5802154"/>
            <a:ext cx="634596" cy="1567032"/>
          </a:xfrm>
          <a:prstGeom prst="rect">
            <a:avLst/>
          </a:prstGeom>
          <a:noFill/>
          <a:ln>
            <a:noFill/>
          </a:ln>
        </p:spPr>
      </p:pic>
      <p:sp>
        <p:nvSpPr>
          <p:cNvPr id="1924" name="Google Shape;1924;gf8068a1d1c_0_43"/>
          <p:cNvSpPr txBox="1"/>
          <p:nvPr>
            <p:ph idx="1" type="body"/>
          </p:nvPr>
        </p:nvSpPr>
        <p:spPr>
          <a:xfrm>
            <a:off x="838200" y="22912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GB">
                <a:latin typeface="Arial"/>
                <a:ea typeface="Arial"/>
                <a:cs typeface="Arial"/>
                <a:sym typeface="Arial"/>
              </a:rPr>
              <a:t>They could be</a:t>
            </a:r>
            <a:endParaRPr>
              <a:latin typeface="Arial"/>
              <a:ea typeface="Arial"/>
              <a:cs typeface="Arial"/>
              <a:sym typeface="Arial"/>
            </a:endParaRPr>
          </a:p>
          <a:p>
            <a:pPr indent="-342900" lvl="0" marL="457200" rtl="0" algn="l">
              <a:lnSpc>
                <a:spcPct val="90000"/>
              </a:lnSpc>
              <a:spcBef>
                <a:spcPts val="1000"/>
              </a:spcBef>
              <a:spcAft>
                <a:spcPts val="0"/>
              </a:spcAft>
              <a:buSzPts val="1800"/>
              <a:buFont typeface="Arial"/>
              <a:buChar char="•"/>
            </a:pPr>
            <a:r>
              <a:rPr lang="en-GB">
                <a:latin typeface="Arial"/>
                <a:ea typeface="Arial"/>
                <a:cs typeface="Arial"/>
                <a:sym typeface="Arial"/>
              </a:rPr>
              <a:t>Manipulated to suit a new story</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GB">
                <a:latin typeface="Arial"/>
                <a:ea typeface="Arial"/>
                <a:cs typeface="Arial"/>
                <a:sym typeface="Arial"/>
              </a:rPr>
              <a:t>Presented out of context</a:t>
            </a:r>
            <a:endParaRPr>
              <a:latin typeface="Arial"/>
              <a:ea typeface="Arial"/>
              <a:cs typeface="Arial"/>
              <a:sym typeface="Arial"/>
            </a:endParaRPr>
          </a:p>
          <a:p>
            <a:pPr indent="-342900" lvl="0" marL="457200" rtl="0" algn="l">
              <a:lnSpc>
                <a:spcPct val="90000"/>
              </a:lnSpc>
              <a:spcBef>
                <a:spcPts val="0"/>
              </a:spcBef>
              <a:spcAft>
                <a:spcPts val="0"/>
              </a:spcAft>
              <a:buSzPts val="1800"/>
              <a:buFont typeface="Arial"/>
              <a:buChar char="•"/>
            </a:pPr>
            <a:r>
              <a:rPr lang="en-GB">
                <a:latin typeface="Arial"/>
                <a:ea typeface="Arial"/>
                <a:cs typeface="Arial"/>
                <a:sym typeface="Arial"/>
              </a:rPr>
              <a:t>Designed to create panic, or fear</a:t>
            </a:r>
            <a:endParaRPr>
              <a:latin typeface="Arial"/>
              <a:ea typeface="Arial"/>
              <a:cs typeface="Arial"/>
              <a:sym typeface="Arial"/>
            </a:endParaRPr>
          </a:p>
          <a:p>
            <a:pPr indent="0" lvl="0" marL="0" rtl="0" algn="l">
              <a:lnSpc>
                <a:spcPct val="90000"/>
              </a:lnSpc>
              <a:spcBef>
                <a:spcPts val="1000"/>
              </a:spcBef>
              <a:spcAft>
                <a:spcPts val="0"/>
              </a:spcAft>
              <a:buSzPts val="1800"/>
              <a:buNone/>
            </a:pPr>
            <a:r>
              <a:t/>
            </a:r>
            <a:endParaRPr>
              <a:latin typeface="Arial"/>
              <a:ea typeface="Arial"/>
              <a:cs typeface="Arial"/>
              <a:sym typeface="Arial"/>
            </a:endParaRPr>
          </a:p>
          <a:p>
            <a:pPr indent="0" lvl="0" marL="0" rtl="0" algn="l">
              <a:lnSpc>
                <a:spcPct val="90000"/>
              </a:lnSpc>
              <a:spcBef>
                <a:spcPts val="1000"/>
              </a:spcBef>
              <a:spcAft>
                <a:spcPts val="0"/>
              </a:spcAft>
              <a:buSzPts val="1800"/>
              <a:buNone/>
            </a:pPr>
            <a:r>
              <a:rPr i="1" lang="en-GB">
                <a:solidFill>
                  <a:srgbClr val="C00000"/>
                </a:solidFill>
                <a:latin typeface="Arial"/>
                <a:ea typeface="Arial"/>
                <a:cs typeface="Arial"/>
                <a:sym typeface="Arial"/>
              </a:rPr>
              <a:t>All of these can potentially lead to chaos, unrest, and sometimes violence. </a:t>
            </a:r>
            <a:endParaRPr i="1">
              <a:solidFill>
                <a:srgbClr val="C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57"/>
          <p:cNvSpPr txBox="1"/>
          <p:nvPr>
            <p:ph type="title"/>
          </p:nvPr>
        </p:nvSpPr>
        <p:spPr>
          <a:xfrm>
            <a:off x="838200" y="1532970"/>
            <a:ext cx="10515600" cy="3701046"/>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1200"/>
              </a:spcAft>
              <a:buClr>
                <a:schemeClr val="dk1"/>
              </a:buClr>
              <a:buSzPts val="5556"/>
              <a:buFont typeface="Arial"/>
              <a:buNone/>
            </a:pPr>
            <a:r>
              <a:rPr lang="en-GB" sz="5000">
                <a:latin typeface="Arial"/>
                <a:ea typeface="Arial"/>
                <a:cs typeface="Arial"/>
                <a:sym typeface="Arial"/>
              </a:rPr>
              <a:t>Look at this next video: </a:t>
            </a:r>
            <a:br>
              <a:rPr lang="en-GB" sz="4600">
                <a:latin typeface="Arial"/>
                <a:ea typeface="Arial"/>
                <a:cs typeface="Arial"/>
                <a:sym typeface="Arial"/>
              </a:rPr>
            </a:br>
            <a:r>
              <a:rPr lang="en-GB" sz="4100">
                <a:latin typeface="Arial"/>
                <a:ea typeface="Arial"/>
                <a:cs typeface="Arial"/>
                <a:sym typeface="Arial"/>
              </a:rPr>
              <a:t>Is it real?</a:t>
            </a:r>
            <a:br>
              <a:rPr lang="en-GB" sz="4100">
                <a:latin typeface="Arial"/>
                <a:ea typeface="Arial"/>
                <a:cs typeface="Arial"/>
                <a:sym typeface="Arial"/>
              </a:rPr>
            </a:br>
            <a:r>
              <a:rPr lang="en-GB" sz="4100">
                <a:latin typeface="Arial"/>
                <a:ea typeface="Arial"/>
                <a:cs typeface="Arial"/>
                <a:sym typeface="Arial"/>
              </a:rPr>
              <a:t>Is it misinformation? </a:t>
            </a:r>
            <a:br>
              <a:rPr lang="en-GB" sz="4100">
                <a:latin typeface="Arial"/>
                <a:ea typeface="Arial"/>
                <a:cs typeface="Arial"/>
                <a:sym typeface="Arial"/>
              </a:rPr>
            </a:br>
            <a:r>
              <a:rPr lang="en-GB" sz="4100">
                <a:latin typeface="Arial"/>
                <a:ea typeface="Arial"/>
                <a:cs typeface="Arial"/>
                <a:sym typeface="Arial"/>
              </a:rPr>
              <a:t>Is it disinformation? </a:t>
            </a:r>
            <a:br>
              <a:rPr lang="en-GB" sz="4100">
                <a:latin typeface="Arial"/>
                <a:ea typeface="Arial"/>
                <a:cs typeface="Arial"/>
                <a:sym typeface="Arial"/>
              </a:rPr>
            </a:br>
            <a:r>
              <a:rPr lang="en-GB" sz="4100">
                <a:latin typeface="Arial"/>
                <a:ea typeface="Arial"/>
                <a:cs typeface="Arial"/>
                <a:sym typeface="Arial"/>
              </a:rPr>
              <a:t>Is it manipulated content?</a:t>
            </a:r>
            <a:endParaRPr sz="4100">
              <a:latin typeface="Arial"/>
              <a:ea typeface="Arial"/>
              <a:cs typeface="Arial"/>
              <a:sym typeface="Arial"/>
            </a:endParaRPr>
          </a:p>
        </p:txBody>
      </p:sp>
      <p:grpSp>
        <p:nvGrpSpPr>
          <p:cNvPr id="1930" name="Google Shape;1930;p57"/>
          <p:cNvGrpSpPr/>
          <p:nvPr/>
        </p:nvGrpSpPr>
        <p:grpSpPr>
          <a:xfrm>
            <a:off x="374151" y="197905"/>
            <a:ext cx="2781890" cy="765131"/>
            <a:chOff x="374151" y="197905"/>
            <a:chExt cx="2781890" cy="765131"/>
          </a:xfrm>
        </p:grpSpPr>
        <p:grpSp>
          <p:nvGrpSpPr>
            <p:cNvPr id="1931" name="Google Shape;1931;p57"/>
            <p:cNvGrpSpPr/>
            <p:nvPr/>
          </p:nvGrpSpPr>
          <p:grpSpPr>
            <a:xfrm>
              <a:off x="374151" y="197905"/>
              <a:ext cx="2762789" cy="506237"/>
              <a:chOff x="6676223" y="232242"/>
              <a:chExt cx="5133247" cy="940585"/>
            </a:xfrm>
          </p:grpSpPr>
          <p:grpSp>
            <p:nvGrpSpPr>
              <p:cNvPr id="1932" name="Google Shape;1932;p57"/>
              <p:cNvGrpSpPr/>
              <p:nvPr/>
            </p:nvGrpSpPr>
            <p:grpSpPr>
              <a:xfrm>
                <a:off x="10456026" y="522867"/>
                <a:ext cx="1353444" cy="504581"/>
                <a:chOff x="10456026" y="522867"/>
                <a:chExt cx="1353444" cy="504581"/>
              </a:xfrm>
            </p:grpSpPr>
            <p:grpSp>
              <p:nvGrpSpPr>
                <p:cNvPr id="1933" name="Google Shape;1933;p57"/>
                <p:cNvGrpSpPr/>
                <p:nvPr/>
              </p:nvGrpSpPr>
              <p:grpSpPr>
                <a:xfrm>
                  <a:off x="11314887" y="522867"/>
                  <a:ext cx="494509" cy="320473"/>
                  <a:chOff x="9108110" y="975804"/>
                  <a:chExt cx="894715" cy="579831"/>
                </a:xfrm>
              </p:grpSpPr>
              <p:sp>
                <p:nvSpPr>
                  <p:cNvPr id="1934" name="Google Shape;1934;p5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5" name="Google Shape;1935;p5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6" name="Google Shape;1936;p5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7" name="Google Shape;1937;p5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8" name="Google Shape;1938;p5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9" name="Google Shape;1939;p5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0" name="Google Shape;1940;p5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1" name="Google Shape;1941;p5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2" name="Google Shape;1942;p5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43" name="Google Shape;1943;p5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4" name="Google Shape;1944;p5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45" name="Google Shape;1945;p5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6" name="Google Shape;1946;p5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947" name="Google Shape;1947;p57"/>
              <p:cNvGrpSpPr/>
              <p:nvPr/>
            </p:nvGrpSpPr>
            <p:grpSpPr>
              <a:xfrm>
                <a:off x="6676223" y="232242"/>
                <a:ext cx="959888" cy="940585"/>
                <a:chOff x="715379" y="449977"/>
                <a:chExt cx="1736725" cy="1701800"/>
              </a:xfrm>
            </p:grpSpPr>
            <p:sp>
              <p:nvSpPr>
                <p:cNvPr id="1948" name="Google Shape;1948;p5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9" name="Google Shape;1949;p5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0" name="Google Shape;1950;p5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1" name="Google Shape;1951;p5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2" name="Google Shape;1952;p5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3" name="Google Shape;1953;p5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4" name="Google Shape;1954;p5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5" name="Google Shape;1955;p5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6" name="Google Shape;1956;p5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7" name="Google Shape;1957;p5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8" name="Google Shape;1958;p5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9" name="Google Shape;1959;p5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0" name="Google Shape;1960;p5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1" name="Google Shape;1961;p5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2" name="Google Shape;1962;p5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3" name="Google Shape;1963;p5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964" name="Google Shape;1964;p5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965" name="Google Shape;1965;p57"/>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1966" name="Google Shape;1966;p57"/>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1967" name="Google Shape;1967;p57"/>
          <p:cNvCxnSpPr/>
          <p:nvPr/>
        </p:nvCxnSpPr>
        <p:spPr>
          <a:xfrm>
            <a:off x="5568529" y="5348048"/>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p12"/>
          <p:cNvSpPr txBox="1"/>
          <p:nvPr>
            <p:ph type="title"/>
          </p:nvPr>
        </p:nvSpPr>
        <p:spPr>
          <a:xfrm>
            <a:off x="8803399" y="1703912"/>
            <a:ext cx="3388601" cy="371137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a:buNone/>
            </a:pPr>
            <a:r>
              <a:rPr lang="en-GB" sz="4300">
                <a:latin typeface="Arial"/>
                <a:ea typeface="Arial"/>
                <a:cs typeface="Arial"/>
                <a:sym typeface="Arial"/>
              </a:rPr>
              <a:t>Have</a:t>
            </a:r>
            <a:br>
              <a:rPr lang="en-GB" sz="4300">
                <a:latin typeface="Arial"/>
                <a:ea typeface="Arial"/>
                <a:cs typeface="Arial"/>
                <a:sym typeface="Arial"/>
              </a:rPr>
            </a:br>
            <a:r>
              <a:rPr lang="en-GB" sz="4300">
                <a:latin typeface="Arial"/>
                <a:ea typeface="Arial"/>
                <a:cs typeface="Arial"/>
                <a:sym typeface="Arial"/>
              </a:rPr>
              <a:t>you seen such </a:t>
            </a:r>
            <a:r>
              <a:rPr lang="en-GB" sz="4300">
                <a:solidFill>
                  <a:srgbClr val="B81E24"/>
                </a:solidFill>
                <a:latin typeface="Arial"/>
                <a:ea typeface="Arial"/>
                <a:cs typeface="Arial"/>
                <a:sym typeface="Arial"/>
              </a:rPr>
              <a:t>disciplined ducks</a:t>
            </a:r>
            <a:r>
              <a:rPr lang="en-GB" sz="4300">
                <a:solidFill>
                  <a:srgbClr val="FF0000"/>
                </a:solidFill>
                <a:latin typeface="Arial"/>
                <a:ea typeface="Arial"/>
                <a:cs typeface="Arial"/>
                <a:sym typeface="Arial"/>
              </a:rPr>
              <a:t> </a:t>
            </a:r>
            <a:r>
              <a:rPr lang="en-GB" sz="4300">
                <a:latin typeface="Arial"/>
                <a:ea typeface="Arial"/>
                <a:cs typeface="Arial"/>
                <a:sym typeface="Arial"/>
              </a:rPr>
              <a:t>before?</a:t>
            </a:r>
            <a:endParaRPr sz="4300">
              <a:latin typeface="Arial"/>
              <a:ea typeface="Arial"/>
              <a:cs typeface="Arial"/>
              <a:sym typeface="Arial"/>
            </a:endParaRPr>
          </a:p>
        </p:txBody>
      </p:sp>
      <p:pic>
        <p:nvPicPr>
          <p:cNvPr id="1973" name="Google Shape;1973;p12" title="Duck Crossing Video.mp4">
            <a:hlinkClick r:id="rId3"/>
          </p:cNvPr>
          <p:cNvPicPr preferRelativeResize="0"/>
          <p:nvPr/>
        </p:nvPicPr>
        <p:blipFill rotWithShape="1">
          <a:blip r:embed="rId4">
            <a:alphaModFix/>
          </a:blip>
          <a:srcRect b="0" l="0" r="0" t="0"/>
          <a:stretch/>
        </p:blipFill>
        <p:spPr>
          <a:xfrm>
            <a:off x="763904" y="1270136"/>
            <a:ext cx="7640508" cy="5125341"/>
          </a:xfrm>
          <a:prstGeom prst="rect">
            <a:avLst/>
          </a:prstGeom>
          <a:noFill/>
          <a:ln>
            <a:noFill/>
          </a:ln>
        </p:spPr>
      </p:pic>
      <p:grpSp>
        <p:nvGrpSpPr>
          <p:cNvPr id="1974" name="Google Shape;1974;p12"/>
          <p:cNvGrpSpPr/>
          <p:nvPr/>
        </p:nvGrpSpPr>
        <p:grpSpPr>
          <a:xfrm>
            <a:off x="374151" y="197905"/>
            <a:ext cx="2781890" cy="765131"/>
            <a:chOff x="374151" y="197905"/>
            <a:chExt cx="2781890" cy="765131"/>
          </a:xfrm>
        </p:grpSpPr>
        <p:grpSp>
          <p:nvGrpSpPr>
            <p:cNvPr id="1975" name="Google Shape;1975;p12"/>
            <p:cNvGrpSpPr/>
            <p:nvPr/>
          </p:nvGrpSpPr>
          <p:grpSpPr>
            <a:xfrm>
              <a:off x="374151" y="197905"/>
              <a:ext cx="2762789" cy="506237"/>
              <a:chOff x="6676223" y="232242"/>
              <a:chExt cx="5133247" cy="940585"/>
            </a:xfrm>
          </p:grpSpPr>
          <p:grpSp>
            <p:nvGrpSpPr>
              <p:cNvPr id="1976" name="Google Shape;1976;p12"/>
              <p:cNvGrpSpPr/>
              <p:nvPr/>
            </p:nvGrpSpPr>
            <p:grpSpPr>
              <a:xfrm>
                <a:off x="10456026" y="522867"/>
                <a:ext cx="1353444" cy="504581"/>
                <a:chOff x="10456026" y="522867"/>
                <a:chExt cx="1353444" cy="504581"/>
              </a:xfrm>
            </p:grpSpPr>
            <p:grpSp>
              <p:nvGrpSpPr>
                <p:cNvPr id="1977" name="Google Shape;1977;p12"/>
                <p:cNvGrpSpPr/>
                <p:nvPr/>
              </p:nvGrpSpPr>
              <p:grpSpPr>
                <a:xfrm>
                  <a:off x="11314887" y="522867"/>
                  <a:ext cx="494509" cy="320473"/>
                  <a:chOff x="9108110" y="975804"/>
                  <a:chExt cx="894715" cy="579831"/>
                </a:xfrm>
              </p:grpSpPr>
              <p:sp>
                <p:nvSpPr>
                  <p:cNvPr id="1978" name="Google Shape;1978;p1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79" name="Google Shape;1979;p1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0" name="Google Shape;1980;p1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1" name="Google Shape;1981;p1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2" name="Google Shape;1982;p1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3" name="Google Shape;1983;p1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4" name="Google Shape;1984;p1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5" name="Google Shape;1985;p1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6" name="Google Shape;1986;p1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87" name="Google Shape;1987;p1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8" name="Google Shape;1988;p1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89" name="Google Shape;1989;p1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0" name="Google Shape;1990;p1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991" name="Google Shape;1991;p12"/>
              <p:cNvGrpSpPr/>
              <p:nvPr/>
            </p:nvGrpSpPr>
            <p:grpSpPr>
              <a:xfrm>
                <a:off x="6676223" y="232242"/>
                <a:ext cx="959888" cy="940585"/>
                <a:chOff x="715379" y="449977"/>
                <a:chExt cx="1736725" cy="1701800"/>
              </a:xfrm>
            </p:grpSpPr>
            <p:sp>
              <p:nvSpPr>
                <p:cNvPr id="1992" name="Google Shape;1992;p1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3" name="Google Shape;1993;p1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4" name="Google Shape;1994;p12"/>
                <p:cNvSpPr/>
                <p:nvPr/>
              </p:nvSpPr>
              <p:spPr>
                <a:xfrm>
                  <a:off x="1140755" y="943620"/>
                  <a:ext cx="186300" cy="221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5" name="Google Shape;1995;p1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6" name="Google Shape;1996;p12"/>
                <p:cNvSpPr/>
                <p:nvPr/>
              </p:nvSpPr>
              <p:spPr>
                <a:xfrm>
                  <a:off x="1868016" y="938963"/>
                  <a:ext cx="158400" cy="2304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7" name="Google Shape;1997;p1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8" name="Google Shape;1998;p12"/>
                <p:cNvSpPr/>
                <p:nvPr/>
              </p:nvSpPr>
              <p:spPr>
                <a:xfrm>
                  <a:off x="1391221" y="1546008"/>
                  <a:ext cx="184500" cy="176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9" name="Google Shape;1999;p12"/>
                <p:cNvSpPr/>
                <p:nvPr/>
              </p:nvSpPr>
              <p:spPr>
                <a:xfrm>
                  <a:off x="1606425" y="1547918"/>
                  <a:ext cx="253500" cy="1719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0" name="Google Shape;2000;p12"/>
                <p:cNvSpPr/>
                <p:nvPr/>
              </p:nvSpPr>
              <p:spPr>
                <a:xfrm>
                  <a:off x="1881483" y="1548260"/>
                  <a:ext cx="158100" cy="171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1" name="Google Shape;2001;p12"/>
                <p:cNvSpPr/>
                <p:nvPr/>
              </p:nvSpPr>
              <p:spPr>
                <a:xfrm>
                  <a:off x="1150931" y="1763974"/>
                  <a:ext cx="972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2" name="Google Shape;2002;p1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3" name="Google Shape;2003;p12"/>
                <p:cNvSpPr/>
                <p:nvPr/>
              </p:nvSpPr>
              <p:spPr>
                <a:xfrm>
                  <a:off x="1401364" y="1766237"/>
                  <a:ext cx="264600" cy="173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4" name="Google Shape;2004;p1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5" name="Google Shape;2005;p12"/>
                <p:cNvSpPr/>
                <p:nvPr/>
              </p:nvSpPr>
              <p:spPr>
                <a:xfrm>
                  <a:off x="1740921" y="1763977"/>
                  <a:ext cx="1548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6" name="Google Shape;2006;p1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7" name="Google Shape;2007;p1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008" name="Google Shape;2008;p12"/>
              <p:cNvPicPr preferRelativeResize="0"/>
              <p:nvPr/>
            </p:nvPicPr>
            <p:blipFill rotWithShape="1">
              <a:blip r:embed="rId13">
                <a:alphaModFix/>
              </a:blip>
              <a:srcRect b="0" l="0" r="0" t="0"/>
              <a:stretch/>
            </p:blipFill>
            <p:spPr>
              <a:xfrm>
                <a:off x="8100690" y="439353"/>
                <a:ext cx="2024416" cy="613380"/>
              </a:xfrm>
              <a:prstGeom prst="rect">
                <a:avLst/>
              </a:prstGeom>
              <a:noFill/>
              <a:ln>
                <a:noFill/>
              </a:ln>
            </p:spPr>
          </p:pic>
        </p:grpSp>
        <p:pic>
          <p:nvPicPr>
            <p:cNvPr id="2009" name="Google Shape;2009;p12"/>
            <p:cNvPicPr preferRelativeResize="0"/>
            <p:nvPr/>
          </p:nvPicPr>
          <p:blipFill rotWithShape="1">
            <a:blip r:embed="rId14">
              <a:alphaModFix/>
            </a:blip>
            <a:srcRect b="0" l="0" r="0" t="0"/>
            <a:stretch/>
          </p:blipFill>
          <p:spPr>
            <a:xfrm>
              <a:off x="384645" y="784985"/>
              <a:ext cx="2771396" cy="178051"/>
            </a:xfrm>
            <a:prstGeom prst="rect">
              <a:avLst/>
            </a:prstGeom>
            <a:noFill/>
            <a:ln>
              <a:noFill/>
            </a:ln>
          </p:spPr>
        </p:pic>
      </p:grpSp>
      <p:pic>
        <p:nvPicPr>
          <p:cNvPr id="2010" name="Google Shape;2010;p12"/>
          <p:cNvPicPr preferRelativeResize="0"/>
          <p:nvPr/>
        </p:nvPicPr>
        <p:blipFill rotWithShape="1">
          <a:blip r:embed="rId15">
            <a:alphaModFix/>
          </a:blip>
          <a:srcRect b="30305" l="49898" r="27005" t="29329"/>
          <a:stretch/>
        </p:blipFill>
        <p:spPr>
          <a:xfrm rot="-5400000">
            <a:off x="11114398" y="5802156"/>
            <a:ext cx="634596" cy="1567031"/>
          </a:xfrm>
          <a:prstGeom prst="rect">
            <a:avLst/>
          </a:prstGeom>
          <a:noFill/>
          <a:ln>
            <a:noFill/>
          </a:ln>
        </p:spPr>
      </p:pic>
      <p:cxnSp>
        <p:nvCxnSpPr>
          <p:cNvPr id="2011" name="Google Shape;2011;p12"/>
          <p:cNvCxnSpPr/>
          <p:nvPr/>
        </p:nvCxnSpPr>
        <p:spPr>
          <a:xfrm>
            <a:off x="8918323" y="5549752"/>
            <a:ext cx="786000" cy="0"/>
          </a:xfrm>
          <a:prstGeom prst="straightConnector1">
            <a:avLst/>
          </a:prstGeom>
          <a:noFill/>
          <a:ln cap="flat" cmpd="sng" w="127000">
            <a:solidFill>
              <a:srgbClr val="A7262A"/>
            </a:solidFill>
            <a:prstDash val="solid"/>
            <a:miter lim="800000"/>
            <a:headEnd len="sm" w="sm" type="none"/>
            <a:tailEnd len="sm" w="sm" type="none"/>
          </a:ln>
        </p:spPr>
      </p:cxnSp>
      <p:sp>
        <p:nvSpPr>
          <p:cNvPr id="2012" name="Google Shape;2012;p12"/>
          <p:cNvSpPr txBox="1"/>
          <p:nvPr/>
        </p:nvSpPr>
        <p:spPr>
          <a:xfrm>
            <a:off x="916300" y="6395475"/>
            <a:ext cx="6699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Arial"/>
                <a:ea typeface="Arial"/>
                <a:cs typeface="Arial"/>
                <a:sym typeface="Arial"/>
                <a:hlinkClick r:id="rId16"/>
              </a:rPr>
              <a:t>Video Link</a:t>
            </a:r>
            <a:endParaRPr b="1"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3"/>
                                        </p:tgtEl>
                                        <p:attrNameLst>
                                          <p:attrName>style.visibility</p:attrName>
                                        </p:attrNameLst>
                                      </p:cBhvr>
                                      <p:to>
                                        <p:strVal val="visible"/>
                                      </p:to>
                                    </p:set>
                                    <p:animEffect filter="fade" transition="in">
                                      <p:cBhvr>
                                        <p:cTn dur="1000"/>
                                        <p:tgtEl>
                                          <p:spTgt spid="1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58"/>
          <p:cNvSpPr txBox="1"/>
          <p:nvPr>
            <p:ph type="title"/>
          </p:nvPr>
        </p:nvSpPr>
        <p:spPr>
          <a:xfrm>
            <a:off x="890777" y="1554938"/>
            <a:ext cx="10515600" cy="352654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1200"/>
              </a:spcAft>
              <a:buClr>
                <a:schemeClr val="dk1"/>
              </a:buClr>
              <a:buSzPts val="5556"/>
              <a:buFont typeface="Arial"/>
              <a:buNone/>
            </a:pPr>
            <a:r>
              <a:rPr lang="en-GB" sz="5000">
                <a:latin typeface="Arial"/>
                <a:ea typeface="Arial"/>
                <a:cs typeface="Arial"/>
                <a:sym typeface="Arial"/>
              </a:rPr>
              <a:t>So what did you think? </a:t>
            </a:r>
            <a:br>
              <a:rPr lang="en-GB" sz="5000">
                <a:latin typeface="Arial"/>
                <a:ea typeface="Arial"/>
                <a:cs typeface="Arial"/>
                <a:sym typeface="Arial"/>
              </a:rPr>
            </a:br>
            <a:r>
              <a:rPr lang="en-GB" sz="4100">
                <a:latin typeface="Arial"/>
                <a:ea typeface="Arial"/>
                <a:cs typeface="Arial"/>
                <a:sym typeface="Arial"/>
              </a:rPr>
              <a:t>Is it real?</a:t>
            </a:r>
            <a:br>
              <a:rPr lang="en-GB" sz="4100">
                <a:latin typeface="Arial"/>
                <a:ea typeface="Arial"/>
                <a:cs typeface="Arial"/>
                <a:sym typeface="Arial"/>
              </a:rPr>
            </a:br>
            <a:r>
              <a:rPr lang="en-GB" sz="4100">
                <a:latin typeface="Arial"/>
                <a:ea typeface="Arial"/>
                <a:cs typeface="Arial"/>
                <a:sym typeface="Arial"/>
              </a:rPr>
              <a:t>Is it misinformation? </a:t>
            </a:r>
            <a:br>
              <a:rPr lang="en-GB" sz="4100">
                <a:latin typeface="Arial"/>
                <a:ea typeface="Arial"/>
                <a:cs typeface="Arial"/>
                <a:sym typeface="Arial"/>
              </a:rPr>
            </a:br>
            <a:r>
              <a:rPr lang="en-GB" sz="4100">
                <a:latin typeface="Arial"/>
                <a:ea typeface="Arial"/>
                <a:cs typeface="Arial"/>
                <a:sym typeface="Arial"/>
              </a:rPr>
              <a:t>Is it disinformation? </a:t>
            </a:r>
            <a:br>
              <a:rPr lang="en-GB" sz="4100">
                <a:latin typeface="Arial"/>
                <a:ea typeface="Arial"/>
                <a:cs typeface="Arial"/>
                <a:sym typeface="Arial"/>
              </a:rPr>
            </a:br>
            <a:r>
              <a:rPr lang="en-GB" sz="4100">
                <a:latin typeface="Arial"/>
                <a:ea typeface="Arial"/>
                <a:cs typeface="Arial"/>
                <a:sym typeface="Arial"/>
              </a:rPr>
              <a:t>Is it manipulated content?</a:t>
            </a:r>
            <a:endParaRPr sz="4100">
              <a:latin typeface="Arial"/>
              <a:ea typeface="Arial"/>
              <a:cs typeface="Arial"/>
              <a:sym typeface="Arial"/>
            </a:endParaRPr>
          </a:p>
        </p:txBody>
      </p:sp>
      <p:grpSp>
        <p:nvGrpSpPr>
          <p:cNvPr id="2018" name="Google Shape;2018;p58"/>
          <p:cNvGrpSpPr/>
          <p:nvPr/>
        </p:nvGrpSpPr>
        <p:grpSpPr>
          <a:xfrm>
            <a:off x="374151" y="197905"/>
            <a:ext cx="2781890" cy="765131"/>
            <a:chOff x="374151" y="197905"/>
            <a:chExt cx="2781890" cy="765131"/>
          </a:xfrm>
        </p:grpSpPr>
        <p:grpSp>
          <p:nvGrpSpPr>
            <p:cNvPr id="2019" name="Google Shape;2019;p58"/>
            <p:cNvGrpSpPr/>
            <p:nvPr/>
          </p:nvGrpSpPr>
          <p:grpSpPr>
            <a:xfrm>
              <a:off x="374151" y="197905"/>
              <a:ext cx="2762789" cy="506237"/>
              <a:chOff x="6676223" y="232242"/>
              <a:chExt cx="5133247" cy="940585"/>
            </a:xfrm>
          </p:grpSpPr>
          <p:grpSp>
            <p:nvGrpSpPr>
              <p:cNvPr id="2020" name="Google Shape;2020;p58"/>
              <p:cNvGrpSpPr/>
              <p:nvPr/>
            </p:nvGrpSpPr>
            <p:grpSpPr>
              <a:xfrm>
                <a:off x="10456026" y="522867"/>
                <a:ext cx="1353444" cy="504581"/>
                <a:chOff x="10456026" y="522867"/>
                <a:chExt cx="1353444" cy="504581"/>
              </a:xfrm>
            </p:grpSpPr>
            <p:grpSp>
              <p:nvGrpSpPr>
                <p:cNvPr id="2021" name="Google Shape;2021;p58"/>
                <p:cNvGrpSpPr/>
                <p:nvPr/>
              </p:nvGrpSpPr>
              <p:grpSpPr>
                <a:xfrm>
                  <a:off x="11314887" y="522867"/>
                  <a:ext cx="494509" cy="320473"/>
                  <a:chOff x="9108110" y="975804"/>
                  <a:chExt cx="894715" cy="579831"/>
                </a:xfrm>
              </p:grpSpPr>
              <p:sp>
                <p:nvSpPr>
                  <p:cNvPr id="2022" name="Google Shape;2022;p5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3" name="Google Shape;2023;p5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4" name="Google Shape;2024;p5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5" name="Google Shape;2025;p5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6" name="Google Shape;2026;p5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7" name="Google Shape;2027;p5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8" name="Google Shape;2028;p5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9" name="Google Shape;2029;p5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0" name="Google Shape;2030;p5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31" name="Google Shape;2031;p5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2" name="Google Shape;2032;p5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33" name="Google Shape;2033;p5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4" name="Google Shape;2034;p5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035" name="Google Shape;2035;p58"/>
              <p:cNvGrpSpPr/>
              <p:nvPr/>
            </p:nvGrpSpPr>
            <p:grpSpPr>
              <a:xfrm>
                <a:off x="6676223" y="232242"/>
                <a:ext cx="959888" cy="940585"/>
                <a:chOff x="715379" y="449977"/>
                <a:chExt cx="1736725" cy="1701800"/>
              </a:xfrm>
            </p:grpSpPr>
            <p:sp>
              <p:nvSpPr>
                <p:cNvPr id="2036" name="Google Shape;2036;p5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7" name="Google Shape;2037;p5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8" name="Google Shape;2038;p5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9" name="Google Shape;2039;p5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0" name="Google Shape;2040;p5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1" name="Google Shape;2041;p5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2" name="Google Shape;2042;p5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3" name="Google Shape;2043;p5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4" name="Google Shape;2044;p5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5" name="Google Shape;2045;p5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6" name="Google Shape;2046;p5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7" name="Google Shape;2047;p5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8" name="Google Shape;2048;p5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9" name="Google Shape;2049;p5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50" name="Google Shape;2050;p5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51" name="Google Shape;2051;p5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052" name="Google Shape;2052;p5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053" name="Google Shape;2053;p58"/>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054" name="Google Shape;2054;p58"/>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2055" name="Google Shape;2055;p58"/>
          <p:cNvCxnSpPr/>
          <p:nvPr/>
        </p:nvCxnSpPr>
        <p:spPr>
          <a:xfrm>
            <a:off x="5561485" y="5228945"/>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DEDEE"/>
        </a:solidFill>
      </p:bgPr>
    </p:bg>
    <p:spTree>
      <p:nvGrpSpPr>
        <p:cNvPr id="964" name="Shape 964"/>
        <p:cNvGrpSpPr/>
        <p:nvPr/>
      </p:nvGrpSpPr>
      <p:grpSpPr>
        <a:xfrm>
          <a:off x="0" y="0"/>
          <a:ext cx="0" cy="0"/>
          <a:chOff x="0" y="0"/>
          <a:chExt cx="0" cy="0"/>
        </a:xfrm>
      </p:grpSpPr>
      <p:sp>
        <p:nvSpPr>
          <p:cNvPr id="965" name="Google Shape;965;ge68d92fb21_0_0"/>
          <p:cNvSpPr txBox="1"/>
          <p:nvPr/>
        </p:nvSpPr>
        <p:spPr>
          <a:xfrm>
            <a:off x="1202659" y="3678895"/>
            <a:ext cx="6074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4782"/>
              </a:lnSpc>
              <a:spcBef>
                <a:spcPts val="0"/>
              </a:spcBef>
              <a:spcAft>
                <a:spcPts val="0"/>
              </a:spcAft>
              <a:buClr>
                <a:srgbClr val="A7262A"/>
              </a:buClr>
              <a:buSzPts val="4700"/>
              <a:buFont typeface="Arial"/>
              <a:buNone/>
            </a:pPr>
            <a:r>
              <a:t/>
            </a:r>
            <a:endParaRPr b="0" i="0" sz="1500" u="none" cap="none" strike="noStrike">
              <a:solidFill>
                <a:srgbClr val="000000"/>
              </a:solidFill>
              <a:latin typeface="Arial"/>
              <a:ea typeface="Arial"/>
              <a:cs typeface="Arial"/>
              <a:sym typeface="Arial"/>
            </a:endParaRPr>
          </a:p>
        </p:txBody>
      </p:sp>
      <p:sp>
        <p:nvSpPr>
          <p:cNvPr id="966" name="Google Shape;966;ge68d92fb21_0_0"/>
          <p:cNvSpPr txBox="1"/>
          <p:nvPr/>
        </p:nvSpPr>
        <p:spPr>
          <a:xfrm>
            <a:off x="1202650" y="2342225"/>
            <a:ext cx="5556900" cy="37404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0"/>
              </a:spcBef>
              <a:spcAft>
                <a:spcPts val="0"/>
              </a:spcAft>
              <a:buClr>
                <a:schemeClr val="dk1"/>
              </a:buClr>
              <a:buSzPts val="1900"/>
              <a:buFont typeface="Arial"/>
              <a:buNone/>
            </a:pPr>
            <a:r>
              <a:rPr b="0" i="0" lang="en-GB" sz="3300" u="none" cap="none" strike="noStrike">
                <a:solidFill>
                  <a:schemeClr val="dk1"/>
                </a:solidFill>
                <a:latin typeface="Arial"/>
                <a:ea typeface="Arial"/>
                <a:cs typeface="Arial"/>
                <a:sym typeface="Arial"/>
              </a:rPr>
              <a:t>A media education programme for school students in India launched by </a:t>
            </a:r>
            <a:r>
              <a:rPr b="1" i="0" lang="en-GB" sz="3300" u="none" cap="none" strike="noStrike">
                <a:solidFill>
                  <a:schemeClr val="dk1"/>
                </a:solidFill>
                <a:latin typeface="Arial"/>
                <a:ea typeface="Arial"/>
                <a:cs typeface="Arial"/>
                <a:sym typeface="Arial"/>
              </a:rPr>
              <a:t>BBC News </a:t>
            </a:r>
            <a:r>
              <a:rPr b="0" i="0" lang="en-GB" sz="3300" u="none" cap="none" strike="noStrike">
                <a:solidFill>
                  <a:schemeClr val="dk1"/>
                </a:solidFill>
                <a:latin typeface="Arial"/>
                <a:ea typeface="Arial"/>
                <a:cs typeface="Arial"/>
                <a:sym typeface="Arial"/>
              </a:rPr>
              <a:t>in partnership with</a:t>
            </a:r>
            <a:r>
              <a:rPr b="1" i="0" lang="en-GB" sz="3300" u="none" cap="none" strike="noStrike">
                <a:solidFill>
                  <a:schemeClr val="dk1"/>
                </a:solidFill>
                <a:latin typeface="Arial"/>
                <a:ea typeface="Arial"/>
                <a:cs typeface="Arial"/>
                <a:sym typeface="Arial"/>
              </a:rPr>
              <a:t> Internews </a:t>
            </a:r>
            <a:r>
              <a:rPr b="0" i="0" lang="en-GB" sz="3300" u="none" cap="none" strike="noStrike">
                <a:solidFill>
                  <a:schemeClr val="dk1"/>
                </a:solidFill>
                <a:latin typeface="Arial"/>
                <a:ea typeface="Arial"/>
                <a:cs typeface="Arial"/>
                <a:sym typeface="Arial"/>
              </a:rPr>
              <a:t>and in collaboration with </a:t>
            </a:r>
            <a:r>
              <a:rPr b="1" i="0" lang="en-GB" sz="3300" u="none" cap="none" strike="noStrike">
                <a:solidFill>
                  <a:schemeClr val="dk1"/>
                </a:solidFill>
                <a:latin typeface="Arial"/>
                <a:ea typeface="Arial"/>
                <a:cs typeface="Arial"/>
                <a:sym typeface="Arial"/>
              </a:rPr>
              <a:t>DataLEADS</a:t>
            </a:r>
            <a:endParaRPr b="0" i="0" sz="3500" u="none" cap="none" strike="noStrike">
              <a:solidFill>
                <a:srgbClr val="000000"/>
              </a:solidFill>
              <a:latin typeface="Arial"/>
              <a:ea typeface="Arial"/>
              <a:cs typeface="Arial"/>
              <a:sym typeface="Arial"/>
            </a:endParaRPr>
          </a:p>
        </p:txBody>
      </p:sp>
      <p:grpSp>
        <p:nvGrpSpPr>
          <p:cNvPr id="967" name="Google Shape;967;ge68d92fb21_0_0"/>
          <p:cNvGrpSpPr/>
          <p:nvPr/>
        </p:nvGrpSpPr>
        <p:grpSpPr>
          <a:xfrm>
            <a:off x="511938" y="309825"/>
            <a:ext cx="4243655" cy="777582"/>
            <a:chOff x="6676223" y="232242"/>
            <a:chExt cx="5133247" cy="940585"/>
          </a:xfrm>
        </p:grpSpPr>
        <p:grpSp>
          <p:nvGrpSpPr>
            <p:cNvPr id="968" name="Google Shape;968;ge68d92fb21_0_0"/>
            <p:cNvGrpSpPr/>
            <p:nvPr/>
          </p:nvGrpSpPr>
          <p:grpSpPr>
            <a:xfrm>
              <a:off x="10456026" y="522867"/>
              <a:ext cx="1353444" cy="504581"/>
              <a:chOff x="10456026" y="522867"/>
              <a:chExt cx="1353444" cy="504581"/>
            </a:xfrm>
          </p:grpSpPr>
          <p:grpSp>
            <p:nvGrpSpPr>
              <p:cNvPr id="969" name="Google Shape;969;ge68d92fb21_0_0"/>
              <p:cNvGrpSpPr/>
              <p:nvPr/>
            </p:nvGrpSpPr>
            <p:grpSpPr>
              <a:xfrm>
                <a:off x="11314887" y="522867"/>
                <a:ext cx="494509" cy="320473"/>
                <a:chOff x="9108110" y="975804"/>
                <a:chExt cx="894715" cy="579831"/>
              </a:xfrm>
            </p:grpSpPr>
            <p:sp>
              <p:nvSpPr>
                <p:cNvPr id="970" name="Google Shape;970;ge68d92fb21_0_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1" name="Google Shape;971;ge68d92fb21_0_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2" name="Google Shape;972;ge68d92fb21_0_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3" name="Google Shape;973;ge68d92fb21_0_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4" name="Google Shape;974;ge68d92fb21_0_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5" name="Google Shape;975;ge68d92fb21_0_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6" name="Google Shape;976;ge68d92fb21_0_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7" name="Google Shape;977;ge68d92fb21_0_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8" name="Google Shape;978;ge68d92fb21_0_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979" name="Google Shape;979;ge68d92fb21_0_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0" name="Google Shape;980;ge68d92fb21_0_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981" name="Google Shape;981;ge68d92fb21_0_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2" name="Google Shape;982;ge68d92fb21_0_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983" name="Google Shape;983;ge68d92fb21_0_0"/>
            <p:cNvGrpSpPr/>
            <p:nvPr/>
          </p:nvGrpSpPr>
          <p:grpSpPr>
            <a:xfrm>
              <a:off x="6676223" y="232242"/>
              <a:ext cx="959888" cy="940585"/>
              <a:chOff x="715379" y="449977"/>
              <a:chExt cx="1736725" cy="1701800"/>
            </a:xfrm>
          </p:grpSpPr>
          <p:sp>
            <p:nvSpPr>
              <p:cNvPr id="984" name="Google Shape;984;ge68d92fb21_0_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5" name="Google Shape;985;ge68d92fb21_0_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6" name="Google Shape;986;ge68d92fb21_0_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7" name="Google Shape;987;ge68d92fb21_0_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8" name="Google Shape;988;ge68d92fb21_0_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89" name="Google Shape;989;ge68d92fb21_0_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0" name="Google Shape;990;ge68d92fb21_0_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1" name="Google Shape;991;ge68d92fb21_0_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2" name="Google Shape;992;ge68d92fb21_0_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3" name="Google Shape;993;ge68d92fb21_0_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4" name="Google Shape;994;ge68d92fb21_0_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5" name="Google Shape;995;ge68d92fb21_0_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6" name="Google Shape;996;ge68d92fb21_0_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7" name="Google Shape;997;ge68d92fb21_0_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8" name="Google Shape;998;ge68d92fb21_0_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99" name="Google Shape;999;ge68d92fb21_0_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1000" name="Google Shape;1000;ge68d92fb21_0_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001" name="Google Shape;1001;ge68d92fb21_0_0"/>
          <p:cNvPicPr preferRelativeResize="0"/>
          <p:nvPr/>
        </p:nvPicPr>
        <p:blipFill rotWithShape="1">
          <a:blip r:embed="rId12">
            <a:alphaModFix/>
          </a:blip>
          <a:srcRect b="30305" l="49898" r="27005" t="29329"/>
          <a:stretch/>
        </p:blipFill>
        <p:spPr>
          <a:xfrm>
            <a:off x="-10495" y="3477082"/>
            <a:ext cx="989557" cy="2443548"/>
          </a:xfrm>
          <a:prstGeom prst="rect">
            <a:avLst/>
          </a:prstGeom>
          <a:noFill/>
          <a:ln>
            <a:noFill/>
          </a:ln>
        </p:spPr>
      </p:pic>
      <p:pic>
        <p:nvPicPr>
          <p:cNvPr id="1002" name="Google Shape;1002;ge68d92fb21_0_0"/>
          <p:cNvPicPr preferRelativeResize="0"/>
          <p:nvPr/>
        </p:nvPicPr>
        <p:blipFill rotWithShape="1">
          <a:blip r:embed="rId13">
            <a:alphaModFix/>
          </a:blip>
          <a:srcRect b="30305" l="49898" r="27005" t="29329"/>
          <a:stretch/>
        </p:blipFill>
        <p:spPr>
          <a:xfrm rot="5400000">
            <a:off x="10498661" y="-726996"/>
            <a:ext cx="989557" cy="2443548"/>
          </a:xfrm>
          <a:prstGeom prst="rect">
            <a:avLst/>
          </a:prstGeom>
          <a:noFill/>
          <a:ln>
            <a:noFill/>
          </a:ln>
        </p:spPr>
      </p:pic>
      <p:pic>
        <p:nvPicPr>
          <p:cNvPr id="1003" name="Google Shape;1003;ge68d92fb21_0_0"/>
          <p:cNvPicPr preferRelativeResize="0"/>
          <p:nvPr/>
        </p:nvPicPr>
        <p:blipFill rotWithShape="1">
          <a:blip r:embed="rId14">
            <a:alphaModFix/>
          </a:blip>
          <a:srcRect b="0" l="0" r="0" t="0"/>
          <a:stretch/>
        </p:blipFill>
        <p:spPr>
          <a:xfrm>
            <a:off x="422223" y="1383320"/>
            <a:ext cx="10319266" cy="662970"/>
          </a:xfrm>
          <a:prstGeom prst="rect">
            <a:avLst/>
          </a:prstGeom>
          <a:noFill/>
          <a:ln>
            <a:noFill/>
          </a:ln>
        </p:spPr>
      </p:pic>
      <p:pic>
        <p:nvPicPr>
          <p:cNvPr id="1004" name="Google Shape;1004;ge68d92fb21_0_0"/>
          <p:cNvPicPr preferRelativeResize="0"/>
          <p:nvPr/>
        </p:nvPicPr>
        <p:blipFill rotWithShape="1">
          <a:blip r:embed="rId15">
            <a:alphaModFix/>
          </a:blip>
          <a:srcRect b="30305" l="49898" r="27005" t="29329"/>
          <a:stretch/>
        </p:blipFill>
        <p:spPr>
          <a:xfrm rot="-5400000">
            <a:off x="10498660" y="5141449"/>
            <a:ext cx="989554" cy="2443548"/>
          </a:xfrm>
          <a:prstGeom prst="rect">
            <a:avLst/>
          </a:prstGeom>
          <a:noFill/>
          <a:ln>
            <a:noFill/>
          </a:ln>
        </p:spPr>
      </p:pic>
      <p:pic>
        <p:nvPicPr>
          <p:cNvPr id="1005" name="Google Shape;1005;ge68d92fb21_0_0"/>
          <p:cNvPicPr preferRelativeResize="0"/>
          <p:nvPr/>
        </p:nvPicPr>
        <p:blipFill rotWithShape="1">
          <a:blip r:embed="rId16">
            <a:alphaModFix/>
          </a:blip>
          <a:srcRect b="0" l="0" r="0" t="0"/>
          <a:stretch/>
        </p:blipFill>
        <p:spPr>
          <a:xfrm>
            <a:off x="7400101" y="2180227"/>
            <a:ext cx="3209900" cy="37404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13"/>
          <p:cNvSpPr txBox="1"/>
          <p:nvPr>
            <p:ph type="title"/>
          </p:nvPr>
        </p:nvSpPr>
        <p:spPr>
          <a:xfrm>
            <a:off x="6996255" y="1524367"/>
            <a:ext cx="4811100" cy="3641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Arial"/>
              <a:buNone/>
            </a:pPr>
            <a:r>
              <a:rPr lang="en-GB" sz="3600">
                <a:latin typeface="Arial"/>
                <a:ea typeface="Arial"/>
                <a:cs typeface="Arial"/>
                <a:sym typeface="Arial"/>
              </a:rPr>
              <a:t>This was for a traffic educational video and </a:t>
            </a:r>
            <a:r>
              <a:rPr lang="en-GB" sz="3600">
                <a:solidFill>
                  <a:srgbClr val="C00000"/>
                </a:solidFill>
                <a:latin typeface="Arial"/>
                <a:ea typeface="Arial"/>
                <a:cs typeface="Arial"/>
                <a:sym typeface="Arial"/>
              </a:rPr>
              <a:t>not real. </a:t>
            </a:r>
            <a:endParaRPr sz="3600">
              <a:solidFill>
                <a:srgbClr val="C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600"/>
              <a:buFont typeface="Arial"/>
              <a:buNone/>
            </a:pPr>
            <a:r>
              <a:t/>
            </a:r>
            <a:endParaRPr sz="3600">
              <a:latin typeface="Arial"/>
              <a:ea typeface="Arial"/>
              <a:cs typeface="Arial"/>
              <a:sym typeface="Arial"/>
            </a:endParaRPr>
          </a:p>
          <a:p>
            <a:pPr indent="0" lvl="0" marL="0" rtl="0" algn="l">
              <a:lnSpc>
                <a:spcPct val="90000"/>
              </a:lnSpc>
              <a:spcBef>
                <a:spcPts val="0"/>
              </a:spcBef>
              <a:spcAft>
                <a:spcPts val="0"/>
              </a:spcAft>
              <a:buClr>
                <a:schemeClr val="dk1"/>
              </a:buClr>
              <a:buSzPts val="3600"/>
              <a:buFont typeface="Arial"/>
              <a:buNone/>
            </a:pPr>
            <a:r>
              <a:rPr lang="en-GB" sz="3600">
                <a:solidFill>
                  <a:srgbClr val="C00000"/>
                </a:solidFill>
                <a:latin typeface="Arial"/>
                <a:ea typeface="Arial"/>
                <a:cs typeface="Arial"/>
                <a:sym typeface="Arial"/>
              </a:rPr>
              <a:t>FABRICATED</a:t>
            </a:r>
            <a:endParaRPr sz="3600">
              <a:solidFill>
                <a:srgbClr val="C00000"/>
              </a:solidFill>
              <a:latin typeface="Arial"/>
              <a:ea typeface="Arial"/>
              <a:cs typeface="Arial"/>
              <a:sym typeface="Arial"/>
            </a:endParaRPr>
          </a:p>
          <a:p>
            <a:pPr indent="0" lvl="0" marL="0" rtl="0" algn="l">
              <a:lnSpc>
                <a:spcPct val="90000"/>
              </a:lnSpc>
              <a:spcBef>
                <a:spcPts val="0"/>
              </a:spcBef>
              <a:spcAft>
                <a:spcPts val="0"/>
              </a:spcAft>
              <a:buClr>
                <a:schemeClr val="dk1"/>
              </a:buClr>
              <a:buSzPts val="3600"/>
              <a:buFont typeface="Arial"/>
              <a:buNone/>
            </a:pPr>
            <a:r>
              <a:rPr lang="en-GB" sz="3600">
                <a:solidFill>
                  <a:srgbClr val="C00000"/>
                </a:solidFill>
                <a:latin typeface="Arial"/>
                <a:ea typeface="Arial"/>
                <a:cs typeface="Arial"/>
                <a:sym typeface="Arial"/>
              </a:rPr>
              <a:t>CONTENT</a:t>
            </a:r>
            <a:endParaRPr sz="3600">
              <a:solidFill>
                <a:srgbClr val="C00000"/>
              </a:solidFill>
              <a:latin typeface="Arial"/>
              <a:ea typeface="Arial"/>
              <a:cs typeface="Arial"/>
              <a:sym typeface="Arial"/>
            </a:endParaRPr>
          </a:p>
        </p:txBody>
      </p:sp>
      <p:pic>
        <p:nvPicPr>
          <p:cNvPr id="2062" name="Google Shape;2062;p13"/>
          <p:cNvPicPr preferRelativeResize="0"/>
          <p:nvPr/>
        </p:nvPicPr>
        <p:blipFill rotWithShape="1">
          <a:blip r:embed="rId3">
            <a:alphaModFix/>
          </a:blip>
          <a:srcRect b="0" l="0" r="0" t="0"/>
          <a:stretch/>
        </p:blipFill>
        <p:spPr>
          <a:xfrm>
            <a:off x="384645" y="1709837"/>
            <a:ext cx="6226980" cy="3641200"/>
          </a:xfrm>
          <a:prstGeom prst="rect">
            <a:avLst/>
          </a:prstGeom>
          <a:noFill/>
          <a:ln>
            <a:noFill/>
          </a:ln>
        </p:spPr>
      </p:pic>
      <p:grpSp>
        <p:nvGrpSpPr>
          <p:cNvPr id="2063" name="Google Shape;2063;p13"/>
          <p:cNvGrpSpPr/>
          <p:nvPr/>
        </p:nvGrpSpPr>
        <p:grpSpPr>
          <a:xfrm>
            <a:off x="374151" y="197905"/>
            <a:ext cx="2781890" cy="765131"/>
            <a:chOff x="374151" y="197905"/>
            <a:chExt cx="2781890" cy="765131"/>
          </a:xfrm>
        </p:grpSpPr>
        <p:grpSp>
          <p:nvGrpSpPr>
            <p:cNvPr id="2064" name="Google Shape;2064;p13"/>
            <p:cNvGrpSpPr/>
            <p:nvPr/>
          </p:nvGrpSpPr>
          <p:grpSpPr>
            <a:xfrm>
              <a:off x="374151" y="197905"/>
              <a:ext cx="2762789" cy="506237"/>
              <a:chOff x="6676223" y="232242"/>
              <a:chExt cx="5133247" cy="940585"/>
            </a:xfrm>
          </p:grpSpPr>
          <p:grpSp>
            <p:nvGrpSpPr>
              <p:cNvPr id="2065" name="Google Shape;2065;p13"/>
              <p:cNvGrpSpPr/>
              <p:nvPr/>
            </p:nvGrpSpPr>
            <p:grpSpPr>
              <a:xfrm>
                <a:off x="10456026" y="522867"/>
                <a:ext cx="1353444" cy="504581"/>
                <a:chOff x="10456026" y="522867"/>
                <a:chExt cx="1353444" cy="504581"/>
              </a:xfrm>
            </p:grpSpPr>
            <p:grpSp>
              <p:nvGrpSpPr>
                <p:cNvPr id="2066" name="Google Shape;2066;p13"/>
                <p:cNvGrpSpPr/>
                <p:nvPr/>
              </p:nvGrpSpPr>
              <p:grpSpPr>
                <a:xfrm>
                  <a:off x="11314887" y="522867"/>
                  <a:ext cx="494509" cy="320473"/>
                  <a:chOff x="9108110" y="975804"/>
                  <a:chExt cx="894715" cy="579831"/>
                </a:xfrm>
              </p:grpSpPr>
              <p:sp>
                <p:nvSpPr>
                  <p:cNvPr id="2067" name="Google Shape;2067;p1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8" name="Google Shape;2068;p1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9" name="Google Shape;2069;p1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0" name="Google Shape;2070;p1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1" name="Google Shape;2071;p1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2" name="Google Shape;2072;p1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3" name="Google Shape;2073;p1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4" name="Google Shape;2074;p1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5" name="Google Shape;2075;p1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76" name="Google Shape;2076;p1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7" name="Google Shape;2077;p1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78" name="Google Shape;2078;p1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9" name="Google Shape;2079;p1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080" name="Google Shape;2080;p13"/>
              <p:cNvGrpSpPr/>
              <p:nvPr/>
            </p:nvGrpSpPr>
            <p:grpSpPr>
              <a:xfrm>
                <a:off x="6676223" y="232242"/>
                <a:ext cx="959888" cy="940585"/>
                <a:chOff x="715379" y="449977"/>
                <a:chExt cx="1736725" cy="1701800"/>
              </a:xfrm>
            </p:grpSpPr>
            <p:sp>
              <p:nvSpPr>
                <p:cNvPr id="2081" name="Google Shape;2081;p1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2" name="Google Shape;2082;p1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3" name="Google Shape;2083;p1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4" name="Google Shape;2084;p1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5" name="Google Shape;2085;p1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6" name="Google Shape;2086;p1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7" name="Google Shape;2087;p1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8" name="Google Shape;2088;p1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9" name="Google Shape;2089;p1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0" name="Google Shape;2090;p1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1" name="Google Shape;2091;p1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2" name="Google Shape;2092;p1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3" name="Google Shape;2093;p1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4" name="Google Shape;2094;p1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5" name="Google Shape;2095;p1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6" name="Google Shape;2096;p1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097" name="Google Shape;2097;p1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098" name="Google Shape;2098;p13"/>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2099" name="Google Shape;2099;p13"/>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2100" name="Google Shape;2100;p13"/>
          <p:cNvCxnSpPr/>
          <p:nvPr/>
        </p:nvCxnSpPr>
        <p:spPr>
          <a:xfrm>
            <a:off x="7140305" y="5351036"/>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ge2286a765b_0_1480"/>
          <p:cNvSpPr txBox="1"/>
          <p:nvPr>
            <p:ph type="title"/>
          </p:nvPr>
        </p:nvSpPr>
        <p:spPr>
          <a:xfrm>
            <a:off x="1154597" y="897553"/>
            <a:ext cx="9496292" cy="106111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GB" sz="3600">
                <a:latin typeface="Arial"/>
                <a:ea typeface="Arial"/>
                <a:cs typeface="Arial"/>
                <a:sym typeface="Arial"/>
              </a:rPr>
              <a:t>Who makes it? Who shares it? – And why? </a:t>
            </a:r>
            <a:endParaRPr sz="3600">
              <a:latin typeface="Arial"/>
              <a:ea typeface="Arial"/>
              <a:cs typeface="Arial"/>
              <a:sym typeface="Arial"/>
            </a:endParaRPr>
          </a:p>
        </p:txBody>
      </p:sp>
      <p:pic>
        <p:nvPicPr>
          <p:cNvPr id="2107" name="Google Shape;2107;ge2286a765b_0_1480"/>
          <p:cNvPicPr preferRelativeResize="0"/>
          <p:nvPr>
            <p:ph idx="1" type="body"/>
          </p:nvPr>
        </p:nvPicPr>
        <p:blipFill rotWithShape="1">
          <a:blip r:embed="rId3">
            <a:alphaModFix/>
          </a:blip>
          <a:srcRect b="0" l="0" r="0" t="0"/>
          <a:stretch/>
        </p:blipFill>
        <p:spPr>
          <a:xfrm>
            <a:off x="1060137" y="1842886"/>
            <a:ext cx="3022800" cy="1416900"/>
          </a:xfrm>
          <a:prstGeom prst="rect">
            <a:avLst/>
          </a:prstGeom>
          <a:noFill/>
          <a:ln>
            <a:noFill/>
          </a:ln>
          <a:effectLst>
            <a:outerShdw blurRad="50800" rotWithShape="0" algn="tl" dir="2700000" dist="38100">
              <a:srgbClr val="000000">
                <a:alpha val="40000"/>
              </a:srgbClr>
            </a:outerShdw>
          </a:effectLst>
        </p:spPr>
      </p:pic>
      <p:pic>
        <p:nvPicPr>
          <p:cNvPr id="2108" name="Google Shape;2108;ge2286a765b_0_1480"/>
          <p:cNvPicPr preferRelativeResize="0"/>
          <p:nvPr/>
        </p:nvPicPr>
        <p:blipFill rotWithShape="1">
          <a:blip r:embed="rId4">
            <a:alphaModFix/>
          </a:blip>
          <a:srcRect b="0" l="0" r="0" t="0"/>
          <a:stretch/>
        </p:blipFill>
        <p:spPr>
          <a:xfrm>
            <a:off x="4342644" y="3479722"/>
            <a:ext cx="3022851" cy="1416960"/>
          </a:xfrm>
          <a:prstGeom prst="rect">
            <a:avLst/>
          </a:prstGeom>
          <a:noFill/>
          <a:ln>
            <a:noFill/>
          </a:ln>
          <a:effectLst>
            <a:outerShdw blurRad="50800" rotWithShape="0" algn="tl" dir="2700000" dist="38100">
              <a:srgbClr val="000000">
                <a:alpha val="40000"/>
              </a:srgbClr>
            </a:outerShdw>
          </a:effectLst>
        </p:spPr>
      </p:pic>
      <p:pic>
        <p:nvPicPr>
          <p:cNvPr id="2109" name="Google Shape;2109;ge2286a765b_0_1480"/>
          <p:cNvPicPr preferRelativeResize="0"/>
          <p:nvPr/>
        </p:nvPicPr>
        <p:blipFill rotWithShape="1">
          <a:blip r:embed="rId5">
            <a:alphaModFix/>
          </a:blip>
          <a:srcRect b="0" l="0" r="0" t="0"/>
          <a:stretch/>
        </p:blipFill>
        <p:spPr>
          <a:xfrm>
            <a:off x="4326190" y="1836855"/>
            <a:ext cx="3022844" cy="1416960"/>
          </a:xfrm>
          <a:prstGeom prst="rect">
            <a:avLst/>
          </a:prstGeom>
          <a:noFill/>
          <a:ln>
            <a:noFill/>
          </a:ln>
          <a:effectLst>
            <a:outerShdw blurRad="50800" rotWithShape="0" algn="tl" dir="2700000" dist="38100">
              <a:srgbClr val="000000">
                <a:alpha val="40000"/>
              </a:srgbClr>
            </a:outerShdw>
          </a:effectLst>
        </p:spPr>
      </p:pic>
      <p:pic>
        <p:nvPicPr>
          <p:cNvPr id="2110" name="Google Shape;2110;ge2286a765b_0_1480"/>
          <p:cNvPicPr preferRelativeResize="0"/>
          <p:nvPr/>
        </p:nvPicPr>
        <p:blipFill rotWithShape="1">
          <a:blip r:embed="rId6">
            <a:alphaModFix/>
          </a:blip>
          <a:srcRect b="0" l="0" r="0" t="0"/>
          <a:stretch/>
        </p:blipFill>
        <p:spPr>
          <a:xfrm>
            <a:off x="7618035" y="1836854"/>
            <a:ext cx="3024000" cy="1417500"/>
          </a:xfrm>
          <a:prstGeom prst="rect">
            <a:avLst/>
          </a:prstGeom>
          <a:noFill/>
          <a:ln>
            <a:noFill/>
          </a:ln>
          <a:effectLst>
            <a:outerShdw blurRad="50800" rotWithShape="0" algn="tl" dir="2700000" dist="38100">
              <a:srgbClr val="000000">
                <a:alpha val="40000"/>
              </a:srgbClr>
            </a:outerShdw>
          </a:effectLst>
        </p:spPr>
      </p:pic>
      <p:pic>
        <p:nvPicPr>
          <p:cNvPr id="2111" name="Google Shape;2111;ge2286a765b_0_1480"/>
          <p:cNvPicPr preferRelativeResize="0"/>
          <p:nvPr/>
        </p:nvPicPr>
        <p:blipFill rotWithShape="1">
          <a:blip r:embed="rId7">
            <a:alphaModFix/>
          </a:blip>
          <a:srcRect b="0" l="0" r="0" t="0"/>
          <a:stretch/>
        </p:blipFill>
        <p:spPr>
          <a:xfrm>
            <a:off x="1060133" y="3479722"/>
            <a:ext cx="3022846" cy="1416960"/>
          </a:xfrm>
          <a:prstGeom prst="rect">
            <a:avLst/>
          </a:prstGeom>
          <a:noFill/>
          <a:ln>
            <a:noFill/>
          </a:ln>
          <a:effectLst>
            <a:outerShdw blurRad="50800" rotWithShape="0" algn="tl" dir="2700000" dist="38100">
              <a:srgbClr val="000000">
                <a:alpha val="40000"/>
              </a:srgbClr>
            </a:outerShdw>
          </a:effectLst>
        </p:spPr>
      </p:pic>
      <p:pic>
        <p:nvPicPr>
          <p:cNvPr id="2112" name="Google Shape;2112;ge2286a765b_0_1480"/>
          <p:cNvPicPr preferRelativeResize="0"/>
          <p:nvPr/>
        </p:nvPicPr>
        <p:blipFill rotWithShape="1">
          <a:blip r:embed="rId8">
            <a:alphaModFix/>
          </a:blip>
          <a:srcRect b="0" l="0" r="0" t="0"/>
          <a:stretch/>
        </p:blipFill>
        <p:spPr>
          <a:xfrm>
            <a:off x="7624923" y="3479182"/>
            <a:ext cx="3024000" cy="1417500"/>
          </a:xfrm>
          <a:prstGeom prst="rect">
            <a:avLst/>
          </a:prstGeom>
          <a:noFill/>
          <a:ln>
            <a:noFill/>
          </a:ln>
          <a:effectLst>
            <a:outerShdw blurRad="50800" rotWithShape="0" algn="tl" dir="2700000" dist="38100">
              <a:srgbClr val="000000">
                <a:alpha val="40000"/>
              </a:srgbClr>
            </a:outerShdw>
          </a:effectLst>
        </p:spPr>
      </p:pic>
      <p:pic>
        <p:nvPicPr>
          <p:cNvPr id="2113" name="Google Shape;2113;ge2286a765b_0_1480"/>
          <p:cNvPicPr preferRelativeResize="0"/>
          <p:nvPr/>
        </p:nvPicPr>
        <p:blipFill rotWithShape="1">
          <a:blip r:embed="rId9">
            <a:alphaModFix/>
          </a:blip>
          <a:srcRect b="0" l="0" r="0" t="0"/>
          <a:stretch/>
        </p:blipFill>
        <p:spPr>
          <a:xfrm>
            <a:off x="4342649" y="5111038"/>
            <a:ext cx="3022846" cy="1416960"/>
          </a:xfrm>
          <a:prstGeom prst="rect">
            <a:avLst/>
          </a:prstGeom>
          <a:noFill/>
          <a:ln>
            <a:noFill/>
          </a:ln>
          <a:effectLst>
            <a:outerShdw blurRad="50800" rotWithShape="0" algn="tl" dir="2700000" dist="38100">
              <a:srgbClr val="000000">
                <a:alpha val="40000"/>
              </a:srgbClr>
            </a:outerShdw>
          </a:effectLst>
        </p:spPr>
      </p:pic>
      <p:pic>
        <p:nvPicPr>
          <p:cNvPr descr="BBC-logo - Business In The Community" id="2114" name="Google Shape;2114;ge2286a765b_0_1480"/>
          <p:cNvPicPr preferRelativeResize="0"/>
          <p:nvPr/>
        </p:nvPicPr>
        <p:blipFill rotWithShape="1">
          <a:blip r:embed="rId10">
            <a:alphaModFix/>
          </a:blip>
          <a:srcRect b="36968" l="19680" r="19836" t="38425"/>
          <a:stretch/>
        </p:blipFill>
        <p:spPr>
          <a:xfrm>
            <a:off x="8444040" y="5633078"/>
            <a:ext cx="1091846" cy="327370"/>
          </a:xfrm>
          <a:prstGeom prst="rect">
            <a:avLst/>
          </a:prstGeom>
          <a:noFill/>
          <a:ln>
            <a:noFill/>
          </a:ln>
        </p:spPr>
      </p:pic>
      <p:pic>
        <p:nvPicPr>
          <p:cNvPr id="2115" name="Google Shape;2115;ge2286a765b_0_1480"/>
          <p:cNvPicPr preferRelativeResize="0"/>
          <p:nvPr/>
        </p:nvPicPr>
        <p:blipFill rotWithShape="1">
          <a:blip r:embed="rId11">
            <a:alphaModFix/>
          </a:blip>
          <a:srcRect b="30305" l="49898" r="27005" t="29329"/>
          <a:stretch/>
        </p:blipFill>
        <p:spPr>
          <a:xfrm rot="-5400000">
            <a:off x="11114398" y="5802156"/>
            <a:ext cx="634596" cy="1567031"/>
          </a:xfrm>
          <a:prstGeom prst="rect">
            <a:avLst/>
          </a:prstGeom>
          <a:noFill/>
          <a:ln>
            <a:noFill/>
          </a:ln>
        </p:spPr>
      </p:pic>
      <p:cxnSp>
        <p:nvCxnSpPr>
          <p:cNvPr id="2116" name="Google Shape;2116;ge2286a765b_0_1480"/>
          <p:cNvCxnSpPr/>
          <p:nvPr/>
        </p:nvCxnSpPr>
        <p:spPr>
          <a:xfrm>
            <a:off x="5561485" y="5228945"/>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id="2121" name="Google Shape;2121;ge2286a765b_0_1814"/>
          <p:cNvSpPr txBox="1"/>
          <p:nvPr/>
        </p:nvSpPr>
        <p:spPr>
          <a:xfrm>
            <a:off x="630078" y="2191295"/>
            <a:ext cx="11203252" cy="4468800"/>
          </a:xfrm>
          <a:prstGeom prst="rect">
            <a:avLst/>
          </a:prstGeom>
          <a:noFill/>
          <a:ln>
            <a:noFill/>
          </a:ln>
        </p:spPr>
        <p:txBody>
          <a:bodyPr anchorCtr="0" anchor="t" bIns="121900" lIns="121900" spcFirstLastPara="1" rIns="121900" wrap="square" tIns="121900">
            <a:noAutofit/>
          </a:bodyPr>
          <a:lstStyle/>
          <a:p>
            <a:pPr indent="-444500" lvl="0" marL="609600" marR="0" rtl="0" algn="l">
              <a:lnSpc>
                <a:spcPct val="115000"/>
              </a:lnSpc>
              <a:spcBef>
                <a:spcPts val="160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Mistake - Genuine Error</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Satire - Harmless entertainment </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Publicity - Propagating a cause</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Financial -  Usually scams </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Ideological - Propagating cause about faiths or community</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Political motives - Plying political narratives</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Psychological biases - Deep personal  likes and dislikes </a:t>
            </a:r>
            <a:endParaRPr b="0" i="0" sz="2500" u="none" cap="none" strike="noStrike">
              <a:solidFill>
                <a:schemeClr val="dk1"/>
              </a:solidFill>
              <a:latin typeface="Arial"/>
              <a:ea typeface="Arial"/>
              <a:cs typeface="Arial"/>
              <a:sym typeface="Arial"/>
            </a:endParaRPr>
          </a:p>
          <a:p>
            <a:pPr indent="-444500" lvl="0" marL="609600" marR="0" rtl="0" algn="l">
              <a:lnSpc>
                <a:spcPct val="115000"/>
              </a:lnSpc>
              <a:spcBef>
                <a:spcPts val="0"/>
              </a:spcBef>
              <a:spcAft>
                <a:spcPts val="0"/>
              </a:spcAft>
              <a:buClr>
                <a:schemeClr val="dk1"/>
              </a:buClr>
              <a:buSzPts val="2200"/>
              <a:buFont typeface="Arial"/>
              <a:buChar char="★"/>
            </a:pPr>
            <a:r>
              <a:rPr b="0" i="0" lang="en-GB" sz="2500" u="none" cap="none" strike="noStrike">
                <a:solidFill>
                  <a:schemeClr val="dk1"/>
                </a:solidFill>
                <a:latin typeface="Arial"/>
                <a:ea typeface="Arial"/>
                <a:cs typeface="Arial"/>
                <a:sym typeface="Arial"/>
              </a:rPr>
              <a:t>Cultural backgrounds - Family orientation, cultural settings and values.</a:t>
            </a:r>
            <a:endParaRPr b="0" i="0" sz="2500" u="none" cap="none" strike="noStrike">
              <a:solidFill>
                <a:schemeClr val="dk1"/>
              </a:solidFill>
              <a:latin typeface="Arial"/>
              <a:ea typeface="Arial"/>
              <a:cs typeface="Arial"/>
              <a:sym typeface="Arial"/>
            </a:endParaRPr>
          </a:p>
        </p:txBody>
      </p:sp>
      <p:grpSp>
        <p:nvGrpSpPr>
          <p:cNvPr id="2122" name="Google Shape;2122;ge2286a765b_0_1814"/>
          <p:cNvGrpSpPr/>
          <p:nvPr/>
        </p:nvGrpSpPr>
        <p:grpSpPr>
          <a:xfrm>
            <a:off x="374151" y="197905"/>
            <a:ext cx="2781890" cy="765131"/>
            <a:chOff x="374151" y="197905"/>
            <a:chExt cx="2781890" cy="765131"/>
          </a:xfrm>
        </p:grpSpPr>
        <p:grpSp>
          <p:nvGrpSpPr>
            <p:cNvPr id="2123" name="Google Shape;2123;ge2286a765b_0_1814"/>
            <p:cNvGrpSpPr/>
            <p:nvPr/>
          </p:nvGrpSpPr>
          <p:grpSpPr>
            <a:xfrm>
              <a:off x="374151" y="197905"/>
              <a:ext cx="2762789" cy="506237"/>
              <a:chOff x="6676223" y="232242"/>
              <a:chExt cx="5133247" cy="940585"/>
            </a:xfrm>
          </p:grpSpPr>
          <p:grpSp>
            <p:nvGrpSpPr>
              <p:cNvPr id="2124" name="Google Shape;2124;ge2286a765b_0_1814"/>
              <p:cNvGrpSpPr/>
              <p:nvPr/>
            </p:nvGrpSpPr>
            <p:grpSpPr>
              <a:xfrm>
                <a:off x="10456026" y="522867"/>
                <a:ext cx="1353444" cy="504581"/>
                <a:chOff x="10456026" y="522867"/>
                <a:chExt cx="1353444" cy="504581"/>
              </a:xfrm>
            </p:grpSpPr>
            <p:grpSp>
              <p:nvGrpSpPr>
                <p:cNvPr id="2125" name="Google Shape;2125;ge2286a765b_0_1814"/>
                <p:cNvGrpSpPr/>
                <p:nvPr/>
              </p:nvGrpSpPr>
              <p:grpSpPr>
                <a:xfrm>
                  <a:off x="11314887" y="522867"/>
                  <a:ext cx="494509" cy="320473"/>
                  <a:chOff x="9108110" y="975804"/>
                  <a:chExt cx="894715" cy="579831"/>
                </a:xfrm>
              </p:grpSpPr>
              <p:sp>
                <p:nvSpPr>
                  <p:cNvPr id="2126" name="Google Shape;2126;ge2286a765b_0_1814"/>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27" name="Google Shape;2127;ge2286a765b_0_1814"/>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28" name="Google Shape;2128;ge2286a765b_0_1814"/>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29" name="Google Shape;2129;ge2286a765b_0_1814"/>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0" name="Google Shape;2130;ge2286a765b_0_1814"/>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1" name="Google Shape;2131;ge2286a765b_0_1814"/>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2" name="Google Shape;2132;ge2286a765b_0_1814"/>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3" name="Google Shape;2133;ge2286a765b_0_1814"/>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4" name="Google Shape;2134;ge2286a765b_0_1814"/>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35" name="Google Shape;2135;ge2286a765b_0_1814"/>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6" name="Google Shape;2136;ge2286a765b_0_1814"/>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37" name="Google Shape;2137;ge2286a765b_0_1814"/>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8" name="Google Shape;2138;ge2286a765b_0_1814"/>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139" name="Google Shape;2139;ge2286a765b_0_1814"/>
              <p:cNvGrpSpPr/>
              <p:nvPr/>
            </p:nvGrpSpPr>
            <p:grpSpPr>
              <a:xfrm>
                <a:off x="6676223" y="232242"/>
                <a:ext cx="959888" cy="940585"/>
                <a:chOff x="715379" y="449977"/>
                <a:chExt cx="1736725" cy="1701800"/>
              </a:xfrm>
            </p:grpSpPr>
            <p:sp>
              <p:nvSpPr>
                <p:cNvPr id="2140" name="Google Shape;2140;ge2286a765b_0_1814"/>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1" name="Google Shape;2141;ge2286a765b_0_1814"/>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2" name="Google Shape;2142;ge2286a765b_0_1814"/>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3" name="Google Shape;2143;ge2286a765b_0_1814"/>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4" name="Google Shape;2144;ge2286a765b_0_1814"/>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5" name="Google Shape;2145;ge2286a765b_0_1814"/>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6" name="Google Shape;2146;ge2286a765b_0_1814"/>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7" name="Google Shape;2147;ge2286a765b_0_1814"/>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8" name="Google Shape;2148;ge2286a765b_0_1814"/>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9" name="Google Shape;2149;ge2286a765b_0_1814"/>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0" name="Google Shape;2150;ge2286a765b_0_1814"/>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1" name="Google Shape;2151;ge2286a765b_0_1814"/>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2" name="Google Shape;2152;ge2286a765b_0_1814"/>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3" name="Google Shape;2153;ge2286a765b_0_1814"/>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4" name="Google Shape;2154;ge2286a765b_0_1814"/>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5" name="Google Shape;2155;ge2286a765b_0_1814"/>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156" name="Google Shape;2156;ge2286a765b_0_1814"/>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157" name="Google Shape;2157;ge2286a765b_0_1814"/>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158" name="Google Shape;2158;ge2286a765b_0_1814"/>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
        <p:nvSpPr>
          <p:cNvPr id="2159" name="Google Shape;2159;ge2286a765b_0_1814"/>
          <p:cNvSpPr/>
          <p:nvPr/>
        </p:nvSpPr>
        <p:spPr>
          <a:xfrm>
            <a:off x="790976" y="1294150"/>
            <a:ext cx="10249548"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600"/>
              <a:buFont typeface="Arial"/>
              <a:buNone/>
            </a:pPr>
            <a:r>
              <a:rPr b="0" i="0" lang="en-GB" sz="4600" u="none" cap="none" strike="noStrike">
                <a:solidFill>
                  <a:schemeClr val="dk1"/>
                </a:solidFill>
                <a:latin typeface="Arial"/>
                <a:ea typeface="Arial"/>
                <a:cs typeface="Arial"/>
                <a:sym typeface="Arial"/>
              </a:rPr>
              <a:t>Motives For Sharing False Information</a:t>
            </a:r>
            <a:endParaRPr b="0" i="0" sz="4600" u="none" cap="none" strike="noStrike">
              <a:solidFill>
                <a:srgbClr val="000000"/>
              </a:solidFill>
              <a:latin typeface="Arial"/>
              <a:ea typeface="Arial"/>
              <a:cs typeface="Arial"/>
              <a:sym typeface="Arial"/>
            </a:endParaRPr>
          </a:p>
        </p:txBody>
      </p:sp>
      <p:cxnSp>
        <p:nvCxnSpPr>
          <p:cNvPr id="2160" name="Google Shape;2160;ge2286a765b_0_1814"/>
          <p:cNvCxnSpPr/>
          <p:nvPr/>
        </p:nvCxnSpPr>
        <p:spPr>
          <a:xfrm>
            <a:off x="880121" y="220150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4" name="Shape 2164"/>
        <p:cNvGrpSpPr/>
        <p:nvPr/>
      </p:nvGrpSpPr>
      <p:grpSpPr>
        <a:xfrm>
          <a:off x="0" y="0"/>
          <a:ext cx="0" cy="0"/>
          <a:chOff x="0" y="0"/>
          <a:chExt cx="0" cy="0"/>
        </a:xfrm>
      </p:grpSpPr>
      <p:sp>
        <p:nvSpPr>
          <p:cNvPr id="2165" name="Google Shape;2165;gf8068a1d1c_0_86"/>
          <p:cNvSpPr txBox="1"/>
          <p:nvPr>
            <p:ph type="title"/>
          </p:nvPr>
        </p:nvSpPr>
        <p:spPr>
          <a:xfrm>
            <a:off x="384650" y="1557450"/>
            <a:ext cx="11576100" cy="777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800"/>
              <a:buNone/>
            </a:pPr>
            <a:r>
              <a:rPr lang="en-GB" sz="4200">
                <a:latin typeface="Arial"/>
                <a:ea typeface="Arial"/>
                <a:cs typeface="Arial"/>
                <a:sym typeface="Arial"/>
              </a:rPr>
              <a:t>Why </a:t>
            </a:r>
            <a:r>
              <a:rPr lang="en-GB" sz="4200"/>
              <a:t>i</a:t>
            </a:r>
            <a:r>
              <a:rPr lang="en-GB" sz="4200">
                <a:latin typeface="Arial"/>
                <a:ea typeface="Arial"/>
                <a:cs typeface="Arial"/>
                <a:sym typeface="Arial"/>
              </a:rPr>
              <a:t>s </a:t>
            </a:r>
            <a:r>
              <a:rPr lang="en-GB" sz="4200"/>
              <a:t>s</a:t>
            </a:r>
            <a:r>
              <a:rPr lang="en-GB" sz="4200">
                <a:latin typeface="Arial"/>
                <a:ea typeface="Arial"/>
                <a:cs typeface="Arial"/>
                <a:sym typeface="Arial"/>
              </a:rPr>
              <a:t>ocial </a:t>
            </a:r>
            <a:r>
              <a:rPr lang="en-GB" sz="4200"/>
              <a:t>m</a:t>
            </a:r>
            <a:r>
              <a:rPr lang="en-GB" sz="4200">
                <a:latin typeface="Arial"/>
                <a:ea typeface="Arial"/>
                <a:cs typeface="Arial"/>
                <a:sym typeface="Arial"/>
              </a:rPr>
              <a:t>edia </a:t>
            </a:r>
            <a:r>
              <a:rPr lang="en-GB" sz="4200"/>
              <a:t>p</a:t>
            </a:r>
            <a:r>
              <a:rPr lang="en-GB" sz="4200">
                <a:latin typeface="Arial"/>
                <a:ea typeface="Arial"/>
                <a:cs typeface="Arial"/>
                <a:sym typeface="Arial"/>
              </a:rPr>
              <a:t>rone </a:t>
            </a:r>
            <a:r>
              <a:rPr lang="en-GB" sz="4200"/>
              <a:t>t</a:t>
            </a:r>
            <a:r>
              <a:rPr lang="en-GB" sz="4200">
                <a:latin typeface="Arial"/>
                <a:ea typeface="Arial"/>
                <a:cs typeface="Arial"/>
                <a:sym typeface="Arial"/>
              </a:rPr>
              <a:t>o </a:t>
            </a:r>
            <a:r>
              <a:rPr lang="en-GB" sz="4200"/>
              <a:t>m</a:t>
            </a:r>
            <a:r>
              <a:rPr lang="en-GB" sz="4200">
                <a:latin typeface="Arial"/>
                <a:ea typeface="Arial"/>
                <a:cs typeface="Arial"/>
                <a:sym typeface="Arial"/>
              </a:rPr>
              <a:t>isinformation?"</a:t>
            </a:r>
            <a:endParaRPr sz="4200">
              <a:solidFill>
                <a:schemeClr val="dk1"/>
              </a:solidFill>
              <a:latin typeface="Arial"/>
              <a:ea typeface="Arial"/>
              <a:cs typeface="Arial"/>
              <a:sym typeface="Arial"/>
            </a:endParaRPr>
          </a:p>
        </p:txBody>
      </p:sp>
      <p:sp>
        <p:nvSpPr>
          <p:cNvPr id="2166" name="Google Shape;2166;gf8068a1d1c_0_86"/>
          <p:cNvSpPr txBox="1"/>
          <p:nvPr>
            <p:ph idx="1" type="body"/>
          </p:nvPr>
        </p:nvSpPr>
        <p:spPr>
          <a:xfrm>
            <a:off x="556107" y="2355112"/>
            <a:ext cx="2436900" cy="908100"/>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rPr lang="en-GB" sz="3200">
                <a:solidFill>
                  <a:schemeClr val="dk1"/>
                </a:solidFill>
                <a:latin typeface="Arial"/>
                <a:ea typeface="Arial"/>
                <a:cs typeface="Arial"/>
                <a:sym typeface="Arial"/>
              </a:rPr>
              <a:t>NEWS  </a:t>
            </a:r>
            <a:endParaRPr sz="3200">
              <a:solidFill>
                <a:schemeClr val="dk1"/>
              </a:solidFill>
              <a:latin typeface="Arial"/>
              <a:ea typeface="Arial"/>
              <a:cs typeface="Arial"/>
              <a:sym typeface="Arial"/>
            </a:endParaRPr>
          </a:p>
        </p:txBody>
      </p:sp>
      <p:sp>
        <p:nvSpPr>
          <p:cNvPr id="2167" name="Google Shape;2167;gf8068a1d1c_0_86"/>
          <p:cNvSpPr txBox="1"/>
          <p:nvPr>
            <p:ph idx="4294967295" type="body"/>
          </p:nvPr>
        </p:nvSpPr>
        <p:spPr>
          <a:xfrm>
            <a:off x="6452793" y="2595361"/>
            <a:ext cx="5183100" cy="668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1000"/>
              </a:spcBef>
              <a:spcAft>
                <a:spcPts val="0"/>
              </a:spcAft>
              <a:buClr>
                <a:schemeClr val="dk1"/>
              </a:buClr>
              <a:buSzPts val="2400"/>
              <a:buNone/>
            </a:pPr>
            <a:r>
              <a:rPr lang="en-GB" sz="3200">
                <a:solidFill>
                  <a:schemeClr val="dk1"/>
                </a:solidFill>
                <a:latin typeface="Arial"/>
                <a:ea typeface="Arial"/>
                <a:cs typeface="Arial"/>
                <a:sym typeface="Arial"/>
              </a:rPr>
              <a:t>SOCIAL MEDIA POSTS</a:t>
            </a:r>
            <a:endParaRPr/>
          </a:p>
        </p:txBody>
      </p:sp>
      <p:sp>
        <p:nvSpPr>
          <p:cNvPr id="2168" name="Google Shape;2168;gf8068a1d1c_0_86"/>
          <p:cNvSpPr txBox="1"/>
          <p:nvPr>
            <p:ph idx="4294967295" type="body"/>
          </p:nvPr>
        </p:nvSpPr>
        <p:spPr>
          <a:xfrm>
            <a:off x="780238" y="3538611"/>
            <a:ext cx="4781400" cy="2384400"/>
          </a:xfrm>
          <a:prstGeom prst="rect">
            <a:avLst/>
          </a:prstGeom>
          <a:noFill/>
          <a:ln>
            <a:noFill/>
          </a:ln>
        </p:spPr>
        <p:txBody>
          <a:bodyPr anchorCtr="0" anchor="t" bIns="45700" lIns="91425" spcFirstLastPara="1" rIns="91425" wrap="square" tIns="45700">
            <a:normAutofit/>
          </a:bodyPr>
          <a:lstStyle/>
          <a:p>
            <a:pPr indent="-419100" lvl="0" marL="457200" rtl="0" algn="l">
              <a:lnSpc>
                <a:spcPct val="90000"/>
              </a:lnSpc>
              <a:spcBef>
                <a:spcPts val="1000"/>
              </a:spcBef>
              <a:spcAft>
                <a:spcPts val="0"/>
              </a:spcAft>
              <a:buClr>
                <a:schemeClr val="dk1"/>
              </a:buClr>
              <a:buSzPts val="3000"/>
              <a:buChar char="•"/>
            </a:pPr>
            <a:r>
              <a:rPr lang="en-GB" sz="3200">
                <a:solidFill>
                  <a:schemeClr val="dk1"/>
                </a:solidFill>
                <a:latin typeface="Arial"/>
                <a:ea typeface="Arial"/>
                <a:cs typeface="Arial"/>
                <a:sym typeface="Arial"/>
              </a:rPr>
              <a:t>Checks before publishing</a:t>
            </a:r>
            <a:endParaRPr sz="3200">
              <a:solidFill>
                <a:schemeClr val="dk1"/>
              </a:solidFill>
              <a:latin typeface="Arial"/>
              <a:ea typeface="Arial"/>
              <a:cs typeface="Arial"/>
              <a:sym typeface="Arial"/>
            </a:endParaRPr>
          </a:p>
          <a:p>
            <a:pPr indent="-419100" lvl="0" marL="457200" rtl="0" algn="l">
              <a:lnSpc>
                <a:spcPct val="90000"/>
              </a:lnSpc>
              <a:spcBef>
                <a:spcPts val="1000"/>
              </a:spcBef>
              <a:spcAft>
                <a:spcPts val="0"/>
              </a:spcAft>
              <a:buClr>
                <a:schemeClr val="dk1"/>
              </a:buClr>
              <a:buSzPts val="3000"/>
              <a:buChar char="•"/>
            </a:pPr>
            <a:r>
              <a:rPr lang="en-GB" sz="3200">
                <a:solidFill>
                  <a:schemeClr val="dk1"/>
                </a:solidFill>
                <a:latin typeface="Arial"/>
                <a:ea typeface="Arial"/>
                <a:cs typeface="Arial"/>
                <a:sym typeface="Arial"/>
              </a:rPr>
              <a:t>Editor is in-charge</a:t>
            </a:r>
            <a:endParaRPr sz="3200">
              <a:solidFill>
                <a:schemeClr val="dk1"/>
              </a:solidFill>
              <a:latin typeface="Arial"/>
              <a:ea typeface="Arial"/>
              <a:cs typeface="Arial"/>
              <a:sym typeface="Arial"/>
            </a:endParaRPr>
          </a:p>
          <a:p>
            <a:pPr indent="-406400" lvl="0" marL="457200" rtl="0" algn="l">
              <a:lnSpc>
                <a:spcPct val="90000"/>
              </a:lnSpc>
              <a:spcBef>
                <a:spcPts val="1000"/>
              </a:spcBef>
              <a:spcAft>
                <a:spcPts val="0"/>
              </a:spcAft>
              <a:buClr>
                <a:schemeClr val="dk1"/>
              </a:buClr>
              <a:buSzPts val="3000"/>
              <a:buChar char="•"/>
            </a:pPr>
            <a:r>
              <a:rPr lang="en-GB" sz="3200">
                <a:solidFill>
                  <a:schemeClr val="dk1"/>
                </a:solidFill>
                <a:latin typeface="Arial"/>
                <a:ea typeface="Arial"/>
                <a:cs typeface="Arial"/>
                <a:sym typeface="Arial"/>
              </a:rPr>
              <a:t>Legit source quoted</a:t>
            </a:r>
            <a:endParaRPr sz="3200">
              <a:solidFill>
                <a:schemeClr val="dk1"/>
              </a:solidFill>
              <a:latin typeface="Arial"/>
              <a:ea typeface="Arial"/>
              <a:cs typeface="Arial"/>
              <a:sym typeface="Arial"/>
            </a:endParaRPr>
          </a:p>
        </p:txBody>
      </p:sp>
      <p:sp>
        <p:nvSpPr>
          <p:cNvPr id="2169" name="Google Shape;2169;gf8068a1d1c_0_86"/>
          <p:cNvSpPr txBox="1"/>
          <p:nvPr>
            <p:ph idx="4294967295" type="body"/>
          </p:nvPr>
        </p:nvSpPr>
        <p:spPr>
          <a:xfrm>
            <a:off x="6475755" y="3594630"/>
            <a:ext cx="4781400" cy="2384400"/>
          </a:xfrm>
          <a:prstGeom prst="rect">
            <a:avLst/>
          </a:prstGeom>
          <a:noFill/>
          <a:ln>
            <a:noFill/>
          </a:ln>
        </p:spPr>
        <p:txBody>
          <a:bodyPr anchorCtr="0" anchor="t" bIns="45700" lIns="91425" spcFirstLastPara="1" rIns="91425" wrap="square" tIns="45700">
            <a:normAutofit/>
          </a:bodyPr>
          <a:lstStyle/>
          <a:p>
            <a:pPr indent="-431800" lvl="0" marL="457200" rtl="0" algn="l">
              <a:lnSpc>
                <a:spcPct val="90000"/>
              </a:lnSpc>
              <a:spcBef>
                <a:spcPts val="1000"/>
              </a:spcBef>
              <a:spcAft>
                <a:spcPts val="0"/>
              </a:spcAft>
              <a:buClr>
                <a:schemeClr val="dk1"/>
              </a:buClr>
              <a:buSzPts val="3200"/>
              <a:buChar char="•"/>
            </a:pPr>
            <a:r>
              <a:rPr lang="en-GB" sz="3200">
                <a:solidFill>
                  <a:schemeClr val="dk1"/>
                </a:solidFill>
                <a:latin typeface="Arial"/>
                <a:ea typeface="Arial"/>
                <a:cs typeface="Arial"/>
                <a:sym typeface="Arial"/>
              </a:rPr>
              <a:t>No gatekeeping</a:t>
            </a:r>
            <a:endParaRPr sz="3200">
              <a:solidFill>
                <a:schemeClr val="dk1"/>
              </a:solidFill>
              <a:latin typeface="Arial"/>
              <a:ea typeface="Arial"/>
              <a:cs typeface="Arial"/>
              <a:sym typeface="Arial"/>
            </a:endParaRPr>
          </a:p>
          <a:p>
            <a:pPr indent="-431800" lvl="0" marL="457200" rtl="0" algn="l">
              <a:lnSpc>
                <a:spcPct val="90000"/>
              </a:lnSpc>
              <a:spcBef>
                <a:spcPts val="1000"/>
              </a:spcBef>
              <a:spcAft>
                <a:spcPts val="0"/>
              </a:spcAft>
              <a:buClr>
                <a:schemeClr val="dk1"/>
              </a:buClr>
              <a:buSzPts val="3200"/>
              <a:buChar char="•"/>
            </a:pPr>
            <a:r>
              <a:rPr lang="en-GB" sz="3200">
                <a:solidFill>
                  <a:schemeClr val="dk1"/>
                </a:solidFill>
                <a:latin typeface="Arial"/>
                <a:ea typeface="Arial"/>
                <a:cs typeface="Arial"/>
                <a:sym typeface="Arial"/>
              </a:rPr>
              <a:t>Algorithm is in-charge </a:t>
            </a:r>
            <a:endParaRPr sz="3200">
              <a:solidFill>
                <a:schemeClr val="dk1"/>
              </a:solidFill>
              <a:latin typeface="Arial"/>
              <a:ea typeface="Arial"/>
              <a:cs typeface="Arial"/>
              <a:sym typeface="Arial"/>
            </a:endParaRPr>
          </a:p>
          <a:p>
            <a:pPr indent="-419100" lvl="0" marL="457200" rtl="0" algn="l">
              <a:lnSpc>
                <a:spcPct val="90000"/>
              </a:lnSpc>
              <a:spcBef>
                <a:spcPts val="1000"/>
              </a:spcBef>
              <a:spcAft>
                <a:spcPts val="0"/>
              </a:spcAft>
              <a:buClr>
                <a:schemeClr val="dk1"/>
              </a:buClr>
              <a:buSzPts val="3200"/>
              <a:buChar char="•"/>
            </a:pPr>
            <a:r>
              <a:rPr lang="en-GB" sz="3200">
                <a:solidFill>
                  <a:schemeClr val="dk1"/>
                </a:solidFill>
                <a:latin typeface="Arial"/>
                <a:ea typeface="Arial"/>
                <a:cs typeface="Arial"/>
                <a:sym typeface="Arial"/>
              </a:rPr>
              <a:t>Often no source is quoted</a:t>
            </a:r>
            <a:endParaRPr sz="3200">
              <a:solidFill>
                <a:schemeClr val="dk1"/>
              </a:solidFill>
              <a:latin typeface="Arial"/>
              <a:ea typeface="Arial"/>
              <a:cs typeface="Arial"/>
              <a:sym typeface="Arial"/>
            </a:endParaRPr>
          </a:p>
        </p:txBody>
      </p:sp>
      <p:grpSp>
        <p:nvGrpSpPr>
          <p:cNvPr id="2170" name="Google Shape;2170;gf8068a1d1c_0_86"/>
          <p:cNvGrpSpPr/>
          <p:nvPr/>
        </p:nvGrpSpPr>
        <p:grpSpPr>
          <a:xfrm>
            <a:off x="374053" y="197901"/>
            <a:ext cx="2762714" cy="506223"/>
            <a:chOff x="6676223" y="232242"/>
            <a:chExt cx="5133248" cy="940585"/>
          </a:xfrm>
        </p:grpSpPr>
        <p:grpSp>
          <p:nvGrpSpPr>
            <p:cNvPr id="2171" name="Google Shape;2171;gf8068a1d1c_0_86"/>
            <p:cNvGrpSpPr/>
            <p:nvPr/>
          </p:nvGrpSpPr>
          <p:grpSpPr>
            <a:xfrm>
              <a:off x="10456026" y="522866"/>
              <a:ext cx="1353445" cy="504582"/>
              <a:chOff x="10456026" y="522866"/>
              <a:chExt cx="1353445" cy="504582"/>
            </a:xfrm>
          </p:grpSpPr>
          <p:grpSp>
            <p:nvGrpSpPr>
              <p:cNvPr id="2172" name="Google Shape;2172;gf8068a1d1c_0_86"/>
              <p:cNvGrpSpPr/>
              <p:nvPr/>
            </p:nvGrpSpPr>
            <p:grpSpPr>
              <a:xfrm>
                <a:off x="11314887" y="522866"/>
                <a:ext cx="494509" cy="320473"/>
                <a:chOff x="9108110" y="975804"/>
                <a:chExt cx="894715" cy="579831"/>
              </a:xfrm>
            </p:grpSpPr>
            <p:sp>
              <p:nvSpPr>
                <p:cNvPr id="2173" name="Google Shape;2173;gf8068a1d1c_0_8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4" name="Google Shape;2174;gf8068a1d1c_0_8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5" name="Google Shape;2175;gf8068a1d1c_0_8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6" name="Google Shape;2176;gf8068a1d1c_0_8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7" name="Google Shape;2177;gf8068a1d1c_0_8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8" name="Google Shape;2178;gf8068a1d1c_0_8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9" name="Google Shape;2179;gf8068a1d1c_0_8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0" name="Google Shape;2180;gf8068a1d1c_0_8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1" name="Google Shape;2181;gf8068a1d1c_0_8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82" name="Google Shape;2182;gf8068a1d1c_0_8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3" name="Google Shape;2183;gf8068a1d1c_0_8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84" name="Google Shape;2184;gf8068a1d1c_0_8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5" name="Google Shape;2185;gf8068a1d1c_0_8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186" name="Google Shape;2186;gf8068a1d1c_0_86"/>
            <p:cNvGrpSpPr/>
            <p:nvPr/>
          </p:nvGrpSpPr>
          <p:grpSpPr>
            <a:xfrm>
              <a:off x="6676223" y="232242"/>
              <a:ext cx="959888" cy="940585"/>
              <a:chOff x="715379" y="449977"/>
              <a:chExt cx="1736725" cy="1701800"/>
            </a:xfrm>
          </p:grpSpPr>
          <p:sp>
            <p:nvSpPr>
              <p:cNvPr id="2187" name="Google Shape;2187;gf8068a1d1c_0_8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8" name="Google Shape;2188;gf8068a1d1c_0_8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9" name="Google Shape;2189;gf8068a1d1c_0_8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0" name="Google Shape;2190;gf8068a1d1c_0_8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1" name="Google Shape;2191;gf8068a1d1c_0_8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2" name="Google Shape;2192;gf8068a1d1c_0_8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3" name="Google Shape;2193;gf8068a1d1c_0_8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4" name="Google Shape;2194;gf8068a1d1c_0_8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5" name="Google Shape;2195;gf8068a1d1c_0_8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6" name="Google Shape;2196;gf8068a1d1c_0_8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7" name="Google Shape;2197;gf8068a1d1c_0_8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8" name="Google Shape;2198;gf8068a1d1c_0_8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99" name="Google Shape;2199;gf8068a1d1c_0_8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0" name="Google Shape;2200;gf8068a1d1c_0_8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1" name="Google Shape;2201;gf8068a1d1c_0_8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2" name="Google Shape;2202;gf8068a1d1c_0_8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203" name="Google Shape;2203;gf8068a1d1c_0_8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204" name="Google Shape;2204;gf8068a1d1c_0_86"/>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2205" name="Google Shape;2205;gf8068a1d1c_0_86"/>
          <p:cNvPicPr preferRelativeResize="0"/>
          <p:nvPr/>
        </p:nvPicPr>
        <p:blipFill rotWithShape="1">
          <a:blip r:embed="rId13">
            <a:alphaModFix/>
          </a:blip>
          <a:srcRect b="30303" l="49898" r="27004" t="29330"/>
          <a:stretch/>
        </p:blipFill>
        <p:spPr>
          <a:xfrm rot="-5400000">
            <a:off x="11114399" y="5802155"/>
            <a:ext cx="634596" cy="1567032"/>
          </a:xfrm>
          <a:prstGeom prst="rect">
            <a:avLst/>
          </a:prstGeom>
          <a:noFill/>
          <a:ln>
            <a:noFill/>
          </a:ln>
        </p:spPr>
      </p:pic>
      <p:cxnSp>
        <p:nvCxnSpPr>
          <p:cNvPr id="2206" name="Google Shape;2206;gf8068a1d1c_0_86"/>
          <p:cNvCxnSpPr/>
          <p:nvPr/>
        </p:nvCxnSpPr>
        <p:spPr>
          <a:xfrm>
            <a:off x="910450" y="3429000"/>
            <a:ext cx="786000" cy="0"/>
          </a:xfrm>
          <a:prstGeom prst="straightConnector1">
            <a:avLst/>
          </a:prstGeom>
          <a:noFill/>
          <a:ln cap="flat" cmpd="sng" w="127000">
            <a:solidFill>
              <a:srgbClr val="A7262A"/>
            </a:solidFill>
            <a:prstDash val="solid"/>
            <a:miter lim="800000"/>
            <a:headEnd len="sm" w="sm" type="none"/>
            <a:tailEnd len="sm" w="sm" type="none"/>
          </a:ln>
        </p:spPr>
      </p:cxnSp>
      <p:cxnSp>
        <p:nvCxnSpPr>
          <p:cNvPr id="2207" name="Google Shape;2207;gf8068a1d1c_0_86"/>
          <p:cNvCxnSpPr/>
          <p:nvPr/>
        </p:nvCxnSpPr>
        <p:spPr>
          <a:xfrm>
            <a:off x="6569992" y="3422266"/>
            <a:ext cx="786000" cy="0"/>
          </a:xfrm>
          <a:prstGeom prst="straightConnector1">
            <a:avLst/>
          </a:prstGeom>
          <a:noFill/>
          <a:ln cap="flat" cmpd="sng" w="127000">
            <a:solidFill>
              <a:srgbClr val="A7262A"/>
            </a:solidFill>
            <a:prstDash val="solid"/>
            <a:miter lim="800000"/>
            <a:headEnd len="sm" w="sm" type="none"/>
            <a:tailEnd len="sm" w="sm" type="none"/>
          </a:ln>
        </p:spPr>
      </p:cxnSp>
      <p:cxnSp>
        <p:nvCxnSpPr>
          <p:cNvPr id="2208" name="Google Shape;2208;gf8068a1d1c_0_86"/>
          <p:cNvCxnSpPr/>
          <p:nvPr/>
        </p:nvCxnSpPr>
        <p:spPr>
          <a:xfrm>
            <a:off x="5862918" y="2809231"/>
            <a:ext cx="0" cy="286530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1E24"/>
        </a:solidFill>
      </p:bgPr>
    </p:bg>
    <p:spTree>
      <p:nvGrpSpPr>
        <p:cNvPr id="2212" name="Shape 2212"/>
        <p:cNvGrpSpPr/>
        <p:nvPr/>
      </p:nvGrpSpPr>
      <p:grpSpPr>
        <a:xfrm>
          <a:off x="0" y="0"/>
          <a:ext cx="0" cy="0"/>
          <a:chOff x="0" y="0"/>
          <a:chExt cx="0" cy="0"/>
        </a:xfrm>
      </p:grpSpPr>
      <p:sp>
        <p:nvSpPr>
          <p:cNvPr id="2213" name="Google Shape;2213;ge38c6d7718_4_6"/>
          <p:cNvSpPr txBox="1"/>
          <p:nvPr>
            <p:ph type="title"/>
          </p:nvPr>
        </p:nvSpPr>
        <p:spPr>
          <a:xfrm>
            <a:off x="1029494" y="2643184"/>
            <a:ext cx="10133012" cy="16298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Arial"/>
              <a:buNone/>
            </a:pPr>
            <a:r>
              <a:rPr lang="en-GB">
                <a:solidFill>
                  <a:schemeClr val="lt1"/>
                </a:solidFill>
                <a:latin typeface="Arial"/>
                <a:ea typeface="Arial"/>
                <a:cs typeface="Arial"/>
                <a:sym typeface="Arial"/>
              </a:rPr>
              <a:t>SECTION 3:</a:t>
            </a:r>
            <a:br>
              <a:rPr lang="en-GB">
                <a:solidFill>
                  <a:schemeClr val="lt1"/>
                </a:solidFill>
                <a:latin typeface="Arial"/>
                <a:ea typeface="Arial"/>
                <a:cs typeface="Arial"/>
                <a:sym typeface="Arial"/>
              </a:rPr>
            </a:br>
            <a:r>
              <a:rPr lang="en-GB">
                <a:solidFill>
                  <a:schemeClr val="lt1"/>
                </a:solidFill>
                <a:latin typeface="Arial"/>
                <a:ea typeface="Arial"/>
                <a:cs typeface="Arial"/>
                <a:sym typeface="Arial"/>
              </a:rPr>
              <a:t>Tools that help verify</a:t>
            </a:r>
            <a:endParaRPr>
              <a:solidFill>
                <a:schemeClr val="lt1"/>
              </a:solidFill>
              <a:latin typeface="Arial"/>
              <a:ea typeface="Arial"/>
              <a:cs typeface="Arial"/>
              <a:sym typeface="Arial"/>
            </a:endParaRPr>
          </a:p>
        </p:txBody>
      </p:sp>
      <p:cxnSp>
        <p:nvCxnSpPr>
          <p:cNvPr id="2214" name="Google Shape;2214;ge38c6d7718_4_6"/>
          <p:cNvCxnSpPr/>
          <p:nvPr/>
        </p:nvCxnSpPr>
        <p:spPr>
          <a:xfrm>
            <a:off x="5526329" y="4453670"/>
            <a:ext cx="786000" cy="0"/>
          </a:xfrm>
          <a:prstGeom prst="straightConnector1">
            <a:avLst/>
          </a:prstGeom>
          <a:noFill/>
          <a:ln cap="flat" cmpd="sng" w="127000">
            <a:solidFill>
              <a:schemeClr val="lt1"/>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sp>
        <p:nvSpPr>
          <p:cNvPr id="2219" name="Google Shape;2219;p18"/>
          <p:cNvSpPr txBox="1"/>
          <p:nvPr>
            <p:ph type="title"/>
          </p:nvPr>
        </p:nvSpPr>
        <p:spPr>
          <a:xfrm>
            <a:off x="748675" y="158100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t>Tools that you can use to verify</a:t>
            </a:r>
            <a:endParaRPr/>
          </a:p>
        </p:txBody>
      </p:sp>
      <p:sp>
        <p:nvSpPr>
          <p:cNvPr id="2220" name="Google Shape;2220;p18"/>
          <p:cNvSpPr txBox="1"/>
          <p:nvPr>
            <p:ph idx="1" type="body"/>
          </p:nvPr>
        </p:nvSpPr>
        <p:spPr>
          <a:xfrm>
            <a:off x="748675" y="2906700"/>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a:t>The “REAL” check : Observe and think before you share</a:t>
            </a:r>
            <a:endParaRPr/>
          </a:p>
          <a:p>
            <a:pPr indent="-342900" lvl="0" marL="457200" rtl="0" algn="l">
              <a:lnSpc>
                <a:spcPct val="90000"/>
              </a:lnSpc>
              <a:spcBef>
                <a:spcPts val="1000"/>
              </a:spcBef>
              <a:spcAft>
                <a:spcPts val="0"/>
              </a:spcAft>
              <a:buClr>
                <a:schemeClr val="dk1"/>
              </a:buClr>
              <a:buSzPts val="1800"/>
              <a:buChar char="•"/>
            </a:pPr>
            <a:r>
              <a:rPr lang="en-GB"/>
              <a:t>5 W’s and 1 H: The journalist’s questions</a:t>
            </a:r>
            <a:endParaRPr/>
          </a:p>
          <a:p>
            <a:pPr indent="-342900" lvl="0" marL="457200" rtl="0" algn="l">
              <a:lnSpc>
                <a:spcPct val="90000"/>
              </a:lnSpc>
              <a:spcBef>
                <a:spcPts val="1000"/>
              </a:spcBef>
              <a:spcAft>
                <a:spcPts val="0"/>
              </a:spcAft>
              <a:buClr>
                <a:schemeClr val="dk1"/>
              </a:buClr>
              <a:buSzPts val="1800"/>
              <a:buChar char="•"/>
            </a:pPr>
            <a:r>
              <a:rPr lang="en-GB"/>
              <a:t>Click Away: Start verifying a post</a:t>
            </a:r>
            <a:endParaRPr/>
          </a:p>
          <a:p>
            <a:pPr indent="-342900" lvl="0" marL="457200" rtl="0" algn="l">
              <a:lnSpc>
                <a:spcPct val="90000"/>
              </a:lnSpc>
              <a:spcBef>
                <a:spcPts val="1000"/>
              </a:spcBef>
              <a:spcAft>
                <a:spcPts val="0"/>
              </a:spcAft>
              <a:buClr>
                <a:schemeClr val="dk1"/>
              </a:buClr>
              <a:buSzPts val="1800"/>
              <a:buChar char="•"/>
            </a:pPr>
            <a:r>
              <a:rPr lang="en-GB"/>
              <a:t>Other important tools:</a:t>
            </a:r>
            <a:endParaRPr/>
          </a:p>
          <a:p>
            <a:pPr indent="-342900" lvl="1" marL="914400" rtl="0" algn="l">
              <a:lnSpc>
                <a:spcPct val="90000"/>
              </a:lnSpc>
              <a:spcBef>
                <a:spcPts val="500"/>
              </a:spcBef>
              <a:spcAft>
                <a:spcPts val="0"/>
              </a:spcAft>
              <a:buSzPts val="1800"/>
              <a:buChar char="•"/>
            </a:pPr>
            <a:r>
              <a:rPr lang="en-GB"/>
              <a:t>Text Search</a:t>
            </a:r>
            <a:endParaRPr/>
          </a:p>
          <a:p>
            <a:pPr indent="-342900" lvl="1" marL="914400" rtl="0" algn="l">
              <a:lnSpc>
                <a:spcPct val="90000"/>
              </a:lnSpc>
              <a:spcBef>
                <a:spcPts val="500"/>
              </a:spcBef>
              <a:spcAft>
                <a:spcPts val="0"/>
              </a:spcAft>
              <a:buSzPts val="1800"/>
              <a:buChar char="•"/>
            </a:pPr>
            <a:r>
              <a:rPr lang="en-GB"/>
              <a:t>Reverse image search</a:t>
            </a:r>
            <a:endParaRPr/>
          </a:p>
          <a:p>
            <a:pPr indent="-342900" lvl="1" marL="914400" rtl="0" algn="l">
              <a:lnSpc>
                <a:spcPct val="90000"/>
              </a:lnSpc>
              <a:spcBef>
                <a:spcPts val="500"/>
              </a:spcBef>
              <a:spcAft>
                <a:spcPts val="0"/>
              </a:spcAft>
              <a:buSzPts val="1800"/>
              <a:buChar char="•"/>
            </a:pPr>
            <a:r>
              <a:rPr lang="en-GB"/>
              <a:t>Verifying videos using InVID</a:t>
            </a:r>
            <a:endParaRPr/>
          </a:p>
          <a:p>
            <a:pPr indent="-228600" lvl="0" marL="457200" rtl="0" algn="l">
              <a:lnSpc>
                <a:spcPct val="90000"/>
              </a:lnSpc>
              <a:spcBef>
                <a:spcPts val="1000"/>
              </a:spcBef>
              <a:spcAft>
                <a:spcPts val="0"/>
              </a:spcAft>
              <a:buClr>
                <a:schemeClr val="dk1"/>
              </a:buClr>
              <a:buSzPts val="1800"/>
              <a:buNone/>
            </a:pPr>
            <a:r>
              <a:t/>
            </a:r>
            <a:endParaRPr/>
          </a:p>
        </p:txBody>
      </p:sp>
      <p:grpSp>
        <p:nvGrpSpPr>
          <p:cNvPr id="2221" name="Google Shape;2221;p18"/>
          <p:cNvGrpSpPr/>
          <p:nvPr/>
        </p:nvGrpSpPr>
        <p:grpSpPr>
          <a:xfrm>
            <a:off x="374151" y="197905"/>
            <a:ext cx="2781890" cy="765131"/>
            <a:chOff x="374151" y="197905"/>
            <a:chExt cx="2781890" cy="765131"/>
          </a:xfrm>
        </p:grpSpPr>
        <p:grpSp>
          <p:nvGrpSpPr>
            <p:cNvPr id="2222" name="Google Shape;2222;p18"/>
            <p:cNvGrpSpPr/>
            <p:nvPr/>
          </p:nvGrpSpPr>
          <p:grpSpPr>
            <a:xfrm>
              <a:off x="374151" y="197905"/>
              <a:ext cx="2762789" cy="506237"/>
              <a:chOff x="6676223" y="232242"/>
              <a:chExt cx="5133247" cy="940585"/>
            </a:xfrm>
          </p:grpSpPr>
          <p:grpSp>
            <p:nvGrpSpPr>
              <p:cNvPr id="2223" name="Google Shape;2223;p18"/>
              <p:cNvGrpSpPr/>
              <p:nvPr/>
            </p:nvGrpSpPr>
            <p:grpSpPr>
              <a:xfrm>
                <a:off x="10456026" y="522867"/>
                <a:ext cx="1353444" cy="504581"/>
                <a:chOff x="10456026" y="522867"/>
                <a:chExt cx="1353444" cy="504581"/>
              </a:xfrm>
            </p:grpSpPr>
            <p:grpSp>
              <p:nvGrpSpPr>
                <p:cNvPr id="2224" name="Google Shape;2224;p18"/>
                <p:cNvGrpSpPr/>
                <p:nvPr/>
              </p:nvGrpSpPr>
              <p:grpSpPr>
                <a:xfrm>
                  <a:off x="11314887" y="522867"/>
                  <a:ext cx="494509" cy="320473"/>
                  <a:chOff x="9108110" y="975804"/>
                  <a:chExt cx="894715" cy="579831"/>
                </a:xfrm>
              </p:grpSpPr>
              <p:sp>
                <p:nvSpPr>
                  <p:cNvPr id="2225" name="Google Shape;2225;p1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6" name="Google Shape;2226;p1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7" name="Google Shape;2227;p1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8" name="Google Shape;2228;p1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9" name="Google Shape;2229;p1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0" name="Google Shape;2230;p1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1" name="Google Shape;2231;p1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2" name="Google Shape;2232;p1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3" name="Google Shape;2233;p1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34" name="Google Shape;2234;p1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5" name="Google Shape;2235;p1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36" name="Google Shape;2236;p1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7" name="Google Shape;2237;p1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38" name="Google Shape;2238;p18"/>
              <p:cNvGrpSpPr/>
              <p:nvPr/>
            </p:nvGrpSpPr>
            <p:grpSpPr>
              <a:xfrm>
                <a:off x="6676223" y="232242"/>
                <a:ext cx="959888" cy="940585"/>
                <a:chOff x="715379" y="449977"/>
                <a:chExt cx="1736725" cy="1701800"/>
              </a:xfrm>
            </p:grpSpPr>
            <p:sp>
              <p:nvSpPr>
                <p:cNvPr id="2239" name="Google Shape;2239;p1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0" name="Google Shape;2240;p1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1" name="Google Shape;2241;p1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2" name="Google Shape;2242;p1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3" name="Google Shape;2243;p1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4" name="Google Shape;2244;p1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5" name="Google Shape;2245;p1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6" name="Google Shape;2246;p1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7" name="Google Shape;2247;p1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8" name="Google Shape;2248;p1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9" name="Google Shape;2249;p1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0" name="Google Shape;2250;p1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1" name="Google Shape;2251;p1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2" name="Google Shape;2252;p1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3" name="Google Shape;2253;p1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4" name="Google Shape;2254;p1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255" name="Google Shape;2255;p1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256" name="Google Shape;2256;p18"/>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257" name="Google Shape;2257;p18"/>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grpSp>
        <p:nvGrpSpPr>
          <p:cNvPr id="2258" name="Google Shape;2258;p18"/>
          <p:cNvGrpSpPr/>
          <p:nvPr/>
        </p:nvGrpSpPr>
        <p:grpSpPr>
          <a:xfrm>
            <a:off x="9125650" y="3"/>
            <a:ext cx="2762667" cy="1581004"/>
            <a:chOff x="9080675" y="14868"/>
            <a:chExt cx="2897700" cy="1980463"/>
          </a:xfrm>
        </p:grpSpPr>
        <p:sp>
          <p:nvSpPr>
            <p:cNvPr id="2259" name="Google Shape;2259;p18"/>
            <p:cNvSpPr/>
            <p:nvPr/>
          </p:nvSpPr>
          <p:spPr>
            <a:xfrm>
              <a:off x="9113089" y="14868"/>
              <a:ext cx="2823600" cy="1842900"/>
            </a:xfrm>
            <a:prstGeom prst="wedgeRectCallout">
              <a:avLst>
                <a:gd fmla="val -22413" name="adj1"/>
                <a:gd fmla="val 72765" name="adj2"/>
              </a:avLst>
            </a:prstGeom>
            <a:solidFill>
              <a:srgbClr val="FAF6DF"/>
            </a:solidFill>
            <a:ln cap="flat" cmpd="sng" w="25400">
              <a:solidFill>
                <a:srgbClr val="B81E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60" name="Google Shape;2260;p18"/>
            <p:cNvSpPr txBox="1"/>
            <p:nvPr/>
          </p:nvSpPr>
          <p:spPr>
            <a:xfrm>
              <a:off x="9080675" y="372031"/>
              <a:ext cx="2897700" cy="1623300"/>
            </a:xfrm>
            <a:prstGeom prst="rect">
              <a:avLst/>
            </a:prstGeom>
            <a:noFill/>
            <a:ln>
              <a:noFill/>
            </a:ln>
          </p:spPr>
          <p:txBody>
            <a:bodyPr anchorCtr="0" anchor="t" bIns="45700" lIns="91425" spcFirstLastPara="1" rIns="91425" wrap="square" tIns="45700">
              <a:spAutoFit/>
            </a:bodyPr>
            <a:lstStyle/>
            <a:p>
              <a:pPr indent="0" lvl="0" marL="0" marR="0" rtl="0" algn="ctr">
                <a:lnSpc>
                  <a:spcPct val="101250"/>
                </a:lnSpc>
                <a:spcBef>
                  <a:spcPts val="0"/>
                </a:spcBef>
                <a:spcAft>
                  <a:spcPts val="0"/>
                </a:spcAft>
                <a:buClr>
                  <a:srgbClr val="000000"/>
                </a:buClr>
                <a:buSzPts val="1600"/>
                <a:buFont typeface="Arial"/>
                <a:buNone/>
              </a:pPr>
              <a:r>
                <a:rPr b="1" i="0" lang="en-GB" sz="1600" u="none" cap="none" strike="noStrike">
                  <a:solidFill>
                    <a:srgbClr val="B81E24"/>
                  </a:solidFill>
                  <a:latin typeface="Open Sans"/>
                  <a:ea typeface="Open Sans"/>
                  <a:cs typeface="Open Sans"/>
                  <a:sym typeface="Open Sans"/>
                </a:rPr>
                <a:t>THIS IS HOW WE DO IT</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B81E2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2261" name="Google Shape;2261;p18"/>
            <p:cNvPicPr preferRelativeResize="0"/>
            <p:nvPr/>
          </p:nvPicPr>
          <p:blipFill rotWithShape="1">
            <a:blip r:embed="rId14">
              <a:alphaModFix/>
            </a:blip>
            <a:srcRect b="0" l="0" r="0" t="0"/>
            <a:stretch/>
          </p:blipFill>
          <p:spPr>
            <a:xfrm>
              <a:off x="10049709" y="756837"/>
              <a:ext cx="950371" cy="950352"/>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ge0deebcc03_1_6"/>
          <p:cNvSpPr txBox="1"/>
          <p:nvPr>
            <p:ph type="ctrTitle"/>
          </p:nvPr>
        </p:nvSpPr>
        <p:spPr>
          <a:xfrm>
            <a:off x="1685605" y="3729036"/>
            <a:ext cx="8624887" cy="109547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6000"/>
              <a:buNone/>
            </a:pPr>
            <a:r>
              <a:rPr lang="en-GB">
                <a:latin typeface="Arial"/>
                <a:ea typeface="Arial"/>
                <a:cs typeface="Arial"/>
                <a:sym typeface="Arial"/>
              </a:rPr>
              <a:t>Source Check</a:t>
            </a:r>
            <a:endParaRPr>
              <a:latin typeface="Arial"/>
              <a:ea typeface="Arial"/>
              <a:cs typeface="Arial"/>
              <a:sym typeface="Arial"/>
            </a:endParaRPr>
          </a:p>
        </p:txBody>
      </p:sp>
      <p:grpSp>
        <p:nvGrpSpPr>
          <p:cNvPr id="2268" name="Google Shape;2268;ge0deebcc03_1_6"/>
          <p:cNvGrpSpPr/>
          <p:nvPr/>
        </p:nvGrpSpPr>
        <p:grpSpPr>
          <a:xfrm>
            <a:off x="374151" y="197905"/>
            <a:ext cx="2781890" cy="765131"/>
            <a:chOff x="374151" y="197905"/>
            <a:chExt cx="2781890" cy="765131"/>
          </a:xfrm>
        </p:grpSpPr>
        <p:grpSp>
          <p:nvGrpSpPr>
            <p:cNvPr id="2269" name="Google Shape;2269;ge0deebcc03_1_6"/>
            <p:cNvGrpSpPr/>
            <p:nvPr/>
          </p:nvGrpSpPr>
          <p:grpSpPr>
            <a:xfrm>
              <a:off x="374151" y="197905"/>
              <a:ext cx="2762789" cy="506237"/>
              <a:chOff x="6676223" y="232242"/>
              <a:chExt cx="5133247" cy="940585"/>
            </a:xfrm>
          </p:grpSpPr>
          <p:grpSp>
            <p:nvGrpSpPr>
              <p:cNvPr id="2270" name="Google Shape;2270;ge0deebcc03_1_6"/>
              <p:cNvGrpSpPr/>
              <p:nvPr/>
            </p:nvGrpSpPr>
            <p:grpSpPr>
              <a:xfrm>
                <a:off x="10456026" y="522867"/>
                <a:ext cx="1353444" cy="504581"/>
                <a:chOff x="10456026" y="522867"/>
                <a:chExt cx="1353444" cy="504581"/>
              </a:xfrm>
            </p:grpSpPr>
            <p:grpSp>
              <p:nvGrpSpPr>
                <p:cNvPr id="2271" name="Google Shape;2271;ge0deebcc03_1_6"/>
                <p:cNvGrpSpPr/>
                <p:nvPr/>
              </p:nvGrpSpPr>
              <p:grpSpPr>
                <a:xfrm>
                  <a:off x="11314887" y="522867"/>
                  <a:ext cx="494509" cy="320473"/>
                  <a:chOff x="9108110" y="975804"/>
                  <a:chExt cx="894715" cy="579831"/>
                </a:xfrm>
              </p:grpSpPr>
              <p:sp>
                <p:nvSpPr>
                  <p:cNvPr id="2272" name="Google Shape;2272;ge0deebcc03_1_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3" name="Google Shape;2273;ge0deebcc03_1_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4" name="Google Shape;2274;ge0deebcc03_1_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5" name="Google Shape;2275;ge0deebcc03_1_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6" name="Google Shape;2276;ge0deebcc03_1_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7" name="Google Shape;2277;ge0deebcc03_1_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8" name="Google Shape;2278;ge0deebcc03_1_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9" name="Google Shape;2279;ge0deebcc03_1_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0" name="Google Shape;2280;ge0deebcc03_1_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81" name="Google Shape;2281;ge0deebcc03_1_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2" name="Google Shape;2282;ge0deebcc03_1_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83" name="Google Shape;2283;ge0deebcc03_1_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4" name="Google Shape;2284;ge0deebcc03_1_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85" name="Google Shape;2285;ge0deebcc03_1_6"/>
              <p:cNvGrpSpPr/>
              <p:nvPr/>
            </p:nvGrpSpPr>
            <p:grpSpPr>
              <a:xfrm>
                <a:off x="6676223" y="232242"/>
                <a:ext cx="959888" cy="940585"/>
                <a:chOff x="715379" y="449977"/>
                <a:chExt cx="1736725" cy="1701800"/>
              </a:xfrm>
            </p:grpSpPr>
            <p:sp>
              <p:nvSpPr>
                <p:cNvPr id="2286" name="Google Shape;2286;ge0deebcc03_1_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7" name="Google Shape;2287;ge0deebcc03_1_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8" name="Google Shape;2288;ge0deebcc03_1_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9" name="Google Shape;2289;ge0deebcc03_1_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0" name="Google Shape;2290;ge0deebcc03_1_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1" name="Google Shape;2291;ge0deebcc03_1_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2" name="Google Shape;2292;ge0deebcc03_1_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3" name="Google Shape;2293;ge0deebcc03_1_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4" name="Google Shape;2294;ge0deebcc03_1_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5" name="Google Shape;2295;ge0deebcc03_1_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6" name="Google Shape;2296;ge0deebcc03_1_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7" name="Google Shape;2297;ge0deebcc03_1_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8" name="Google Shape;2298;ge0deebcc03_1_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9" name="Google Shape;2299;ge0deebcc03_1_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00" name="Google Shape;2300;ge0deebcc03_1_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01" name="Google Shape;2301;ge0deebcc03_1_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302" name="Google Shape;2302;ge0deebcc03_1_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303" name="Google Shape;2303;ge0deebcc03_1_6"/>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304" name="Google Shape;2304;ge0deebcc03_1_6"/>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pic>
        <p:nvPicPr>
          <p:cNvPr descr="Icon Of Paper With A Check Mark - Fake News Icon (1200x1200), Png Download" id="2305" name="Google Shape;2305;ge0deebcc03_1_6"/>
          <p:cNvPicPr preferRelativeResize="0"/>
          <p:nvPr/>
        </p:nvPicPr>
        <p:blipFill rotWithShape="1">
          <a:blip r:embed="rId14">
            <a:alphaModFix/>
          </a:blip>
          <a:srcRect b="0" l="0" r="0" t="0"/>
          <a:stretch/>
        </p:blipFill>
        <p:spPr>
          <a:xfrm>
            <a:off x="4963716" y="1828588"/>
            <a:ext cx="1994297" cy="1900448"/>
          </a:xfrm>
          <a:prstGeom prst="rect">
            <a:avLst/>
          </a:prstGeom>
          <a:noFill/>
          <a:ln>
            <a:noFill/>
          </a:ln>
        </p:spPr>
      </p:pic>
      <p:cxnSp>
        <p:nvCxnSpPr>
          <p:cNvPr id="2306" name="Google Shape;2306;ge0deebcc03_1_6"/>
          <p:cNvCxnSpPr/>
          <p:nvPr/>
        </p:nvCxnSpPr>
        <p:spPr>
          <a:xfrm>
            <a:off x="5563423" y="499317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ge0deebcc03_1_12"/>
          <p:cNvSpPr/>
          <p:nvPr/>
        </p:nvSpPr>
        <p:spPr>
          <a:xfrm>
            <a:off x="282233" y="-658533"/>
            <a:ext cx="507900" cy="480000"/>
          </a:xfrm>
          <a:prstGeom prst="sun">
            <a:avLst>
              <a:gd fmla="val 25000" name="adj"/>
            </a:avLst>
          </a:prstGeom>
          <a:solidFill>
            <a:srgbClr val="EEEEEE"/>
          </a:solidFill>
          <a:ln cap="flat" cmpd="sng" w="9525">
            <a:solidFill>
              <a:srgbClr val="66666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3" name="Google Shape;2313;ge0deebcc03_1_12"/>
          <p:cNvSpPr txBox="1"/>
          <p:nvPr/>
        </p:nvSpPr>
        <p:spPr>
          <a:xfrm>
            <a:off x="2818084" y="1885180"/>
            <a:ext cx="6105227" cy="1539900"/>
          </a:xfrm>
          <a:prstGeom prst="rect">
            <a:avLst/>
          </a:prstGeom>
          <a:noFill/>
          <a:ln>
            <a:noFill/>
          </a:ln>
        </p:spPr>
        <p:txBody>
          <a:bodyPr anchorCtr="0" anchor="ctr" bIns="121900" lIns="121900" spcFirstLastPara="1" rIns="121900" wrap="square" tIns="121900">
            <a:noAutofit/>
          </a:bodyPr>
          <a:lstStyle/>
          <a:p>
            <a:pPr indent="-685800" lvl="0" marL="685800" marR="0" rtl="0" algn="l">
              <a:lnSpc>
                <a:spcPct val="115000"/>
              </a:lnSpc>
              <a:spcBef>
                <a:spcPts val="0"/>
              </a:spcBef>
              <a:spcAft>
                <a:spcPts val="0"/>
              </a:spcAft>
              <a:buClr>
                <a:srgbClr val="000000"/>
              </a:buClr>
              <a:buSzPts val="6400"/>
              <a:buFont typeface="Noto Sans Symbols"/>
              <a:buChar char="▪"/>
            </a:pPr>
            <a:r>
              <a:rPr b="0" i="0" lang="en-GB" sz="5000" u="none" cap="none" strike="noStrike">
                <a:solidFill>
                  <a:srgbClr val="B81E24"/>
                </a:solidFill>
                <a:latin typeface="Arial"/>
                <a:ea typeface="Arial"/>
                <a:cs typeface="Arial"/>
                <a:sym typeface="Arial"/>
              </a:rPr>
              <a:t>Who</a:t>
            </a:r>
            <a:r>
              <a:rPr b="0" i="0" lang="en-GB" sz="5000" u="none" cap="none" strike="noStrike">
                <a:solidFill>
                  <a:srgbClr val="575757"/>
                </a:solidFill>
                <a:latin typeface="Arial"/>
                <a:ea typeface="Arial"/>
                <a:cs typeface="Arial"/>
                <a:sym typeface="Arial"/>
              </a:rPr>
              <a:t> </a:t>
            </a:r>
            <a:r>
              <a:rPr b="0" i="0" lang="en-GB" sz="5000" u="none" cap="none" strike="noStrike">
                <a:solidFill>
                  <a:schemeClr val="dk1"/>
                </a:solidFill>
                <a:latin typeface="Arial"/>
                <a:ea typeface="Arial"/>
                <a:cs typeface="Arial"/>
                <a:sym typeface="Arial"/>
              </a:rPr>
              <a:t>do you trust?</a:t>
            </a:r>
            <a:endParaRPr b="0" i="0" sz="5000" u="none" cap="none" strike="noStrike">
              <a:solidFill>
                <a:schemeClr val="dk1"/>
              </a:solidFill>
              <a:latin typeface="Arial"/>
              <a:ea typeface="Arial"/>
              <a:cs typeface="Arial"/>
              <a:sym typeface="Arial"/>
            </a:endParaRPr>
          </a:p>
        </p:txBody>
      </p:sp>
      <p:sp>
        <p:nvSpPr>
          <p:cNvPr id="2314" name="Google Shape;2314;ge0deebcc03_1_12"/>
          <p:cNvSpPr txBox="1"/>
          <p:nvPr/>
        </p:nvSpPr>
        <p:spPr>
          <a:xfrm>
            <a:off x="383558" y="3200400"/>
            <a:ext cx="11211300" cy="1778700"/>
          </a:xfrm>
          <a:prstGeom prst="rect">
            <a:avLst/>
          </a:prstGeom>
          <a:noFill/>
          <a:ln>
            <a:noFill/>
          </a:ln>
        </p:spPr>
        <p:txBody>
          <a:bodyPr anchorCtr="0" anchor="ctr" bIns="121900" lIns="121900" spcFirstLastPara="1" rIns="121900" wrap="square" tIns="121900">
            <a:noAutofit/>
          </a:bodyPr>
          <a:lstStyle/>
          <a:p>
            <a:pPr indent="-457200" lvl="0" marL="457200" marR="0" rtl="0" algn="ctr">
              <a:lnSpc>
                <a:spcPct val="100000"/>
              </a:lnSpc>
              <a:spcBef>
                <a:spcPts val="0"/>
              </a:spcBef>
              <a:spcAft>
                <a:spcPts val="0"/>
              </a:spcAft>
              <a:buClr>
                <a:srgbClr val="000000"/>
              </a:buClr>
              <a:buSzPts val="6400"/>
              <a:buFont typeface="Noto Sans Symbols"/>
              <a:buChar char="▪"/>
            </a:pPr>
            <a:r>
              <a:rPr b="1" i="0" lang="en-GB" sz="5000" u="none" cap="none" strike="noStrike">
                <a:solidFill>
                  <a:srgbClr val="980000"/>
                </a:solidFill>
                <a:latin typeface="Arial"/>
                <a:ea typeface="Arial"/>
                <a:cs typeface="Arial"/>
                <a:sym typeface="Arial"/>
              </a:rPr>
              <a:t> </a:t>
            </a:r>
            <a:r>
              <a:rPr b="0" i="0" lang="en-GB" sz="5000" u="none" cap="none" strike="noStrike">
                <a:solidFill>
                  <a:srgbClr val="B81E24"/>
                </a:solidFill>
                <a:latin typeface="Arial"/>
                <a:ea typeface="Arial"/>
                <a:cs typeface="Arial"/>
                <a:sym typeface="Arial"/>
              </a:rPr>
              <a:t>Where</a:t>
            </a:r>
            <a:r>
              <a:rPr b="0" i="0" lang="en-GB" sz="5000" u="none" cap="none" strike="noStrike">
                <a:solidFill>
                  <a:srgbClr val="575757"/>
                </a:solidFill>
                <a:latin typeface="Arial"/>
                <a:ea typeface="Arial"/>
                <a:cs typeface="Arial"/>
                <a:sym typeface="Arial"/>
              </a:rPr>
              <a:t> </a:t>
            </a:r>
            <a:r>
              <a:rPr b="0" i="0" lang="en-GB" sz="5000" u="none" cap="none" strike="noStrike">
                <a:solidFill>
                  <a:schemeClr val="dk1"/>
                </a:solidFill>
                <a:latin typeface="Arial"/>
                <a:ea typeface="Arial"/>
                <a:cs typeface="Arial"/>
                <a:sym typeface="Arial"/>
              </a:rPr>
              <a:t>do you get your news and information from?</a:t>
            </a:r>
            <a:endParaRPr b="0" i="0" sz="5000" u="none" cap="none" strike="noStrike">
              <a:solidFill>
                <a:schemeClr val="dk1"/>
              </a:solidFill>
              <a:latin typeface="Arial"/>
              <a:ea typeface="Arial"/>
              <a:cs typeface="Arial"/>
              <a:sym typeface="Arial"/>
            </a:endParaRPr>
          </a:p>
        </p:txBody>
      </p:sp>
      <p:grpSp>
        <p:nvGrpSpPr>
          <p:cNvPr id="2315" name="Google Shape;2315;ge0deebcc03_1_12"/>
          <p:cNvGrpSpPr/>
          <p:nvPr/>
        </p:nvGrpSpPr>
        <p:grpSpPr>
          <a:xfrm>
            <a:off x="374151" y="197905"/>
            <a:ext cx="2781890" cy="765131"/>
            <a:chOff x="374151" y="197905"/>
            <a:chExt cx="2781890" cy="765131"/>
          </a:xfrm>
        </p:grpSpPr>
        <p:grpSp>
          <p:nvGrpSpPr>
            <p:cNvPr id="2316" name="Google Shape;2316;ge0deebcc03_1_12"/>
            <p:cNvGrpSpPr/>
            <p:nvPr/>
          </p:nvGrpSpPr>
          <p:grpSpPr>
            <a:xfrm>
              <a:off x="374151" y="197905"/>
              <a:ext cx="2762789" cy="506237"/>
              <a:chOff x="6676223" y="232242"/>
              <a:chExt cx="5133247" cy="940585"/>
            </a:xfrm>
          </p:grpSpPr>
          <p:grpSp>
            <p:nvGrpSpPr>
              <p:cNvPr id="2317" name="Google Shape;2317;ge0deebcc03_1_12"/>
              <p:cNvGrpSpPr/>
              <p:nvPr/>
            </p:nvGrpSpPr>
            <p:grpSpPr>
              <a:xfrm>
                <a:off x="10456026" y="522867"/>
                <a:ext cx="1353444" cy="504581"/>
                <a:chOff x="10456026" y="522867"/>
                <a:chExt cx="1353444" cy="504581"/>
              </a:xfrm>
            </p:grpSpPr>
            <p:grpSp>
              <p:nvGrpSpPr>
                <p:cNvPr id="2318" name="Google Shape;2318;ge0deebcc03_1_12"/>
                <p:cNvGrpSpPr/>
                <p:nvPr/>
              </p:nvGrpSpPr>
              <p:grpSpPr>
                <a:xfrm>
                  <a:off x="11314887" y="522867"/>
                  <a:ext cx="494509" cy="320473"/>
                  <a:chOff x="9108110" y="975804"/>
                  <a:chExt cx="894715" cy="579831"/>
                </a:xfrm>
              </p:grpSpPr>
              <p:sp>
                <p:nvSpPr>
                  <p:cNvPr id="2319" name="Google Shape;2319;ge0deebcc03_1_1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0" name="Google Shape;2320;ge0deebcc03_1_1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1" name="Google Shape;2321;ge0deebcc03_1_1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2" name="Google Shape;2322;ge0deebcc03_1_1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3" name="Google Shape;2323;ge0deebcc03_1_1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4" name="Google Shape;2324;ge0deebcc03_1_1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5" name="Google Shape;2325;ge0deebcc03_1_1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6" name="Google Shape;2326;ge0deebcc03_1_1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7" name="Google Shape;2327;ge0deebcc03_1_1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328" name="Google Shape;2328;ge0deebcc03_1_1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9" name="Google Shape;2329;ge0deebcc03_1_1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330" name="Google Shape;2330;ge0deebcc03_1_1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1" name="Google Shape;2331;ge0deebcc03_1_1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332" name="Google Shape;2332;ge0deebcc03_1_12"/>
              <p:cNvGrpSpPr/>
              <p:nvPr/>
            </p:nvGrpSpPr>
            <p:grpSpPr>
              <a:xfrm>
                <a:off x="6676223" y="232242"/>
                <a:ext cx="959888" cy="940585"/>
                <a:chOff x="715379" y="449977"/>
                <a:chExt cx="1736725" cy="1701800"/>
              </a:xfrm>
            </p:grpSpPr>
            <p:sp>
              <p:nvSpPr>
                <p:cNvPr id="2333" name="Google Shape;2333;ge0deebcc03_1_1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4" name="Google Shape;2334;ge0deebcc03_1_1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5" name="Google Shape;2335;ge0deebcc03_1_1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6" name="Google Shape;2336;ge0deebcc03_1_1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7" name="Google Shape;2337;ge0deebcc03_1_1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8" name="Google Shape;2338;ge0deebcc03_1_1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9" name="Google Shape;2339;ge0deebcc03_1_1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0" name="Google Shape;2340;ge0deebcc03_1_1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1" name="Google Shape;2341;ge0deebcc03_1_1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2" name="Google Shape;2342;ge0deebcc03_1_1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3" name="Google Shape;2343;ge0deebcc03_1_1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4" name="Google Shape;2344;ge0deebcc03_1_1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5" name="Google Shape;2345;ge0deebcc03_1_1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6" name="Google Shape;2346;ge0deebcc03_1_1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7" name="Google Shape;2347;ge0deebcc03_1_1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8" name="Google Shape;2348;ge0deebcc03_1_1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349" name="Google Shape;2349;ge0deebcc03_1_1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350" name="Google Shape;2350;ge0deebcc03_1_12"/>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351" name="Google Shape;2351;ge0deebcc03_1_12"/>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2352" name="Google Shape;2352;ge0deebcc03_1_12"/>
          <p:cNvCxnSpPr/>
          <p:nvPr/>
        </p:nvCxnSpPr>
        <p:spPr>
          <a:xfrm>
            <a:off x="5477698" y="523606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gb7ff79a52d_0_227" title="Fake News Video 03.mov">
            <a:hlinkClick r:id="rId3"/>
          </p:cNvPr>
          <p:cNvPicPr preferRelativeResize="0"/>
          <p:nvPr/>
        </p:nvPicPr>
        <p:blipFill rotWithShape="1">
          <a:blip r:embed="rId4">
            <a:alphaModFix/>
          </a:blip>
          <a:srcRect b="0" l="0" r="0" t="0"/>
          <a:stretch/>
        </p:blipFill>
        <p:spPr>
          <a:xfrm>
            <a:off x="890777" y="1103131"/>
            <a:ext cx="7485110" cy="5063746"/>
          </a:xfrm>
          <a:prstGeom prst="rect">
            <a:avLst/>
          </a:prstGeom>
          <a:noFill/>
          <a:ln>
            <a:noFill/>
          </a:ln>
        </p:spPr>
      </p:pic>
      <p:sp>
        <p:nvSpPr>
          <p:cNvPr id="2359" name="Google Shape;2359;gb7ff79a52d_0_227"/>
          <p:cNvSpPr txBox="1"/>
          <p:nvPr/>
        </p:nvSpPr>
        <p:spPr>
          <a:xfrm>
            <a:off x="8693159" y="2502185"/>
            <a:ext cx="2937000" cy="2013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3600" u="none" cap="none" strike="noStrike">
                <a:solidFill>
                  <a:srgbClr val="0E0E0E"/>
                </a:solidFill>
                <a:highlight>
                  <a:srgbClr val="FFFFFF"/>
                </a:highlight>
                <a:latin typeface="Arial"/>
                <a:ea typeface="Arial"/>
                <a:cs typeface="Arial"/>
                <a:sym typeface="Arial"/>
              </a:rPr>
              <a:t>What and who to trust? </a:t>
            </a:r>
            <a:endParaRPr b="0" i="0" sz="3600" u="none" cap="none" strike="noStrike">
              <a:solidFill>
                <a:srgbClr val="0E0E0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3600" u="none" cap="none" strike="noStrike">
              <a:solidFill>
                <a:srgbClr val="000000"/>
              </a:solidFill>
              <a:latin typeface="Arial"/>
              <a:ea typeface="Arial"/>
              <a:cs typeface="Arial"/>
              <a:sym typeface="Arial"/>
            </a:endParaRPr>
          </a:p>
        </p:txBody>
      </p:sp>
      <p:pic>
        <p:nvPicPr>
          <p:cNvPr id="2360" name="Google Shape;2360;gb7ff79a52d_0_227"/>
          <p:cNvPicPr preferRelativeResize="0"/>
          <p:nvPr/>
        </p:nvPicPr>
        <p:blipFill rotWithShape="1">
          <a:blip r:embed="rId5">
            <a:alphaModFix/>
          </a:blip>
          <a:srcRect b="30305" l="49898" r="27005" t="29329"/>
          <a:stretch/>
        </p:blipFill>
        <p:spPr>
          <a:xfrm rot="-5400000">
            <a:off x="11114398" y="5802156"/>
            <a:ext cx="634596" cy="1567031"/>
          </a:xfrm>
          <a:prstGeom prst="rect">
            <a:avLst/>
          </a:prstGeom>
          <a:noFill/>
          <a:ln>
            <a:noFill/>
          </a:ln>
        </p:spPr>
      </p:pic>
      <p:cxnSp>
        <p:nvCxnSpPr>
          <p:cNvPr id="2361" name="Google Shape;2361;gb7ff79a52d_0_227"/>
          <p:cNvCxnSpPr/>
          <p:nvPr/>
        </p:nvCxnSpPr>
        <p:spPr>
          <a:xfrm>
            <a:off x="8849548" y="4735999"/>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descr="BBC-logo - Business In The Community" id="2362" name="Google Shape;2362;gb7ff79a52d_0_227"/>
          <p:cNvPicPr preferRelativeResize="0"/>
          <p:nvPr/>
        </p:nvPicPr>
        <p:blipFill rotWithShape="1">
          <a:blip r:embed="rId6">
            <a:alphaModFix/>
          </a:blip>
          <a:srcRect b="36969" l="19681" r="19833" t="38423"/>
          <a:stretch/>
        </p:blipFill>
        <p:spPr>
          <a:xfrm>
            <a:off x="9510840" y="5633078"/>
            <a:ext cx="1091846" cy="327370"/>
          </a:xfrm>
          <a:prstGeom prst="rect">
            <a:avLst/>
          </a:prstGeom>
          <a:noFill/>
          <a:ln>
            <a:noFill/>
          </a:ln>
        </p:spPr>
      </p:pic>
      <p:sp>
        <p:nvSpPr>
          <p:cNvPr id="2363" name="Google Shape;2363;gb7ff79a52d_0_227"/>
          <p:cNvSpPr txBox="1"/>
          <p:nvPr/>
        </p:nvSpPr>
        <p:spPr>
          <a:xfrm>
            <a:off x="2506075" y="6271250"/>
            <a:ext cx="5103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Arial"/>
                <a:ea typeface="Arial"/>
                <a:cs typeface="Arial"/>
                <a:sym typeface="Arial"/>
                <a:hlinkClick r:id="rId7"/>
              </a:rPr>
              <a:t>Video Link</a:t>
            </a:r>
            <a:endParaRPr b="1"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8"/>
                                        </p:tgtEl>
                                        <p:attrNameLst>
                                          <p:attrName>style.visibility</p:attrName>
                                        </p:attrNameLst>
                                      </p:cBhvr>
                                      <p:to>
                                        <p:strVal val="visible"/>
                                      </p:to>
                                    </p:set>
                                    <p:animEffect filter="fade" transition="in">
                                      <p:cBhvr>
                                        <p:cTn dur="1000"/>
                                        <p:tgtEl>
                                          <p:spTgt spid="2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sp>
        <p:nvSpPr>
          <p:cNvPr id="2368" name="Google Shape;2368;ge35b6f4fa7_2_1480"/>
          <p:cNvSpPr txBox="1"/>
          <p:nvPr>
            <p:ph idx="1" type="body"/>
          </p:nvPr>
        </p:nvSpPr>
        <p:spPr>
          <a:xfrm>
            <a:off x="542083" y="1631166"/>
            <a:ext cx="5958730" cy="4155271"/>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800"/>
              <a:buNone/>
            </a:pPr>
            <a:r>
              <a:rPr lang="en-GB" sz="4000">
                <a:solidFill>
                  <a:schemeClr val="dk1"/>
                </a:solidFill>
                <a:latin typeface="Arial"/>
                <a:ea typeface="Arial"/>
                <a:cs typeface="Arial"/>
                <a:sym typeface="Arial"/>
              </a:rPr>
              <a:t>People tend to trust</a:t>
            </a:r>
            <a:br>
              <a:rPr lang="en-GB" sz="4000">
                <a:solidFill>
                  <a:schemeClr val="dk1"/>
                </a:solidFill>
                <a:latin typeface="Arial"/>
                <a:ea typeface="Arial"/>
                <a:cs typeface="Arial"/>
                <a:sym typeface="Arial"/>
              </a:rPr>
            </a:br>
            <a:r>
              <a:rPr lang="en-GB" sz="4000">
                <a:solidFill>
                  <a:schemeClr val="dk1"/>
                </a:solidFill>
                <a:latin typeface="Arial"/>
                <a:ea typeface="Arial"/>
                <a:cs typeface="Arial"/>
                <a:sym typeface="Arial"/>
              </a:rPr>
              <a:t>any information they get from friends, family</a:t>
            </a:r>
            <a:br>
              <a:rPr lang="en-GB" sz="4000">
                <a:solidFill>
                  <a:schemeClr val="dk1"/>
                </a:solidFill>
                <a:latin typeface="Arial"/>
                <a:ea typeface="Arial"/>
                <a:cs typeface="Arial"/>
                <a:sym typeface="Arial"/>
              </a:rPr>
            </a:br>
            <a:r>
              <a:rPr lang="en-GB" sz="4000">
                <a:solidFill>
                  <a:schemeClr val="dk1"/>
                </a:solidFill>
                <a:latin typeface="Arial"/>
                <a:ea typeface="Arial"/>
                <a:cs typeface="Arial"/>
                <a:sym typeface="Arial"/>
              </a:rPr>
              <a:t>and people they respect, without evaluating their authority on the subject</a:t>
            </a:r>
            <a:endParaRPr sz="4000">
              <a:solidFill>
                <a:schemeClr val="dk1"/>
              </a:solidFill>
              <a:latin typeface="Arial"/>
              <a:ea typeface="Arial"/>
              <a:cs typeface="Arial"/>
              <a:sym typeface="Arial"/>
            </a:endParaRPr>
          </a:p>
        </p:txBody>
      </p:sp>
      <p:pic>
        <p:nvPicPr>
          <p:cNvPr id="2369" name="Google Shape;2369;ge35b6f4fa7_2_1480"/>
          <p:cNvPicPr preferRelativeResize="0"/>
          <p:nvPr/>
        </p:nvPicPr>
        <p:blipFill rotWithShape="1">
          <a:blip r:embed="rId3">
            <a:alphaModFix/>
          </a:blip>
          <a:srcRect b="0" l="0" r="0" t="0"/>
          <a:stretch/>
        </p:blipFill>
        <p:spPr>
          <a:xfrm>
            <a:off x="6976484" y="784985"/>
            <a:ext cx="4673433" cy="5330287"/>
          </a:xfrm>
          <a:prstGeom prst="rect">
            <a:avLst/>
          </a:prstGeom>
          <a:noFill/>
          <a:ln>
            <a:noFill/>
          </a:ln>
        </p:spPr>
      </p:pic>
      <p:grpSp>
        <p:nvGrpSpPr>
          <p:cNvPr id="2370" name="Google Shape;2370;ge35b6f4fa7_2_1480"/>
          <p:cNvGrpSpPr/>
          <p:nvPr/>
        </p:nvGrpSpPr>
        <p:grpSpPr>
          <a:xfrm>
            <a:off x="374151" y="197905"/>
            <a:ext cx="2781890" cy="765131"/>
            <a:chOff x="374151" y="197905"/>
            <a:chExt cx="2781890" cy="765131"/>
          </a:xfrm>
        </p:grpSpPr>
        <p:grpSp>
          <p:nvGrpSpPr>
            <p:cNvPr id="2371" name="Google Shape;2371;ge35b6f4fa7_2_1480"/>
            <p:cNvGrpSpPr/>
            <p:nvPr/>
          </p:nvGrpSpPr>
          <p:grpSpPr>
            <a:xfrm>
              <a:off x="374151" y="197905"/>
              <a:ext cx="2762789" cy="506237"/>
              <a:chOff x="6676223" y="232242"/>
              <a:chExt cx="5133247" cy="940585"/>
            </a:xfrm>
          </p:grpSpPr>
          <p:grpSp>
            <p:nvGrpSpPr>
              <p:cNvPr id="2372" name="Google Shape;2372;ge35b6f4fa7_2_1480"/>
              <p:cNvGrpSpPr/>
              <p:nvPr/>
            </p:nvGrpSpPr>
            <p:grpSpPr>
              <a:xfrm>
                <a:off x="10456026" y="522867"/>
                <a:ext cx="1353444" cy="504581"/>
                <a:chOff x="10456026" y="522867"/>
                <a:chExt cx="1353444" cy="504581"/>
              </a:xfrm>
            </p:grpSpPr>
            <p:grpSp>
              <p:nvGrpSpPr>
                <p:cNvPr id="2373" name="Google Shape;2373;ge35b6f4fa7_2_1480"/>
                <p:cNvGrpSpPr/>
                <p:nvPr/>
              </p:nvGrpSpPr>
              <p:grpSpPr>
                <a:xfrm>
                  <a:off x="11314887" y="522867"/>
                  <a:ext cx="494509" cy="320473"/>
                  <a:chOff x="9108110" y="975804"/>
                  <a:chExt cx="894715" cy="579831"/>
                </a:xfrm>
              </p:grpSpPr>
              <p:sp>
                <p:nvSpPr>
                  <p:cNvPr id="2374" name="Google Shape;2374;ge35b6f4fa7_2_148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75" name="Google Shape;2375;ge35b6f4fa7_2_148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76" name="Google Shape;2376;ge35b6f4fa7_2_148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77" name="Google Shape;2377;ge35b6f4fa7_2_148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78" name="Google Shape;2378;ge35b6f4fa7_2_148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79" name="Google Shape;2379;ge35b6f4fa7_2_148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0" name="Google Shape;2380;ge35b6f4fa7_2_148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1" name="Google Shape;2381;ge35b6f4fa7_2_148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2" name="Google Shape;2382;ge35b6f4fa7_2_148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383" name="Google Shape;2383;ge35b6f4fa7_2_148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4" name="Google Shape;2384;ge35b6f4fa7_2_148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385" name="Google Shape;2385;ge35b6f4fa7_2_148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6" name="Google Shape;2386;ge35b6f4fa7_2_148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387" name="Google Shape;2387;ge35b6f4fa7_2_1480"/>
              <p:cNvGrpSpPr/>
              <p:nvPr/>
            </p:nvGrpSpPr>
            <p:grpSpPr>
              <a:xfrm>
                <a:off x="6676223" y="232242"/>
                <a:ext cx="959888" cy="940585"/>
                <a:chOff x="715379" y="449977"/>
                <a:chExt cx="1736725" cy="1701800"/>
              </a:xfrm>
            </p:grpSpPr>
            <p:sp>
              <p:nvSpPr>
                <p:cNvPr id="2388" name="Google Shape;2388;ge35b6f4fa7_2_148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89" name="Google Shape;2389;ge35b6f4fa7_2_148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0" name="Google Shape;2390;ge35b6f4fa7_2_148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1" name="Google Shape;2391;ge35b6f4fa7_2_148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2" name="Google Shape;2392;ge35b6f4fa7_2_148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3" name="Google Shape;2393;ge35b6f4fa7_2_148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4" name="Google Shape;2394;ge35b6f4fa7_2_148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5" name="Google Shape;2395;ge35b6f4fa7_2_148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6" name="Google Shape;2396;ge35b6f4fa7_2_148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7" name="Google Shape;2397;ge35b6f4fa7_2_148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8" name="Google Shape;2398;ge35b6f4fa7_2_148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9" name="Google Shape;2399;ge35b6f4fa7_2_148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00" name="Google Shape;2400;ge35b6f4fa7_2_148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01" name="Google Shape;2401;ge35b6f4fa7_2_148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02" name="Google Shape;2402;ge35b6f4fa7_2_148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03" name="Google Shape;2403;ge35b6f4fa7_2_148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404" name="Google Shape;2404;ge35b6f4fa7_2_148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405" name="Google Shape;2405;ge35b6f4fa7_2_1480"/>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2406" name="Google Shape;2406;ge35b6f4fa7_2_1480"/>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2407" name="Google Shape;2407;ge35b6f4fa7_2_1480"/>
          <p:cNvCxnSpPr/>
          <p:nvPr/>
        </p:nvCxnSpPr>
        <p:spPr>
          <a:xfrm>
            <a:off x="710745" y="5683867"/>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DEDEE"/>
        </a:solidFill>
      </p:bgPr>
    </p:bg>
    <p:spTree>
      <p:nvGrpSpPr>
        <p:cNvPr id="1009" name="Shape 1009"/>
        <p:cNvGrpSpPr/>
        <p:nvPr/>
      </p:nvGrpSpPr>
      <p:grpSpPr>
        <a:xfrm>
          <a:off x="0" y="0"/>
          <a:ext cx="0" cy="0"/>
          <a:chOff x="0" y="0"/>
          <a:chExt cx="0" cy="0"/>
        </a:xfrm>
      </p:grpSpPr>
      <p:sp>
        <p:nvSpPr>
          <p:cNvPr id="1010" name="Google Shape;1010;ge68d92fb21_0_44"/>
          <p:cNvSpPr txBox="1"/>
          <p:nvPr/>
        </p:nvSpPr>
        <p:spPr>
          <a:xfrm>
            <a:off x="1202659" y="3678895"/>
            <a:ext cx="60741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4782"/>
              </a:lnSpc>
              <a:spcBef>
                <a:spcPts val="0"/>
              </a:spcBef>
              <a:spcAft>
                <a:spcPts val="0"/>
              </a:spcAft>
              <a:buClr>
                <a:srgbClr val="A7262A"/>
              </a:buClr>
              <a:buSzPts val="4700"/>
              <a:buFont typeface="Arial"/>
              <a:buNone/>
            </a:pPr>
            <a:r>
              <a:t/>
            </a:r>
            <a:endParaRPr b="0" i="0" sz="1500" u="none" cap="none" strike="noStrike">
              <a:solidFill>
                <a:srgbClr val="000000"/>
              </a:solidFill>
              <a:latin typeface="Arial"/>
              <a:ea typeface="Arial"/>
              <a:cs typeface="Arial"/>
              <a:sym typeface="Arial"/>
            </a:endParaRPr>
          </a:p>
        </p:txBody>
      </p:sp>
      <p:sp>
        <p:nvSpPr>
          <p:cNvPr id="1011" name="Google Shape;1011;ge68d92fb21_0_44"/>
          <p:cNvSpPr txBox="1"/>
          <p:nvPr/>
        </p:nvSpPr>
        <p:spPr>
          <a:xfrm>
            <a:off x="1202650" y="2342225"/>
            <a:ext cx="5556900" cy="26475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0"/>
              </a:spcBef>
              <a:spcAft>
                <a:spcPts val="0"/>
              </a:spcAft>
              <a:buClr>
                <a:schemeClr val="dk1"/>
              </a:buClr>
              <a:buSzPts val="1900"/>
              <a:buFont typeface="Arial"/>
              <a:buNone/>
            </a:pPr>
            <a:r>
              <a:rPr b="0" i="0" lang="en-GB" sz="3200" u="none" cap="none" strike="noStrike">
                <a:solidFill>
                  <a:schemeClr val="dk1"/>
                </a:solidFill>
                <a:latin typeface="Arial"/>
                <a:ea typeface="Arial"/>
                <a:cs typeface="Arial"/>
                <a:sym typeface="Arial"/>
              </a:rPr>
              <a:t>The programme will help students from grades 9-12 in schools across India critically assess online information and sift facts from fake.</a:t>
            </a:r>
            <a:endParaRPr b="0" i="0" sz="3500" u="none" cap="none" strike="noStrike">
              <a:solidFill>
                <a:schemeClr val="dk1"/>
              </a:solidFill>
              <a:latin typeface="Arial"/>
              <a:ea typeface="Arial"/>
              <a:cs typeface="Arial"/>
              <a:sym typeface="Arial"/>
            </a:endParaRPr>
          </a:p>
        </p:txBody>
      </p:sp>
      <p:grpSp>
        <p:nvGrpSpPr>
          <p:cNvPr id="1012" name="Google Shape;1012;ge68d92fb21_0_44"/>
          <p:cNvGrpSpPr/>
          <p:nvPr/>
        </p:nvGrpSpPr>
        <p:grpSpPr>
          <a:xfrm>
            <a:off x="511938" y="309825"/>
            <a:ext cx="4243655" cy="777582"/>
            <a:chOff x="6676223" y="232242"/>
            <a:chExt cx="5133247" cy="940585"/>
          </a:xfrm>
        </p:grpSpPr>
        <p:grpSp>
          <p:nvGrpSpPr>
            <p:cNvPr id="1013" name="Google Shape;1013;ge68d92fb21_0_44"/>
            <p:cNvGrpSpPr/>
            <p:nvPr/>
          </p:nvGrpSpPr>
          <p:grpSpPr>
            <a:xfrm>
              <a:off x="10456026" y="522867"/>
              <a:ext cx="1353444" cy="504581"/>
              <a:chOff x="10456026" y="522867"/>
              <a:chExt cx="1353444" cy="504581"/>
            </a:xfrm>
          </p:grpSpPr>
          <p:grpSp>
            <p:nvGrpSpPr>
              <p:cNvPr id="1014" name="Google Shape;1014;ge68d92fb21_0_44"/>
              <p:cNvGrpSpPr/>
              <p:nvPr/>
            </p:nvGrpSpPr>
            <p:grpSpPr>
              <a:xfrm>
                <a:off x="11314887" y="522867"/>
                <a:ext cx="494509" cy="320473"/>
                <a:chOff x="9108110" y="975804"/>
                <a:chExt cx="894715" cy="579831"/>
              </a:xfrm>
            </p:grpSpPr>
            <p:sp>
              <p:nvSpPr>
                <p:cNvPr id="1015" name="Google Shape;1015;ge68d92fb21_0_44"/>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6" name="Google Shape;1016;ge68d92fb21_0_44"/>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7" name="Google Shape;1017;ge68d92fb21_0_44"/>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8" name="Google Shape;1018;ge68d92fb21_0_44"/>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9" name="Google Shape;1019;ge68d92fb21_0_44"/>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0" name="Google Shape;1020;ge68d92fb21_0_44"/>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1" name="Google Shape;1021;ge68d92fb21_0_44"/>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2" name="Google Shape;1022;ge68d92fb21_0_44"/>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3" name="Google Shape;1023;ge68d92fb21_0_44"/>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024" name="Google Shape;1024;ge68d92fb21_0_44"/>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5" name="Google Shape;1025;ge68d92fb21_0_44"/>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026" name="Google Shape;1026;ge68d92fb21_0_44"/>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7" name="Google Shape;1027;ge68d92fb21_0_44"/>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028" name="Google Shape;1028;ge68d92fb21_0_44"/>
            <p:cNvGrpSpPr/>
            <p:nvPr/>
          </p:nvGrpSpPr>
          <p:grpSpPr>
            <a:xfrm>
              <a:off x="6676223" y="232242"/>
              <a:ext cx="959888" cy="940585"/>
              <a:chOff x="715379" y="449977"/>
              <a:chExt cx="1736725" cy="1701800"/>
            </a:xfrm>
          </p:grpSpPr>
          <p:sp>
            <p:nvSpPr>
              <p:cNvPr id="1029" name="Google Shape;1029;ge68d92fb21_0_44"/>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0" name="Google Shape;1030;ge68d92fb21_0_44"/>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1" name="Google Shape;1031;ge68d92fb21_0_44"/>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2" name="Google Shape;1032;ge68d92fb21_0_44"/>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3" name="Google Shape;1033;ge68d92fb21_0_44"/>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4" name="Google Shape;1034;ge68d92fb21_0_44"/>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5" name="Google Shape;1035;ge68d92fb21_0_44"/>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6" name="Google Shape;1036;ge68d92fb21_0_44"/>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7" name="Google Shape;1037;ge68d92fb21_0_44"/>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8" name="Google Shape;1038;ge68d92fb21_0_44"/>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39" name="Google Shape;1039;ge68d92fb21_0_44"/>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40" name="Google Shape;1040;ge68d92fb21_0_44"/>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41" name="Google Shape;1041;ge68d92fb21_0_44"/>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42" name="Google Shape;1042;ge68d92fb21_0_44"/>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43" name="Google Shape;1043;ge68d92fb21_0_44"/>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44" name="Google Shape;1044;ge68d92fb21_0_44"/>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1045" name="Google Shape;1045;ge68d92fb21_0_44"/>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046" name="Google Shape;1046;ge68d92fb21_0_44"/>
          <p:cNvPicPr preferRelativeResize="0"/>
          <p:nvPr/>
        </p:nvPicPr>
        <p:blipFill rotWithShape="1">
          <a:blip r:embed="rId12">
            <a:alphaModFix/>
          </a:blip>
          <a:srcRect b="30305" l="49898" r="27005" t="29329"/>
          <a:stretch/>
        </p:blipFill>
        <p:spPr>
          <a:xfrm>
            <a:off x="-10495" y="3477082"/>
            <a:ext cx="989557" cy="2443548"/>
          </a:xfrm>
          <a:prstGeom prst="rect">
            <a:avLst/>
          </a:prstGeom>
          <a:noFill/>
          <a:ln>
            <a:noFill/>
          </a:ln>
        </p:spPr>
      </p:pic>
      <p:pic>
        <p:nvPicPr>
          <p:cNvPr id="1047" name="Google Shape;1047;ge68d92fb21_0_44"/>
          <p:cNvPicPr preferRelativeResize="0"/>
          <p:nvPr/>
        </p:nvPicPr>
        <p:blipFill rotWithShape="1">
          <a:blip r:embed="rId13">
            <a:alphaModFix/>
          </a:blip>
          <a:srcRect b="30305" l="49898" r="27005" t="29329"/>
          <a:stretch/>
        </p:blipFill>
        <p:spPr>
          <a:xfrm rot="5400000">
            <a:off x="10498661" y="-726996"/>
            <a:ext cx="989557" cy="2443548"/>
          </a:xfrm>
          <a:prstGeom prst="rect">
            <a:avLst/>
          </a:prstGeom>
          <a:noFill/>
          <a:ln>
            <a:noFill/>
          </a:ln>
        </p:spPr>
      </p:pic>
      <p:pic>
        <p:nvPicPr>
          <p:cNvPr id="1048" name="Google Shape;1048;ge68d92fb21_0_44"/>
          <p:cNvPicPr preferRelativeResize="0"/>
          <p:nvPr/>
        </p:nvPicPr>
        <p:blipFill rotWithShape="1">
          <a:blip r:embed="rId14">
            <a:alphaModFix/>
          </a:blip>
          <a:srcRect b="0" l="0" r="0" t="0"/>
          <a:stretch/>
        </p:blipFill>
        <p:spPr>
          <a:xfrm>
            <a:off x="422223" y="1383320"/>
            <a:ext cx="10319266" cy="662970"/>
          </a:xfrm>
          <a:prstGeom prst="rect">
            <a:avLst/>
          </a:prstGeom>
          <a:noFill/>
          <a:ln>
            <a:noFill/>
          </a:ln>
        </p:spPr>
      </p:pic>
      <p:pic>
        <p:nvPicPr>
          <p:cNvPr id="1049" name="Google Shape;1049;ge68d92fb21_0_44"/>
          <p:cNvPicPr preferRelativeResize="0"/>
          <p:nvPr/>
        </p:nvPicPr>
        <p:blipFill rotWithShape="1">
          <a:blip r:embed="rId15">
            <a:alphaModFix/>
          </a:blip>
          <a:srcRect b="30305" l="49898" r="27005" t="29329"/>
          <a:stretch/>
        </p:blipFill>
        <p:spPr>
          <a:xfrm rot="-5400000">
            <a:off x="10498660" y="5141449"/>
            <a:ext cx="989554" cy="2443548"/>
          </a:xfrm>
          <a:prstGeom prst="rect">
            <a:avLst/>
          </a:prstGeom>
          <a:noFill/>
          <a:ln>
            <a:noFill/>
          </a:ln>
        </p:spPr>
      </p:pic>
      <p:pic>
        <p:nvPicPr>
          <p:cNvPr id="1050" name="Google Shape;1050;ge68d92fb21_0_44"/>
          <p:cNvPicPr preferRelativeResize="0"/>
          <p:nvPr/>
        </p:nvPicPr>
        <p:blipFill rotWithShape="1">
          <a:blip r:embed="rId16">
            <a:alphaModFix/>
          </a:blip>
          <a:srcRect b="0" l="0" r="0" t="0"/>
          <a:stretch/>
        </p:blipFill>
        <p:spPr>
          <a:xfrm>
            <a:off x="7400101" y="2180227"/>
            <a:ext cx="3209900" cy="37404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ge2a49566c7_0_50"/>
          <p:cNvSpPr txBox="1"/>
          <p:nvPr>
            <p:ph type="title"/>
          </p:nvPr>
        </p:nvSpPr>
        <p:spPr>
          <a:xfrm>
            <a:off x="1440159" y="2994203"/>
            <a:ext cx="9311700" cy="1491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600"/>
              <a:buFont typeface="Arial"/>
              <a:buNone/>
            </a:pPr>
            <a:r>
              <a:rPr lang="en-GB" sz="4600">
                <a:latin typeface="Arial"/>
                <a:ea typeface="Arial"/>
                <a:cs typeface="Arial"/>
                <a:sym typeface="Arial"/>
              </a:rPr>
              <a:t>Authoritative Sources</a:t>
            </a:r>
            <a:endParaRPr sz="4600">
              <a:latin typeface="Arial"/>
              <a:ea typeface="Arial"/>
              <a:cs typeface="Arial"/>
              <a:sym typeface="Arial"/>
            </a:endParaRPr>
          </a:p>
          <a:p>
            <a:pPr indent="0" lvl="0" marL="0" rtl="0" algn="ctr">
              <a:lnSpc>
                <a:spcPct val="90000"/>
              </a:lnSpc>
              <a:spcBef>
                <a:spcPts val="0"/>
              </a:spcBef>
              <a:spcAft>
                <a:spcPts val="0"/>
              </a:spcAft>
              <a:buClr>
                <a:schemeClr val="dk1"/>
              </a:buClr>
              <a:buSzPts val="4599"/>
              <a:buFont typeface="Arial"/>
              <a:buNone/>
            </a:pPr>
            <a:r>
              <a:rPr lang="en-GB" sz="3377">
                <a:latin typeface="Arial"/>
                <a:ea typeface="Arial"/>
                <a:cs typeface="Arial"/>
                <a:sym typeface="Arial"/>
              </a:rPr>
              <a:t>Whose advice will you seek for the following?</a:t>
            </a:r>
            <a:endParaRPr sz="3377">
              <a:latin typeface="Arial"/>
              <a:ea typeface="Arial"/>
              <a:cs typeface="Arial"/>
              <a:sym typeface="Arial"/>
            </a:endParaRPr>
          </a:p>
          <a:p>
            <a:pPr indent="0" lvl="0" marL="0" rtl="0" algn="ctr">
              <a:lnSpc>
                <a:spcPct val="90000"/>
              </a:lnSpc>
              <a:spcBef>
                <a:spcPts val="0"/>
              </a:spcBef>
              <a:spcAft>
                <a:spcPts val="0"/>
              </a:spcAft>
              <a:buClr>
                <a:schemeClr val="dk1"/>
              </a:buClr>
              <a:buSzPts val="4600"/>
              <a:buFont typeface="Arial"/>
              <a:buNone/>
            </a:pPr>
            <a:r>
              <a:t/>
            </a:r>
            <a:endParaRPr sz="4600">
              <a:latin typeface="Arial"/>
              <a:ea typeface="Arial"/>
              <a:cs typeface="Arial"/>
              <a:sym typeface="Arial"/>
            </a:endParaRPr>
          </a:p>
        </p:txBody>
      </p:sp>
      <p:grpSp>
        <p:nvGrpSpPr>
          <p:cNvPr id="2413" name="Google Shape;2413;ge2a49566c7_0_50"/>
          <p:cNvGrpSpPr/>
          <p:nvPr/>
        </p:nvGrpSpPr>
        <p:grpSpPr>
          <a:xfrm>
            <a:off x="374053" y="197901"/>
            <a:ext cx="2781986" cy="765135"/>
            <a:chOff x="374053" y="197901"/>
            <a:chExt cx="2781986" cy="765135"/>
          </a:xfrm>
        </p:grpSpPr>
        <p:grpSp>
          <p:nvGrpSpPr>
            <p:cNvPr id="2414" name="Google Shape;2414;ge2a49566c7_0_50"/>
            <p:cNvGrpSpPr/>
            <p:nvPr/>
          </p:nvGrpSpPr>
          <p:grpSpPr>
            <a:xfrm>
              <a:off x="374053" y="197901"/>
              <a:ext cx="2762714" cy="506223"/>
              <a:chOff x="6676223" y="232242"/>
              <a:chExt cx="5133247" cy="940585"/>
            </a:xfrm>
          </p:grpSpPr>
          <p:grpSp>
            <p:nvGrpSpPr>
              <p:cNvPr id="2415" name="Google Shape;2415;ge2a49566c7_0_50"/>
              <p:cNvGrpSpPr/>
              <p:nvPr/>
            </p:nvGrpSpPr>
            <p:grpSpPr>
              <a:xfrm>
                <a:off x="10456026" y="522866"/>
                <a:ext cx="1353444" cy="504582"/>
                <a:chOff x="10456026" y="522866"/>
                <a:chExt cx="1353444" cy="504582"/>
              </a:xfrm>
            </p:grpSpPr>
            <p:grpSp>
              <p:nvGrpSpPr>
                <p:cNvPr id="2416" name="Google Shape;2416;ge2a49566c7_0_50"/>
                <p:cNvGrpSpPr/>
                <p:nvPr/>
              </p:nvGrpSpPr>
              <p:grpSpPr>
                <a:xfrm>
                  <a:off x="11314887" y="522866"/>
                  <a:ext cx="494509" cy="320473"/>
                  <a:chOff x="9108110" y="975804"/>
                  <a:chExt cx="894715" cy="579831"/>
                </a:xfrm>
              </p:grpSpPr>
              <p:sp>
                <p:nvSpPr>
                  <p:cNvPr id="2417" name="Google Shape;2417;ge2a49566c7_0_5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18" name="Google Shape;2418;ge2a49566c7_0_5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19" name="Google Shape;2419;ge2a49566c7_0_5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0" name="Google Shape;2420;ge2a49566c7_0_5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1" name="Google Shape;2421;ge2a49566c7_0_5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2" name="Google Shape;2422;ge2a49566c7_0_5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3" name="Google Shape;2423;ge2a49566c7_0_5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4" name="Google Shape;2424;ge2a49566c7_0_5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5" name="Google Shape;2425;ge2a49566c7_0_5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426" name="Google Shape;2426;ge2a49566c7_0_5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7" name="Google Shape;2427;ge2a49566c7_0_5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428" name="Google Shape;2428;ge2a49566c7_0_5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29" name="Google Shape;2429;ge2a49566c7_0_5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30" name="Google Shape;2430;ge2a49566c7_0_50"/>
              <p:cNvGrpSpPr/>
              <p:nvPr/>
            </p:nvGrpSpPr>
            <p:grpSpPr>
              <a:xfrm>
                <a:off x="6676223" y="232242"/>
                <a:ext cx="959888" cy="940585"/>
                <a:chOff x="715379" y="449977"/>
                <a:chExt cx="1736725" cy="1701800"/>
              </a:xfrm>
            </p:grpSpPr>
            <p:sp>
              <p:nvSpPr>
                <p:cNvPr id="2431" name="Google Shape;2431;ge2a49566c7_0_5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2" name="Google Shape;2432;ge2a49566c7_0_5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3" name="Google Shape;2433;ge2a49566c7_0_5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4" name="Google Shape;2434;ge2a49566c7_0_5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5" name="Google Shape;2435;ge2a49566c7_0_5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6" name="Google Shape;2436;ge2a49566c7_0_5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7" name="Google Shape;2437;ge2a49566c7_0_5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8" name="Google Shape;2438;ge2a49566c7_0_5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39" name="Google Shape;2439;ge2a49566c7_0_5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0" name="Google Shape;2440;ge2a49566c7_0_5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1" name="Google Shape;2441;ge2a49566c7_0_5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2" name="Google Shape;2442;ge2a49566c7_0_5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3" name="Google Shape;2443;ge2a49566c7_0_5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4" name="Google Shape;2444;ge2a49566c7_0_5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5" name="Google Shape;2445;ge2a49566c7_0_5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46" name="Google Shape;2446;ge2a49566c7_0_5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447" name="Google Shape;2447;ge2a49566c7_0_5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448" name="Google Shape;2448;ge2a49566c7_0_50"/>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2449" name="Google Shape;2449;ge2a49566c7_0_50"/>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2450" name="Google Shape;2450;ge2a49566c7_0_50"/>
          <p:cNvCxnSpPr/>
          <p:nvPr/>
        </p:nvCxnSpPr>
        <p:spPr>
          <a:xfrm>
            <a:off x="5530459" y="425806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ge2a49566c7_0_93"/>
          <p:cNvSpPr txBox="1"/>
          <p:nvPr>
            <p:ph type="title"/>
          </p:nvPr>
        </p:nvSpPr>
        <p:spPr>
          <a:xfrm>
            <a:off x="875459" y="4690328"/>
            <a:ext cx="9311700" cy="1491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GB" sz="4600">
                <a:latin typeface="Arial"/>
                <a:ea typeface="Arial"/>
                <a:cs typeface="Arial"/>
                <a:sym typeface="Arial"/>
              </a:rPr>
              <a:t>Language test in school ?</a:t>
            </a:r>
            <a:endParaRPr sz="4600">
              <a:latin typeface="Arial"/>
              <a:ea typeface="Arial"/>
              <a:cs typeface="Arial"/>
              <a:sym typeface="Arial"/>
            </a:endParaRPr>
          </a:p>
          <a:p>
            <a:pPr indent="0" lvl="0" marL="0" rtl="0" algn="l">
              <a:lnSpc>
                <a:spcPct val="90000"/>
              </a:lnSpc>
              <a:spcBef>
                <a:spcPts val="0"/>
              </a:spcBef>
              <a:spcAft>
                <a:spcPts val="0"/>
              </a:spcAft>
              <a:buClr>
                <a:schemeClr val="dk1"/>
              </a:buClr>
              <a:buSzPct val="100000"/>
              <a:buFont typeface="Arial"/>
              <a:buNone/>
            </a:pPr>
            <a:r>
              <a:rPr lang="en-GB" sz="4600"/>
              <a:t>Weather Conditions? </a:t>
            </a:r>
            <a:endParaRPr sz="4600"/>
          </a:p>
          <a:p>
            <a:pPr indent="0" lvl="0" marL="0" rtl="0" algn="l">
              <a:lnSpc>
                <a:spcPct val="90000"/>
              </a:lnSpc>
              <a:spcBef>
                <a:spcPts val="0"/>
              </a:spcBef>
              <a:spcAft>
                <a:spcPts val="0"/>
              </a:spcAft>
              <a:buClr>
                <a:schemeClr val="dk1"/>
              </a:buClr>
              <a:buSzPct val="100000"/>
              <a:buFont typeface="Arial"/>
              <a:buNone/>
            </a:pPr>
            <a:r>
              <a:rPr lang="en-GB" sz="4600"/>
              <a:t>Covid-management related ?</a:t>
            </a:r>
            <a:endParaRPr sz="4600"/>
          </a:p>
          <a:p>
            <a:pPr indent="0" lvl="0" marL="0" rtl="0" algn="l">
              <a:lnSpc>
                <a:spcPct val="90000"/>
              </a:lnSpc>
              <a:spcBef>
                <a:spcPts val="0"/>
              </a:spcBef>
              <a:spcAft>
                <a:spcPts val="0"/>
              </a:spcAft>
              <a:buClr>
                <a:schemeClr val="dk1"/>
              </a:buClr>
              <a:buSzPct val="100000"/>
              <a:buFont typeface="Arial"/>
              <a:buNone/>
            </a:pPr>
            <a:r>
              <a:t/>
            </a:r>
            <a:endParaRPr sz="4600"/>
          </a:p>
          <a:p>
            <a:pPr indent="0" lvl="0" marL="0" rtl="0" algn="l">
              <a:lnSpc>
                <a:spcPct val="90000"/>
              </a:lnSpc>
              <a:spcBef>
                <a:spcPts val="0"/>
              </a:spcBef>
              <a:spcAft>
                <a:spcPts val="0"/>
              </a:spcAft>
              <a:buClr>
                <a:schemeClr val="dk1"/>
              </a:buClr>
              <a:buSzPct val="100000"/>
              <a:buFont typeface="Arial"/>
              <a:buNone/>
            </a:pPr>
            <a:r>
              <a:t/>
            </a:r>
            <a:endParaRPr sz="4600"/>
          </a:p>
          <a:p>
            <a:pPr indent="0" lvl="0" marL="0" rtl="0" algn="l">
              <a:lnSpc>
                <a:spcPct val="90000"/>
              </a:lnSpc>
              <a:spcBef>
                <a:spcPts val="0"/>
              </a:spcBef>
              <a:spcAft>
                <a:spcPts val="0"/>
              </a:spcAft>
              <a:buClr>
                <a:schemeClr val="dk1"/>
              </a:buClr>
              <a:buSzPct val="100000"/>
              <a:buFont typeface="Arial"/>
              <a:buNone/>
            </a:pPr>
            <a:r>
              <a:t/>
            </a:r>
            <a:endParaRPr sz="4600"/>
          </a:p>
          <a:p>
            <a:pPr indent="0" lvl="0" marL="0" rtl="0" algn="l">
              <a:lnSpc>
                <a:spcPct val="90000"/>
              </a:lnSpc>
              <a:spcBef>
                <a:spcPts val="0"/>
              </a:spcBef>
              <a:spcAft>
                <a:spcPts val="0"/>
              </a:spcAft>
              <a:buClr>
                <a:schemeClr val="dk1"/>
              </a:buClr>
              <a:buSzPct val="100000"/>
              <a:buFont typeface="Arial"/>
              <a:buNone/>
            </a:pPr>
            <a:r>
              <a:t/>
            </a:r>
            <a:endParaRPr sz="4600"/>
          </a:p>
        </p:txBody>
      </p:sp>
      <p:grpSp>
        <p:nvGrpSpPr>
          <p:cNvPr id="2456" name="Google Shape;2456;ge2a49566c7_0_93"/>
          <p:cNvGrpSpPr/>
          <p:nvPr/>
        </p:nvGrpSpPr>
        <p:grpSpPr>
          <a:xfrm>
            <a:off x="374053" y="197901"/>
            <a:ext cx="2781986" cy="765135"/>
            <a:chOff x="374053" y="197901"/>
            <a:chExt cx="2781986" cy="765135"/>
          </a:xfrm>
        </p:grpSpPr>
        <p:grpSp>
          <p:nvGrpSpPr>
            <p:cNvPr id="2457" name="Google Shape;2457;ge2a49566c7_0_93"/>
            <p:cNvGrpSpPr/>
            <p:nvPr/>
          </p:nvGrpSpPr>
          <p:grpSpPr>
            <a:xfrm>
              <a:off x="374053" y="197901"/>
              <a:ext cx="2762714" cy="506223"/>
              <a:chOff x="6676223" y="232242"/>
              <a:chExt cx="5133247" cy="940585"/>
            </a:xfrm>
          </p:grpSpPr>
          <p:grpSp>
            <p:nvGrpSpPr>
              <p:cNvPr id="2458" name="Google Shape;2458;ge2a49566c7_0_93"/>
              <p:cNvGrpSpPr/>
              <p:nvPr/>
            </p:nvGrpSpPr>
            <p:grpSpPr>
              <a:xfrm>
                <a:off x="10456026" y="522866"/>
                <a:ext cx="1353444" cy="504582"/>
                <a:chOff x="10456026" y="522866"/>
                <a:chExt cx="1353444" cy="504582"/>
              </a:xfrm>
            </p:grpSpPr>
            <p:grpSp>
              <p:nvGrpSpPr>
                <p:cNvPr id="2459" name="Google Shape;2459;ge2a49566c7_0_93"/>
                <p:cNvGrpSpPr/>
                <p:nvPr/>
              </p:nvGrpSpPr>
              <p:grpSpPr>
                <a:xfrm>
                  <a:off x="11314887" y="522866"/>
                  <a:ext cx="494509" cy="320473"/>
                  <a:chOff x="9108110" y="975804"/>
                  <a:chExt cx="894715" cy="579831"/>
                </a:xfrm>
              </p:grpSpPr>
              <p:sp>
                <p:nvSpPr>
                  <p:cNvPr id="2460" name="Google Shape;2460;ge2a49566c7_0_9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1" name="Google Shape;2461;ge2a49566c7_0_9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2" name="Google Shape;2462;ge2a49566c7_0_9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3" name="Google Shape;2463;ge2a49566c7_0_9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4" name="Google Shape;2464;ge2a49566c7_0_9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5" name="Google Shape;2465;ge2a49566c7_0_9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6" name="Google Shape;2466;ge2a49566c7_0_9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7" name="Google Shape;2467;ge2a49566c7_0_9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8" name="Google Shape;2468;ge2a49566c7_0_9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469" name="Google Shape;2469;ge2a49566c7_0_9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0" name="Google Shape;2470;ge2a49566c7_0_9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471" name="Google Shape;2471;ge2a49566c7_0_9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2" name="Google Shape;2472;ge2a49566c7_0_9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473" name="Google Shape;2473;ge2a49566c7_0_93"/>
              <p:cNvGrpSpPr/>
              <p:nvPr/>
            </p:nvGrpSpPr>
            <p:grpSpPr>
              <a:xfrm>
                <a:off x="6676223" y="232242"/>
                <a:ext cx="959888" cy="940585"/>
                <a:chOff x="715379" y="449977"/>
                <a:chExt cx="1736725" cy="1701800"/>
              </a:xfrm>
            </p:grpSpPr>
            <p:sp>
              <p:nvSpPr>
                <p:cNvPr id="2474" name="Google Shape;2474;ge2a49566c7_0_9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5" name="Google Shape;2475;ge2a49566c7_0_9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6" name="Google Shape;2476;ge2a49566c7_0_9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7" name="Google Shape;2477;ge2a49566c7_0_9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8" name="Google Shape;2478;ge2a49566c7_0_9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9" name="Google Shape;2479;ge2a49566c7_0_9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0" name="Google Shape;2480;ge2a49566c7_0_9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1" name="Google Shape;2481;ge2a49566c7_0_9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2" name="Google Shape;2482;ge2a49566c7_0_9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3" name="Google Shape;2483;ge2a49566c7_0_9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4" name="Google Shape;2484;ge2a49566c7_0_9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5" name="Google Shape;2485;ge2a49566c7_0_9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6" name="Google Shape;2486;ge2a49566c7_0_9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7" name="Google Shape;2487;ge2a49566c7_0_9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8" name="Google Shape;2488;ge2a49566c7_0_9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9" name="Google Shape;2489;ge2a49566c7_0_9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490" name="Google Shape;2490;ge2a49566c7_0_9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491" name="Google Shape;2491;ge2a49566c7_0_93"/>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2492" name="Google Shape;2492;ge2a49566c7_0_93"/>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2493" name="Google Shape;2493;ge2a49566c7_0_93"/>
          <p:cNvCxnSpPr/>
          <p:nvPr/>
        </p:nvCxnSpPr>
        <p:spPr>
          <a:xfrm>
            <a:off x="5458834" y="424016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497" name="Shape 2497"/>
        <p:cNvGrpSpPr/>
        <p:nvPr/>
      </p:nvGrpSpPr>
      <p:grpSpPr>
        <a:xfrm>
          <a:off x="0" y="0"/>
          <a:ext cx="0" cy="0"/>
          <a:chOff x="0" y="0"/>
          <a:chExt cx="0" cy="0"/>
        </a:xfrm>
      </p:grpSpPr>
      <p:sp>
        <p:nvSpPr>
          <p:cNvPr id="2498" name="Google Shape;2498;ge35b6f4fa7_2_1552"/>
          <p:cNvSpPr txBox="1"/>
          <p:nvPr/>
        </p:nvSpPr>
        <p:spPr>
          <a:xfrm>
            <a:off x="-20399" y="2685236"/>
            <a:ext cx="12212399" cy="95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700"/>
              <a:buFont typeface="Arial"/>
              <a:buNone/>
            </a:pPr>
            <a:r>
              <a:rPr b="1" i="0" lang="en-GB" sz="5700" u="none" cap="none" strike="noStrike">
                <a:solidFill>
                  <a:srgbClr val="980000"/>
                </a:solidFill>
                <a:latin typeface="Arial"/>
                <a:ea typeface="Arial"/>
                <a:cs typeface="Arial"/>
                <a:sym typeface="Arial"/>
              </a:rPr>
              <a:t>EXERCISE 3</a:t>
            </a:r>
            <a:endParaRPr b="0" i="0" sz="5700" u="none" cap="none" strike="noStrike">
              <a:solidFill>
                <a:srgbClr val="434343"/>
              </a:solidFill>
              <a:latin typeface="Arial"/>
              <a:ea typeface="Arial"/>
              <a:cs typeface="Arial"/>
              <a:sym typeface="Arial"/>
            </a:endParaRPr>
          </a:p>
        </p:txBody>
      </p:sp>
      <p:grpSp>
        <p:nvGrpSpPr>
          <p:cNvPr id="2499" name="Google Shape;2499;ge35b6f4fa7_2_1552"/>
          <p:cNvGrpSpPr/>
          <p:nvPr/>
        </p:nvGrpSpPr>
        <p:grpSpPr>
          <a:xfrm>
            <a:off x="374151" y="197905"/>
            <a:ext cx="2762789" cy="506237"/>
            <a:chOff x="6676223" y="232242"/>
            <a:chExt cx="5133247" cy="940585"/>
          </a:xfrm>
        </p:grpSpPr>
        <p:grpSp>
          <p:nvGrpSpPr>
            <p:cNvPr id="2500" name="Google Shape;2500;ge35b6f4fa7_2_1552"/>
            <p:cNvGrpSpPr/>
            <p:nvPr/>
          </p:nvGrpSpPr>
          <p:grpSpPr>
            <a:xfrm>
              <a:off x="10456026" y="522867"/>
              <a:ext cx="1353444" cy="504581"/>
              <a:chOff x="10456026" y="522867"/>
              <a:chExt cx="1353444" cy="504581"/>
            </a:xfrm>
          </p:grpSpPr>
          <p:grpSp>
            <p:nvGrpSpPr>
              <p:cNvPr id="2501" name="Google Shape;2501;ge35b6f4fa7_2_1552"/>
              <p:cNvGrpSpPr/>
              <p:nvPr/>
            </p:nvGrpSpPr>
            <p:grpSpPr>
              <a:xfrm>
                <a:off x="11314887" y="522867"/>
                <a:ext cx="494509" cy="320473"/>
                <a:chOff x="9108110" y="975804"/>
                <a:chExt cx="894715" cy="579831"/>
              </a:xfrm>
            </p:grpSpPr>
            <p:sp>
              <p:nvSpPr>
                <p:cNvPr id="2502" name="Google Shape;2502;ge35b6f4fa7_2_155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3" name="Google Shape;2503;ge35b6f4fa7_2_155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4" name="Google Shape;2504;ge35b6f4fa7_2_155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5" name="Google Shape;2505;ge35b6f4fa7_2_155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6" name="Google Shape;2506;ge35b6f4fa7_2_155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7" name="Google Shape;2507;ge35b6f4fa7_2_155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8" name="Google Shape;2508;ge35b6f4fa7_2_155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9" name="Google Shape;2509;ge35b6f4fa7_2_155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0" name="Google Shape;2510;ge35b6f4fa7_2_155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11" name="Google Shape;2511;ge35b6f4fa7_2_155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2" name="Google Shape;2512;ge35b6f4fa7_2_155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13" name="Google Shape;2513;ge35b6f4fa7_2_155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4" name="Google Shape;2514;ge35b6f4fa7_2_155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515" name="Google Shape;2515;ge35b6f4fa7_2_1552"/>
            <p:cNvGrpSpPr/>
            <p:nvPr/>
          </p:nvGrpSpPr>
          <p:grpSpPr>
            <a:xfrm>
              <a:off x="6676223" y="232242"/>
              <a:ext cx="959888" cy="940585"/>
              <a:chOff x="715379" y="449977"/>
              <a:chExt cx="1736725" cy="1701800"/>
            </a:xfrm>
          </p:grpSpPr>
          <p:sp>
            <p:nvSpPr>
              <p:cNvPr id="2516" name="Google Shape;2516;ge35b6f4fa7_2_155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7" name="Google Shape;2517;ge35b6f4fa7_2_155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8" name="Google Shape;2518;ge35b6f4fa7_2_155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9" name="Google Shape;2519;ge35b6f4fa7_2_155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0" name="Google Shape;2520;ge35b6f4fa7_2_155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1" name="Google Shape;2521;ge35b6f4fa7_2_155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2" name="Google Shape;2522;ge35b6f4fa7_2_155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3" name="Google Shape;2523;ge35b6f4fa7_2_155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4" name="Google Shape;2524;ge35b6f4fa7_2_155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5" name="Google Shape;2525;ge35b6f4fa7_2_155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6" name="Google Shape;2526;ge35b6f4fa7_2_155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7" name="Google Shape;2527;ge35b6f4fa7_2_155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8" name="Google Shape;2528;ge35b6f4fa7_2_155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29" name="Google Shape;2529;ge35b6f4fa7_2_155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30" name="Google Shape;2530;ge35b6f4fa7_2_155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31" name="Google Shape;2531;ge35b6f4fa7_2_155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532" name="Google Shape;2532;ge35b6f4fa7_2_155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533" name="Google Shape;2533;ge35b6f4fa7_2_1552"/>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2534" name="Google Shape;2534;ge35b6f4fa7_2_1552"/>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2535" name="Google Shape;2535;ge35b6f4fa7_2_1552"/>
          <p:cNvCxnSpPr/>
          <p:nvPr/>
        </p:nvCxnSpPr>
        <p:spPr>
          <a:xfrm>
            <a:off x="5554504" y="3924673"/>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9" name="Shape 2539"/>
        <p:cNvGrpSpPr/>
        <p:nvPr/>
      </p:nvGrpSpPr>
      <p:grpSpPr>
        <a:xfrm>
          <a:off x="0" y="0"/>
          <a:ext cx="0" cy="0"/>
          <a:chOff x="0" y="0"/>
          <a:chExt cx="0" cy="0"/>
        </a:xfrm>
      </p:grpSpPr>
      <p:sp>
        <p:nvSpPr>
          <p:cNvPr id="2540" name="Google Shape;2540;ge35b6f4fa7_2_560"/>
          <p:cNvSpPr txBox="1"/>
          <p:nvPr/>
        </p:nvSpPr>
        <p:spPr>
          <a:xfrm>
            <a:off x="3049340" y="1528756"/>
            <a:ext cx="8266362" cy="957262"/>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1300"/>
              </a:spcBef>
              <a:spcAft>
                <a:spcPts val="0"/>
              </a:spcAft>
              <a:buClr>
                <a:srgbClr val="000000"/>
              </a:buClr>
              <a:buSzPts val="2700"/>
              <a:buFont typeface="Arial"/>
              <a:buNone/>
            </a:pPr>
            <a:r>
              <a:rPr b="0" i="0" lang="en-GB" sz="2500" u="none" cap="none" strike="noStrike">
                <a:solidFill>
                  <a:schemeClr val="dk1"/>
                </a:solidFill>
                <a:latin typeface="Arial"/>
                <a:ea typeface="Arial"/>
                <a:cs typeface="Arial"/>
                <a:sym typeface="Arial"/>
              </a:rPr>
              <a:t>What are the sources of information we should trust, we should be wary of and we should never trust</a:t>
            </a:r>
            <a:endParaRPr b="0" i="0" sz="2500" u="none" cap="none" strike="noStrike">
              <a:solidFill>
                <a:schemeClr val="dk1"/>
              </a:solidFill>
              <a:latin typeface="Arial"/>
              <a:ea typeface="Arial"/>
              <a:cs typeface="Arial"/>
              <a:sym typeface="Arial"/>
            </a:endParaRPr>
          </a:p>
        </p:txBody>
      </p:sp>
      <p:graphicFrame>
        <p:nvGraphicFramePr>
          <p:cNvPr id="2541" name="Google Shape;2541;ge35b6f4fa7_2_560"/>
          <p:cNvGraphicFramePr/>
          <p:nvPr/>
        </p:nvGraphicFramePr>
        <p:xfrm>
          <a:off x="890739" y="3243726"/>
          <a:ext cx="3000000" cy="3000000"/>
        </p:xfrm>
        <a:graphic>
          <a:graphicData uri="http://schemas.openxmlformats.org/drawingml/2006/table">
            <a:tbl>
              <a:tblPr>
                <a:noFill/>
                <a:tableStyleId>{B58C9186-F6CF-4BFD-BEEB-91EC38DB0E73}</a:tableStyleId>
              </a:tblPr>
              <a:tblGrid>
                <a:gridCol w="3252475"/>
                <a:gridCol w="3252475"/>
                <a:gridCol w="3252475"/>
              </a:tblGrid>
              <a:tr h="534725">
                <a:tc>
                  <a:txBody>
                    <a:bodyPr/>
                    <a:lstStyle/>
                    <a:p>
                      <a:pPr indent="0" lvl="0" marL="0" marR="0" rtl="0" algn="ctr">
                        <a:lnSpc>
                          <a:spcPct val="100000"/>
                        </a:lnSpc>
                        <a:spcBef>
                          <a:spcPts val="0"/>
                        </a:spcBef>
                        <a:spcAft>
                          <a:spcPts val="0"/>
                        </a:spcAft>
                        <a:buClr>
                          <a:srgbClr val="000000"/>
                        </a:buClr>
                        <a:buSzPts val="2100"/>
                        <a:buFont typeface="Arial"/>
                        <a:buNone/>
                      </a:pPr>
                      <a:r>
                        <a:rPr b="1" lang="en-GB" sz="2100" u="none" cap="none" strike="noStrike">
                          <a:solidFill>
                            <a:schemeClr val="dk1"/>
                          </a:solidFill>
                          <a:latin typeface="Arial"/>
                          <a:ea typeface="Arial"/>
                          <a:cs typeface="Arial"/>
                          <a:sym typeface="Arial"/>
                        </a:rPr>
                        <a:t>PROCEED</a:t>
                      </a:r>
                      <a:endParaRPr b="1" sz="2100" u="none" cap="none" strike="noStrike">
                        <a:solidFill>
                          <a:schemeClr val="dk1"/>
                        </a:solidFill>
                        <a:highlight>
                          <a:srgbClr val="00FF00"/>
                        </a:highlight>
                        <a:latin typeface="Arial"/>
                        <a:ea typeface="Arial"/>
                        <a:cs typeface="Arial"/>
                        <a:sym typeface="Arial"/>
                      </a:endParaRPr>
                    </a:p>
                  </a:txBody>
                  <a:tcPr marT="121900" marB="121900" marR="121900" marL="121900">
                    <a:solidFill>
                      <a:srgbClr val="00FF00"/>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b="1" lang="en-GB" sz="2100" u="none" cap="none" strike="noStrike">
                          <a:latin typeface="Arial"/>
                          <a:ea typeface="Arial"/>
                          <a:cs typeface="Arial"/>
                          <a:sym typeface="Arial"/>
                        </a:rPr>
                        <a:t>WARNING SIGNAL </a:t>
                      </a:r>
                      <a:endParaRPr sz="1400" u="none" cap="none" strike="noStrike"/>
                    </a:p>
                  </a:txBody>
                  <a:tcPr marT="121900" marB="121900" marR="121900" marL="121900">
                    <a:solidFill>
                      <a:srgbClr val="FFFF00"/>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b="1" lang="en-GB" sz="2100" u="none" cap="none" strike="noStrike">
                          <a:latin typeface="Arial"/>
                          <a:ea typeface="Arial"/>
                          <a:cs typeface="Arial"/>
                          <a:sym typeface="Arial"/>
                        </a:rPr>
                        <a:t>STOP</a:t>
                      </a:r>
                      <a:endParaRPr b="1" sz="2100" u="none" cap="none" strike="noStrike">
                        <a:latin typeface="Arial"/>
                        <a:ea typeface="Arial"/>
                        <a:cs typeface="Arial"/>
                        <a:sym typeface="Arial"/>
                      </a:endParaRPr>
                    </a:p>
                  </a:txBody>
                  <a:tcPr marT="121900" marB="121900" marR="121900" marL="121900">
                    <a:solidFill>
                      <a:srgbClr val="FF0000"/>
                    </a:solidFill>
                  </a:tcPr>
                </a:tc>
              </a:tr>
              <a:tr h="433550">
                <a:tc>
                  <a:txBody>
                    <a:bodyPr/>
                    <a:lstStyle/>
                    <a:p>
                      <a:pPr indent="0" lvl="0" marL="0" marR="0" rtl="0" algn="ctr">
                        <a:lnSpc>
                          <a:spcPct val="100000"/>
                        </a:lnSpc>
                        <a:spcBef>
                          <a:spcPts val="0"/>
                        </a:spcBef>
                        <a:spcAft>
                          <a:spcPts val="0"/>
                        </a:spcAft>
                        <a:buClr>
                          <a:srgbClr val="000000"/>
                        </a:buClr>
                        <a:buSzPts val="2500"/>
                        <a:buFont typeface="Arial"/>
                        <a:buNone/>
                      </a:pPr>
                      <a:r>
                        <a:rPr lang="en-GB" sz="1400" u="none" cap="none" strike="noStrike">
                          <a:latin typeface="Arial"/>
                          <a:ea typeface="Arial"/>
                          <a:cs typeface="Arial"/>
                          <a:sym typeface="Arial"/>
                        </a:rPr>
                        <a:t>Official Statement</a:t>
                      </a:r>
                      <a:endParaRPr sz="1400" u="none" cap="none" strike="noStrike">
                        <a:latin typeface="Arial"/>
                        <a:ea typeface="Arial"/>
                        <a:cs typeface="Arial"/>
                        <a:sym typeface="Arial"/>
                      </a:endParaRPr>
                    </a:p>
                  </a:txBody>
                  <a:tcPr marT="121900" marB="121900" marR="121900" marL="121900"/>
                </a:tc>
                <a:tc>
                  <a:txBody>
                    <a:bodyPr/>
                    <a:lstStyle/>
                    <a:p>
                      <a:pPr indent="0" lvl="0" marL="0" marR="0" rtl="0" algn="ctr">
                        <a:lnSpc>
                          <a:spcPct val="100000"/>
                        </a:lnSpc>
                        <a:spcBef>
                          <a:spcPts val="0"/>
                        </a:spcBef>
                        <a:spcAft>
                          <a:spcPts val="0"/>
                        </a:spcAft>
                        <a:buClr>
                          <a:srgbClr val="000000"/>
                        </a:buClr>
                        <a:buSzPts val="2500"/>
                        <a:buFont typeface="Arial"/>
                        <a:buNone/>
                      </a:pPr>
                      <a:r>
                        <a:rPr lang="en-GB" sz="1400" u="none" cap="none" strike="noStrike">
                          <a:latin typeface="Arial"/>
                          <a:ea typeface="Arial"/>
                          <a:cs typeface="Arial"/>
                          <a:sym typeface="Arial"/>
                        </a:rPr>
                        <a:t>Statement without attribution</a:t>
                      </a:r>
                      <a:endParaRPr sz="1400" u="none" cap="none" strike="noStrike">
                        <a:latin typeface="Arial"/>
                        <a:ea typeface="Arial"/>
                        <a:cs typeface="Arial"/>
                        <a:sym typeface="Arial"/>
                      </a:endParaRPr>
                    </a:p>
                  </a:txBody>
                  <a:tcPr marT="121900" marB="121900" marR="121900" marL="121900"/>
                </a:tc>
                <a:tc>
                  <a:txBody>
                    <a:bodyPr/>
                    <a:lstStyle/>
                    <a:p>
                      <a:pPr indent="0" lvl="0" marL="0" marR="0" rtl="0" algn="ctr">
                        <a:lnSpc>
                          <a:spcPct val="100000"/>
                        </a:lnSpc>
                        <a:spcBef>
                          <a:spcPts val="0"/>
                        </a:spcBef>
                        <a:spcAft>
                          <a:spcPts val="0"/>
                        </a:spcAft>
                        <a:buClr>
                          <a:srgbClr val="000000"/>
                        </a:buClr>
                        <a:buSzPts val="2500"/>
                        <a:buFont typeface="Arial"/>
                        <a:buNone/>
                      </a:pPr>
                      <a:r>
                        <a:rPr lang="en-GB" sz="1400" u="none" cap="none" strike="noStrike">
                          <a:latin typeface="Arial"/>
                          <a:ea typeface="Arial"/>
                          <a:cs typeface="Arial"/>
                          <a:sym typeface="Arial"/>
                        </a:rPr>
                        <a:t>Statement without evidence</a:t>
                      </a:r>
                      <a:endParaRPr sz="1400" u="none" cap="none" strike="noStrike">
                        <a:latin typeface="Arial"/>
                        <a:ea typeface="Arial"/>
                        <a:cs typeface="Arial"/>
                        <a:sym typeface="Arial"/>
                      </a:endParaRPr>
                    </a:p>
                  </a:txBody>
                  <a:tcPr marT="121900" marB="121900" marR="121900" marL="121900"/>
                </a:tc>
              </a:tr>
              <a:tr h="433550">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r>
              <a:tr h="433550">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c>
                  <a:txBody>
                    <a:bodyPr/>
                    <a:lstStyle/>
                    <a:p>
                      <a:pPr indent="0" lvl="0" marL="0" marR="0" rtl="0" algn="l">
                        <a:lnSpc>
                          <a:spcPct val="100000"/>
                        </a:lnSpc>
                        <a:spcBef>
                          <a:spcPts val="0"/>
                        </a:spcBef>
                        <a:spcAft>
                          <a:spcPts val="0"/>
                        </a:spcAft>
                        <a:buClr>
                          <a:srgbClr val="000000"/>
                        </a:buClr>
                        <a:buSzPts val="2500"/>
                        <a:buFont typeface="Arial"/>
                        <a:buNone/>
                      </a:pPr>
                      <a:r>
                        <a:t/>
                      </a:r>
                      <a:endParaRPr sz="1400" u="none" cap="none" strike="noStrike">
                        <a:latin typeface="Arial"/>
                        <a:ea typeface="Arial"/>
                        <a:cs typeface="Arial"/>
                        <a:sym typeface="Arial"/>
                      </a:endParaRPr>
                    </a:p>
                  </a:txBody>
                  <a:tcPr marT="121900" marB="121900" marR="121900" marL="121900"/>
                </a:tc>
              </a:tr>
            </a:tbl>
          </a:graphicData>
        </a:graphic>
      </p:graphicFrame>
      <p:sp>
        <p:nvSpPr>
          <p:cNvPr id="2542" name="Google Shape;2542;ge35b6f4fa7_2_560"/>
          <p:cNvSpPr txBox="1"/>
          <p:nvPr>
            <p:ph type="title"/>
          </p:nvPr>
        </p:nvSpPr>
        <p:spPr>
          <a:xfrm>
            <a:off x="3027323" y="1094498"/>
            <a:ext cx="8598000" cy="76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GB" sz="3600">
                <a:latin typeface="Arial"/>
                <a:ea typeface="Arial"/>
                <a:cs typeface="Arial"/>
                <a:sym typeface="Arial"/>
              </a:rPr>
              <a:t>Who To Trust? Traffic Light Exercise</a:t>
            </a:r>
            <a:endParaRPr sz="3600">
              <a:latin typeface="Arial"/>
              <a:ea typeface="Arial"/>
              <a:cs typeface="Arial"/>
              <a:sym typeface="Arial"/>
            </a:endParaRPr>
          </a:p>
        </p:txBody>
      </p:sp>
      <p:pic>
        <p:nvPicPr>
          <p:cNvPr id="2543" name="Google Shape;2543;ge35b6f4fa7_2_560"/>
          <p:cNvPicPr preferRelativeResize="0"/>
          <p:nvPr/>
        </p:nvPicPr>
        <p:blipFill rotWithShape="1">
          <a:blip r:embed="rId3">
            <a:alphaModFix/>
          </a:blip>
          <a:srcRect b="15849" l="0" r="0" t="7645"/>
          <a:stretch/>
        </p:blipFill>
        <p:spPr>
          <a:xfrm>
            <a:off x="740416" y="1067127"/>
            <a:ext cx="2094076" cy="1382321"/>
          </a:xfrm>
          <a:prstGeom prst="rect">
            <a:avLst/>
          </a:prstGeom>
          <a:noFill/>
          <a:ln>
            <a:noFill/>
          </a:ln>
        </p:spPr>
      </p:pic>
      <p:grpSp>
        <p:nvGrpSpPr>
          <p:cNvPr id="2544" name="Google Shape;2544;ge35b6f4fa7_2_560"/>
          <p:cNvGrpSpPr/>
          <p:nvPr/>
        </p:nvGrpSpPr>
        <p:grpSpPr>
          <a:xfrm>
            <a:off x="374151" y="197905"/>
            <a:ext cx="2781890" cy="765131"/>
            <a:chOff x="374151" y="197905"/>
            <a:chExt cx="2781890" cy="765131"/>
          </a:xfrm>
        </p:grpSpPr>
        <p:grpSp>
          <p:nvGrpSpPr>
            <p:cNvPr id="2545" name="Google Shape;2545;ge35b6f4fa7_2_560"/>
            <p:cNvGrpSpPr/>
            <p:nvPr/>
          </p:nvGrpSpPr>
          <p:grpSpPr>
            <a:xfrm>
              <a:off x="374151" y="197905"/>
              <a:ext cx="2762789" cy="506237"/>
              <a:chOff x="6676223" y="232242"/>
              <a:chExt cx="5133247" cy="940585"/>
            </a:xfrm>
          </p:grpSpPr>
          <p:grpSp>
            <p:nvGrpSpPr>
              <p:cNvPr id="2546" name="Google Shape;2546;ge35b6f4fa7_2_560"/>
              <p:cNvGrpSpPr/>
              <p:nvPr/>
            </p:nvGrpSpPr>
            <p:grpSpPr>
              <a:xfrm>
                <a:off x="10456026" y="522867"/>
                <a:ext cx="1353444" cy="504581"/>
                <a:chOff x="10456026" y="522867"/>
                <a:chExt cx="1353444" cy="504581"/>
              </a:xfrm>
            </p:grpSpPr>
            <p:grpSp>
              <p:nvGrpSpPr>
                <p:cNvPr id="2547" name="Google Shape;2547;ge35b6f4fa7_2_560"/>
                <p:cNvGrpSpPr/>
                <p:nvPr/>
              </p:nvGrpSpPr>
              <p:grpSpPr>
                <a:xfrm>
                  <a:off x="11314887" y="522867"/>
                  <a:ext cx="494509" cy="320473"/>
                  <a:chOff x="9108110" y="975804"/>
                  <a:chExt cx="894715" cy="579831"/>
                </a:xfrm>
              </p:grpSpPr>
              <p:sp>
                <p:nvSpPr>
                  <p:cNvPr id="2548" name="Google Shape;2548;ge35b6f4fa7_2_56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49" name="Google Shape;2549;ge35b6f4fa7_2_56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0" name="Google Shape;2550;ge35b6f4fa7_2_56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1" name="Google Shape;2551;ge35b6f4fa7_2_56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2" name="Google Shape;2552;ge35b6f4fa7_2_56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3" name="Google Shape;2553;ge35b6f4fa7_2_56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4" name="Google Shape;2554;ge35b6f4fa7_2_56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5" name="Google Shape;2555;ge35b6f4fa7_2_56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6" name="Google Shape;2556;ge35b6f4fa7_2_56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57" name="Google Shape;2557;ge35b6f4fa7_2_56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8" name="Google Shape;2558;ge35b6f4fa7_2_56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59" name="Google Shape;2559;ge35b6f4fa7_2_56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0" name="Google Shape;2560;ge35b6f4fa7_2_56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561" name="Google Shape;2561;ge35b6f4fa7_2_560"/>
              <p:cNvGrpSpPr/>
              <p:nvPr/>
            </p:nvGrpSpPr>
            <p:grpSpPr>
              <a:xfrm>
                <a:off x="6676223" y="232242"/>
                <a:ext cx="959888" cy="940585"/>
                <a:chOff x="715379" y="449977"/>
                <a:chExt cx="1736725" cy="1701800"/>
              </a:xfrm>
            </p:grpSpPr>
            <p:sp>
              <p:nvSpPr>
                <p:cNvPr id="2562" name="Google Shape;2562;ge35b6f4fa7_2_56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3" name="Google Shape;2563;ge35b6f4fa7_2_56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4" name="Google Shape;2564;ge35b6f4fa7_2_56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5" name="Google Shape;2565;ge35b6f4fa7_2_56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6" name="Google Shape;2566;ge35b6f4fa7_2_56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7" name="Google Shape;2567;ge35b6f4fa7_2_56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8" name="Google Shape;2568;ge35b6f4fa7_2_56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69" name="Google Shape;2569;ge35b6f4fa7_2_56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0" name="Google Shape;2570;ge35b6f4fa7_2_56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1" name="Google Shape;2571;ge35b6f4fa7_2_56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2" name="Google Shape;2572;ge35b6f4fa7_2_56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3" name="Google Shape;2573;ge35b6f4fa7_2_56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4" name="Google Shape;2574;ge35b6f4fa7_2_56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5" name="Google Shape;2575;ge35b6f4fa7_2_56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6" name="Google Shape;2576;ge35b6f4fa7_2_56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77" name="Google Shape;2577;ge35b6f4fa7_2_56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578" name="Google Shape;2578;ge35b6f4fa7_2_56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579" name="Google Shape;2579;ge35b6f4fa7_2_560"/>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2580" name="Google Shape;2580;ge35b6f4fa7_2_560"/>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4" name="Shape 2584"/>
        <p:cNvGrpSpPr/>
        <p:nvPr/>
      </p:nvGrpSpPr>
      <p:grpSpPr>
        <a:xfrm>
          <a:off x="0" y="0"/>
          <a:ext cx="0" cy="0"/>
          <a:chOff x="0" y="0"/>
          <a:chExt cx="0" cy="0"/>
        </a:xfrm>
      </p:grpSpPr>
      <p:pic>
        <p:nvPicPr>
          <p:cNvPr id="2585" name="Google Shape;2585;ge764ce25ac_0_419"/>
          <p:cNvPicPr preferRelativeResize="0"/>
          <p:nvPr/>
        </p:nvPicPr>
        <p:blipFill rotWithShape="1">
          <a:blip r:embed="rId3">
            <a:alphaModFix/>
          </a:blip>
          <a:srcRect b="0" l="0" r="0" t="0"/>
          <a:stretch/>
        </p:blipFill>
        <p:spPr>
          <a:xfrm>
            <a:off x="697158" y="2428621"/>
            <a:ext cx="7963567" cy="3045266"/>
          </a:xfrm>
          <a:prstGeom prst="rect">
            <a:avLst/>
          </a:prstGeom>
          <a:noFill/>
          <a:ln>
            <a:noFill/>
          </a:ln>
        </p:spPr>
      </p:pic>
      <p:sp>
        <p:nvSpPr>
          <p:cNvPr id="2586" name="Google Shape;2586;ge764ce25ac_0_419"/>
          <p:cNvSpPr/>
          <p:nvPr/>
        </p:nvSpPr>
        <p:spPr>
          <a:xfrm>
            <a:off x="9350900" y="2382100"/>
            <a:ext cx="646500" cy="659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ge764ce25ac_0_419"/>
          <p:cNvSpPr/>
          <p:nvPr/>
        </p:nvSpPr>
        <p:spPr>
          <a:xfrm>
            <a:off x="9350900" y="3666767"/>
            <a:ext cx="646500" cy="6597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ge764ce25ac_0_419"/>
          <p:cNvSpPr/>
          <p:nvPr/>
        </p:nvSpPr>
        <p:spPr>
          <a:xfrm>
            <a:off x="9350900" y="4951433"/>
            <a:ext cx="646500" cy="6597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ge764ce25ac_0_419"/>
          <p:cNvSpPr txBox="1"/>
          <p:nvPr/>
        </p:nvSpPr>
        <p:spPr>
          <a:xfrm>
            <a:off x="10115800" y="2382100"/>
            <a:ext cx="1727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STOP</a:t>
            </a:r>
            <a:endParaRPr b="1" i="0" sz="2700" u="none" cap="none" strike="noStrike">
              <a:solidFill>
                <a:srgbClr val="000000"/>
              </a:solidFill>
              <a:latin typeface="Arial"/>
              <a:ea typeface="Arial"/>
              <a:cs typeface="Arial"/>
              <a:sym typeface="Arial"/>
            </a:endParaRPr>
          </a:p>
        </p:txBody>
      </p:sp>
      <p:sp>
        <p:nvSpPr>
          <p:cNvPr id="2590" name="Google Shape;2590;ge764ce25ac_0_419"/>
          <p:cNvSpPr txBox="1"/>
          <p:nvPr/>
        </p:nvSpPr>
        <p:spPr>
          <a:xfrm>
            <a:off x="10115800" y="3729775"/>
            <a:ext cx="19530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WARNING</a:t>
            </a:r>
            <a:endParaRPr b="1" i="0" sz="2700" u="none" cap="none" strike="noStrike">
              <a:solidFill>
                <a:srgbClr val="000000"/>
              </a:solidFill>
              <a:latin typeface="Arial"/>
              <a:ea typeface="Arial"/>
              <a:cs typeface="Arial"/>
              <a:sym typeface="Arial"/>
            </a:endParaRPr>
          </a:p>
        </p:txBody>
      </p:sp>
      <p:sp>
        <p:nvSpPr>
          <p:cNvPr id="2591" name="Google Shape;2591;ge764ce25ac_0_419"/>
          <p:cNvSpPr txBox="1"/>
          <p:nvPr/>
        </p:nvSpPr>
        <p:spPr>
          <a:xfrm>
            <a:off x="10247700" y="4951425"/>
            <a:ext cx="19530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a:ea typeface="Arial"/>
                <a:cs typeface="Arial"/>
                <a:sym typeface="Arial"/>
              </a:rPr>
              <a:t>PROCEED</a:t>
            </a:r>
            <a:endParaRPr b="1" i="0" sz="2700" u="none" cap="none" strike="noStrike">
              <a:solidFill>
                <a:srgbClr val="000000"/>
              </a:solidFill>
              <a:latin typeface="Arial"/>
              <a:ea typeface="Arial"/>
              <a:cs typeface="Arial"/>
              <a:sym typeface="Arial"/>
            </a:endParaRPr>
          </a:p>
        </p:txBody>
      </p:sp>
      <p:pic>
        <p:nvPicPr>
          <p:cNvPr id="2592" name="Google Shape;2592;ge764ce25ac_0_419"/>
          <p:cNvPicPr preferRelativeResize="0"/>
          <p:nvPr/>
        </p:nvPicPr>
        <p:blipFill rotWithShape="1">
          <a:blip r:embed="rId4">
            <a:alphaModFix/>
          </a:blip>
          <a:srcRect b="15855" l="0" r="0" t="7642"/>
          <a:stretch/>
        </p:blipFill>
        <p:spPr>
          <a:xfrm>
            <a:off x="9881316" y="197902"/>
            <a:ext cx="2094076" cy="1382321"/>
          </a:xfrm>
          <a:prstGeom prst="rect">
            <a:avLst/>
          </a:prstGeom>
          <a:noFill/>
          <a:ln>
            <a:noFill/>
          </a:ln>
        </p:spPr>
      </p:pic>
      <p:grpSp>
        <p:nvGrpSpPr>
          <p:cNvPr id="2593" name="Google Shape;2593;ge764ce25ac_0_419"/>
          <p:cNvGrpSpPr/>
          <p:nvPr/>
        </p:nvGrpSpPr>
        <p:grpSpPr>
          <a:xfrm>
            <a:off x="374053" y="197901"/>
            <a:ext cx="2781986" cy="765135"/>
            <a:chOff x="374053" y="197901"/>
            <a:chExt cx="2781986" cy="765135"/>
          </a:xfrm>
        </p:grpSpPr>
        <p:grpSp>
          <p:nvGrpSpPr>
            <p:cNvPr id="2594" name="Google Shape;2594;ge764ce25ac_0_419"/>
            <p:cNvGrpSpPr/>
            <p:nvPr/>
          </p:nvGrpSpPr>
          <p:grpSpPr>
            <a:xfrm>
              <a:off x="374053" y="197901"/>
              <a:ext cx="2762714" cy="506223"/>
              <a:chOff x="6676223" y="232242"/>
              <a:chExt cx="5133247" cy="940585"/>
            </a:xfrm>
          </p:grpSpPr>
          <p:grpSp>
            <p:nvGrpSpPr>
              <p:cNvPr id="2595" name="Google Shape;2595;ge764ce25ac_0_419"/>
              <p:cNvGrpSpPr/>
              <p:nvPr/>
            </p:nvGrpSpPr>
            <p:grpSpPr>
              <a:xfrm>
                <a:off x="10456026" y="522865"/>
                <a:ext cx="1353444" cy="504583"/>
                <a:chOff x="10456026" y="522865"/>
                <a:chExt cx="1353444" cy="504583"/>
              </a:xfrm>
            </p:grpSpPr>
            <p:grpSp>
              <p:nvGrpSpPr>
                <p:cNvPr id="2596" name="Google Shape;2596;ge764ce25ac_0_419"/>
                <p:cNvGrpSpPr/>
                <p:nvPr/>
              </p:nvGrpSpPr>
              <p:grpSpPr>
                <a:xfrm>
                  <a:off x="11314887" y="522865"/>
                  <a:ext cx="494509" cy="320473"/>
                  <a:chOff x="9108110" y="975804"/>
                  <a:chExt cx="894715" cy="579831"/>
                </a:xfrm>
              </p:grpSpPr>
              <p:sp>
                <p:nvSpPr>
                  <p:cNvPr id="2597" name="Google Shape;2597;ge764ce25ac_0_41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98" name="Google Shape;2598;ge764ce25ac_0_41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99" name="Google Shape;2599;ge764ce25ac_0_41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0" name="Google Shape;2600;ge764ce25ac_0_41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1" name="Google Shape;2601;ge764ce25ac_0_41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2" name="Google Shape;2602;ge764ce25ac_0_41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3" name="Google Shape;2603;ge764ce25ac_0_41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4" name="Google Shape;2604;ge764ce25ac_0_41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5" name="Google Shape;2605;ge764ce25ac_0_41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606" name="Google Shape;2606;ge764ce25ac_0_41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7" name="Google Shape;2607;ge764ce25ac_0_41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608" name="Google Shape;2608;ge764ce25ac_0_41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9" name="Google Shape;2609;ge764ce25ac_0_41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610" name="Google Shape;2610;ge764ce25ac_0_419"/>
              <p:cNvGrpSpPr/>
              <p:nvPr/>
            </p:nvGrpSpPr>
            <p:grpSpPr>
              <a:xfrm>
                <a:off x="6676223" y="232242"/>
                <a:ext cx="959888" cy="940585"/>
                <a:chOff x="715379" y="449977"/>
                <a:chExt cx="1736725" cy="1701800"/>
              </a:xfrm>
            </p:grpSpPr>
            <p:sp>
              <p:nvSpPr>
                <p:cNvPr id="2611" name="Google Shape;2611;ge764ce25ac_0_41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2" name="Google Shape;2612;ge764ce25ac_0_41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3" name="Google Shape;2613;ge764ce25ac_0_419"/>
                <p:cNvSpPr/>
                <p:nvPr/>
              </p:nvSpPr>
              <p:spPr>
                <a:xfrm>
                  <a:off x="1140755" y="943620"/>
                  <a:ext cx="186300" cy="221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4" name="Google Shape;2614;ge764ce25ac_0_41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5" name="Google Shape;2615;ge764ce25ac_0_419"/>
                <p:cNvSpPr/>
                <p:nvPr/>
              </p:nvSpPr>
              <p:spPr>
                <a:xfrm>
                  <a:off x="1868016" y="938963"/>
                  <a:ext cx="158400" cy="2304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6" name="Google Shape;2616;ge764ce25ac_0_41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7" name="Google Shape;2617;ge764ce25ac_0_419"/>
                <p:cNvSpPr/>
                <p:nvPr/>
              </p:nvSpPr>
              <p:spPr>
                <a:xfrm>
                  <a:off x="1391221" y="1546008"/>
                  <a:ext cx="184500" cy="176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8" name="Google Shape;2618;ge764ce25ac_0_419"/>
                <p:cNvSpPr/>
                <p:nvPr/>
              </p:nvSpPr>
              <p:spPr>
                <a:xfrm>
                  <a:off x="1606425" y="1547918"/>
                  <a:ext cx="253500" cy="1719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9" name="Google Shape;2619;ge764ce25ac_0_419"/>
                <p:cNvSpPr/>
                <p:nvPr/>
              </p:nvSpPr>
              <p:spPr>
                <a:xfrm>
                  <a:off x="1881483" y="1548260"/>
                  <a:ext cx="158100" cy="171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0" name="Google Shape;2620;ge764ce25ac_0_419"/>
                <p:cNvSpPr/>
                <p:nvPr/>
              </p:nvSpPr>
              <p:spPr>
                <a:xfrm>
                  <a:off x="1150931" y="1763974"/>
                  <a:ext cx="972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1" name="Google Shape;2621;ge764ce25ac_0_41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2" name="Google Shape;2622;ge764ce25ac_0_419"/>
                <p:cNvSpPr/>
                <p:nvPr/>
              </p:nvSpPr>
              <p:spPr>
                <a:xfrm>
                  <a:off x="1401364" y="1766237"/>
                  <a:ext cx="264600" cy="173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3" name="Google Shape;2623;ge764ce25ac_0_41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4" name="Google Shape;2624;ge764ce25ac_0_419"/>
                <p:cNvSpPr/>
                <p:nvPr/>
              </p:nvSpPr>
              <p:spPr>
                <a:xfrm>
                  <a:off x="1740921" y="1763977"/>
                  <a:ext cx="1548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5" name="Google Shape;2625;ge764ce25ac_0_41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6" name="Google Shape;2626;ge764ce25ac_0_41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627" name="Google Shape;2627;ge764ce25ac_0_419"/>
              <p:cNvPicPr preferRelativeResize="0"/>
              <p:nvPr/>
            </p:nvPicPr>
            <p:blipFill rotWithShape="1">
              <a:blip r:embed="rId13">
                <a:alphaModFix/>
              </a:blip>
              <a:srcRect b="0" l="0" r="0" t="0"/>
              <a:stretch/>
            </p:blipFill>
            <p:spPr>
              <a:xfrm>
                <a:off x="8100690" y="439353"/>
                <a:ext cx="2024416" cy="613380"/>
              </a:xfrm>
              <a:prstGeom prst="rect">
                <a:avLst/>
              </a:prstGeom>
              <a:noFill/>
              <a:ln>
                <a:noFill/>
              </a:ln>
            </p:spPr>
          </p:pic>
        </p:grpSp>
        <p:pic>
          <p:nvPicPr>
            <p:cNvPr id="2628" name="Google Shape;2628;ge764ce25ac_0_419"/>
            <p:cNvPicPr preferRelativeResize="0"/>
            <p:nvPr/>
          </p:nvPicPr>
          <p:blipFill rotWithShape="1">
            <a:blip r:embed="rId14">
              <a:alphaModFix/>
            </a:blip>
            <a:srcRect b="0" l="0" r="0" t="0"/>
            <a:stretch/>
          </p:blipFill>
          <p:spPr>
            <a:xfrm>
              <a:off x="384645" y="784985"/>
              <a:ext cx="2771394" cy="178051"/>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2" name="Shape 2632"/>
        <p:cNvGrpSpPr/>
        <p:nvPr/>
      </p:nvGrpSpPr>
      <p:grpSpPr>
        <a:xfrm>
          <a:off x="0" y="0"/>
          <a:ext cx="0" cy="0"/>
          <a:chOff x="0" y="0"/>
          <a:chExt cx="0" cy="0"/>
        </a:xfrm>
      </p:grpSpPr>
      <p:sp>
        <p:nvSpPr>
          <p:cNvPr id="2633" name="Google Shape;2633;ge764ce25ac_0_466"/>
          <p:cNvSpPr/>
          <p:nvPr/>
        </p:nvSpPr>
        <p:spPr>
          <a:xfrm>
            <a:off x="9350900" y="2382100"/>
            <a:ext cx="646500" cy="659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ge764ce25ac_0_466"/>
          <p:cNvSpPr/>
          <p:nvPr/>
        </p:nvSpPr>
        <p:spPr>
          <a:xfrm>
            <a:off x="9350900" y="3666767"/>
            <a:ext cx="646500" cy="6597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ge764ce25ac_0_466"/>
          <p:cNvSpPr/>
          <p:nvPr/>
        </p:nvSpPr>
        <p:spPr>
          <a:xfrm>
            <a:off x="9350900" y="4951433"/>
            <a:ext cx="646500" cy="6597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ge764ce25ac_0_466"/>
          <p:cNvSpPr txBox="1"/>
          <p:nvPr/>
        </p:nvSpPr>
        <p:spPr>
          <a:xfrm>
            <a:off x="10115800" y="2382100"/>
            <a:ext cx="1727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STOP</a:t>
            </a:r>
            <a:endParaRPr b="1" i="0" sz="2700" u="none" cap="none" strike="noStrike">
              <a:solidFill>
                <a:srgbClr val="000000"/>
              </a:solidFill>
              <a:latin typeface="Arial"/>
              <a:ea typeface="Arial"/>
              <a:cs typeface="Arial"/>
              <a:sym typeface="Arial"/>
            </a:endParaRPr>
          </a:p>
        </p:txBody>
      </p:sp>
      <p:sp>
        <p:nvSpPr>
          <p:cNvPr id="2637" name="Google Shape;2637;ge764ce25ac_0_466"/>
          <p:cNvSpPr txBox="1"/>
          <p:nvPr/>
        </p:nvSpPr>
        <p:spPr>
          <a:xfrm>
            <a:off x="10115800" y="3729775"/>
            <a:ext cx="1988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WARNING</a:t>
            </a:r>
            <a:endParaRPr b="1" i="0" sz="2700" u="none" cap="none" strike="noStrike">
              <a:solidFill>
                <a:srgbClr val="000000"/>
              </a:solidFill>
              <a:latin typeface="Arial"/>
              <a:ea typeface="Arial"/>
              <a:cs typeface="Arial"/>
              <a:sym typeface="Arial"/>
            </a:endParaRPr>
          </a:p>
        </p:txBody>
      </p:sp>
      <p:sp>
        <p:nvSpPr>
          <p:cNvPr id="2638" name="Google Shape;2638;ge764ce25ac_0_466"/>
          <p:cNvSpPr txBox="1"/>
          <p:nvPr/>
        </p:nvSpPr>
        <p:spPr>
          <a:xfrm>
            <a:off x="10247700" y="4951425"/>
            <a:ext cx="19443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a:ea typeface="Arial"/>
                <a:cs typeface="Arial"/>
                <a:sym typeface="Arial"/>
              </a:rPr>
              <a:t>PROCEED</a:t>
            </a:r>
            <a:endParaRPr b="1" i="0" sz="2700" u="none" cap="none" strike="noStrike">
              <a:solidFill>
                <a:srgbClr val="000000"/>
              </a:solidFill>
              <a:latin typeface="Arial"/>
              <a:ea typeface="Arial"/>
              <a:cs typeface="Arial"/>
              <a:sym typeface="Arial"/>
            </a:endParaRPr>
          </a:p>
        </p:txBody>
      </p:sp>
      <p:pic>
        <p:nvPicPr>
          <p:cNvPr id="2639" name="Google Shape;2639;ge764ce25ac_0_466"/>
          <p:cNvPicPr preferRelativeResize="0"/>
          <p:nvPr/>
        </p:nvPicPr>
        <p:blipFill rotWithShape="1">
          <a:blip r:embed="rId3">
            <a:alphaModFix/>
          </a:blip>
          <a:srcRect b="15855" l="0" r="0" t="7642"/>
          <a:stretch/>
        </p:blipFill>
        <p:spPr>
          <a:xfrm>
            <a:off x="9881316" y="197902"/>
            <a:ext cx="2094076" cy="1382321"/>
          </a:xfrm>
          <a:prstGeom prst="rect">
            <a:avLst/>
          </a:prstGeom>
          <a:noFill/>
          <a:ln>
            <a:noFill/>
          </a:ln>
        </p:spPr>
      </p:pic>
      <p:grpSp>
        <p:nvGrpSpPr>
          <p:cNvPr id="2640" name="Google Shape;2640;ge764ce25ac_0_466"/>
          <p:cNvGrpSpPr/>
          <p:nvPr/>
        </p:nvGrpSpPr>
        <p:grpSpPr>
          <a:xfrm>
            <a:off x="374053" y="197901"/>
            <a:ext cx="2781986" cy="765135"/>
            <a:chOff x="374053" y="197901"/>
            <a:chExt cx="2781986" cy="765135"/>
          </a:xfrm>
        </p:grpSpPr>
        <p:grpSp>
          <p:nvGrpSpPr>
            <p:cNvPr id="2641" name="Google Shape;2641;ge764ce25ac_0_466"/>
            <p:cNvGrpSpPr/>
            <p:nvPr/>
          </p:nvGrpSpPr>
          <p:grpSpPr>
            <a:xfrm>
              <a:off x="374053" y="197901"/>
              <a:ext cx="2762714" cy="506223"/>
              <a:chOff x="6676223" y="232242"/>
              <a:chExt cx="5133247" cy="940585"/>
            </a:xfrm>
          </p:grpSpPr>
          <p:grpSp>
            <p:nvGrpSpPr>
              <p:cNvPr id="2642" name="Google Shape;2642;ge764ce25ac_0_466"/>
              <p:cNvGrpSpPr/>
              <p:nvPr/>
            </p:nvGrpSpPr>
            <p:grpSpPr>
              <a:xfrm>
                <a:off x="10456026" y="522865"/>
                <a:ext cx="1353444" cy="504583"/>
                <a:chOff x="10456026" y="522865"/>
                <a:chExt cx="1353444" cy="504583"/>
              </a:xfrm>
            </p:grpSpPr>
            <p:grpSp>
              <p:nvGrpSpPr>
                <p:cNvPr id="2643" name="Google Shape;2643;ge764ce25ac_0_466"/>
                <p:cNvGrpSpPr/>
                <p:nvPr/>
              </p:nvGrpSpPr>
              <p:grpSpPr>
                <a:xfrm>
                  <a:off x="11314887" y="522865"/>
                  <a:ext cx="494509" cy="320473"/>
                  <a:chOff x="9108110" y="975804"/>
                  <a:chExt cx="894715" cy="579831"/>
                </a:xfrm>
              </p:grpSpPr>
              <p:sp>
                <p:nvSpPr>
                  <p:cNvPr id="2644" name="Google Shape;2644;ge764ce25ac_0_46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5" name="Google Shape;2645;ge764ce25ac_0_46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6" name="Google Shape;2646;ge764ce25ac_0_46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7" name="Google Shape;2647;ge764ce25ac_0_46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8" name="Google Shape;2648;ge764ce25ac_0_46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9" name="Google Shape;2649;ge764ce25ac_0_46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0" name="Google Shape;2650;ge764ce25ac_0_46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1" name="Google Shape;2651;ge764ce25ac_0_46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2" name="Google Shape;2652;ge764ce25ac_0_46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653" name="Google Shape;2653;ge764ce25ac_0_46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4" name="Google Shape;2654;ge764ce25ac_0_46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655" name="Google Shape;2655;ge764ce25ac_0_46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6" name="Google Shape;2656;ge764ce25ac_0_46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657" name="Google Shape;2657;ge764ce25ac_0_466"/>
              <p:cNvGrpSpPr/>
              <p:nvPr/>
            </p:nvGrpSpPr>
            <p:grpSpPr>
              <a:xfrm>
                <a:off x="6676223" y="232242"/>
                <a:ext cx="959888" cy="940585"/>
                <a:chOff x="715379" y="449977"/>
                <a:chExt cx="1736725" cy="1701800"/>
              </a:xfrm>
            </p:grpSpPr>
            <p:sp>
              <p:nvSpPr>
                <p:cNvPr id="2658" name="Google Shape;2658;ge764ce25ac_0_46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9" name="Google Shape;2659;ge764ce25ac_0_46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0" name="Google Shape;2660;ge764ce25ac_0_466"/>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1" name="Google Shape;2661;ge764ce25ac_0_46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2" name="Google Shape;2662;ge764ce25ac_0_466"/>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3" name="Google Shape;2663;ge764ce25ac_0_46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4" name="Google Shape;2664;ge764ce25ac_0_466"/>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5" name="Google Shape;2665;ge764ce25ac_0_466"/>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6" name="Google Shape;2666;ge764ce25ac_0_466"/>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7" name="Google Shape;2667;ge764ce25ac_0_466"/>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8" name="Google Shape;2668;ge764ce25ac_0_46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9" name="Google Shape;2669;ge764ce25ac_0_466"/>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70" name="Google Shape;2670;ge764ce25ac_0_46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71" name="Google Shape;2671;ge764ce25ac_0_466"/>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72" name="Google Shape;2672;ge764ce25ac_0_46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73" name="Google Shape;2673;ge764ce25ac_0_46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674" name="Google Shape;2674;ge764ce25ac_0_466"/>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675" name="Google Shape;2675;ge764ce25ac_0_466"/>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2676" name="Google Shape;2676;ge764ce25ac_0_466"/>
          <p:cNvPicPr preferRelativeResize="0"/>
          <p:nvPr/>
        </p:nvPicPr>
        <p:blipFill rotWithShape="1">
          <a:blip r:embed="rId14">
            <a:alphaModFix/>
          </a:blip>
          <a:srcRect b="0" l="0" r="0" t="0"/>
          <a:stretch/>
        </p:blipFill>
        <p:spPr>
          <a:xfrm>
            <a:off x="881092" y="2630855"/>
            <a:ext cx="7927766" cy="27315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680" name="Shape 2680"/>
        <p:cNvGrpSpPr/>
        <p:nvPr/>
      </p:nvGrpSpPr>
      <p:grpSpPr>
        <a:xfrm>
          <a:off x="0" y="0"/>
          <a:ext cx="0" cy="0"/>
          <a:chOff x="0" y="0"/>
          <a:chExt cx="0" cy="0"/>
        </a:xfrm>
      </p:grpSpPr>
      <p:sp>
        <p:nvSpPr>
          <p:cNvPr id="2681" name="Google Shape;2681;ge764ce25ac_0_513"/>
          <p:cNvSpPr/>
          <p:nvPr/>
        </p:nvSpPr>
        <p:spPr>
          <a:xfrm>
            <a:off x="9350900" y="2382100"/>
            <a:ext cx="646500" cy="659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ge764ce25ac_0_513"/>
          <p:cNvSpPr/>
          <p:nvPr/>
        </p:nvSpPr>
        <p:spPr>
          <a:xfrm>
            <a:off x="9350900" y="3666767"/>
            <a:ext cx="646500" cy="6597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ge764ce25ac_0_513"/>
          <p:cNvSpPr/>
          <p:nvPr/>
        </p:nvSpPr>
        <p:spPr>
          <a:xfrm>
            <a:off x="9350900" y="4951433"/>
            <a:ext cx="646500" cy="6597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ge764ce25ac_0_513"/>
          <p:cNvSpPr txBox="1"/>
          <p:nvPr/>
        </p:nvSpPr>
        <p:spPr>
          <a:xfrm>
            <a:off x="10115800" y="2382100"/>
            <a:ext cx="1727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STOP</a:t>
            </a:r>
            <a:endParaRPr b="1" i="0" sz="2700" u="none" cap="none" strike="noStrike">
              <a:solidFill>
                <a:srgbClr val="000000"/>
              </a:solidFill>
              <a:latin typeface="Arial"/>
              <a:ea typeface="Arial"/>
              <a:cs typeface="Arial"/>
              <a:sym typeface="Arial"/>
            </a:endParaRPr>
          </a:p>
        </p:txBody>
      </p:sp>
      <p:sp>
        <p:nvSpPr>
          <p:cNvPr id="2685" name="Google Shape;2685;ge764ce25ac_0_513"/>
          <p:cNvSpPr txBox="1"/>
          <p:nvPr/>
        </p:nvSpPr>
        <p:spPr>
          <a:xfrm>
            <a:off x="10115800" y="3729775"/>
            <a:ext cx="20940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WARNING</a:t>
            </a:r>
            <a:endParaRPr b="1" i="0" sz="2700" u="none" cap="none" strike="noStrike">
              <a:solidFill>
                <a:srgbClr val="000000"/>
              </a:solidFill>
              <a:latin typeface="Arial"/>
              <a:ea typeface="Arial"/>
              <a:cs typeface="Arial"/>
              <a:sym typeface="Arial"/>
            </a:endParaRPr>
          </a:p>
        </p:txBody>
      </p:sp>
      <p:sp>
        <p:nvSpPr>
          <p:cNvPr id="2686" name="Google Shape;2686;ge764ce25ac_0_513"/>
          <p:cNvSpPr txBox="1"/>
          <p:nvPr/>
        </p:nvSpPr>
        <p:spPr>
          <a:xfrm>
            <a:off x="10247700" y="4951425"/>
            <a:ext cx="19443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a:ea typeface="Arial"/>
                <a:cs typeface="Arial"/>
                <a:sym typeface="Arial"/>
              </a:rPr>
              <a:t>PROCEED</a:t>
            </a:r>
            <a:endParaRPr b="1" i="0" sz="2700" u="none" cap="none" strike="noStrike">
              <a:solidFill>
                <a:srgbClr val="000000"/>
              </a:solidFill>
              <a:latin typeface="Arial"/>
              <a:ea typeface="Arial"/>
              <a:cs typeface="Arial"/>
              <a:sym typeface="Arial"/>
            </a:endParaRPr>
          </a:p>
        </p:txBody>
      </p:sp>
      <p:pic>
        <p:nvPicPr>
          <p:cNvPr id="2687" name="Google Shape;2687;ge764ce25ac_0_513"/>
          <p:cNvPicPr preferRelativeResize="0"/>
          <p:nvPr/>
        </p:nvPicPr>
        <p:blipFill rotWithShape="1">
          <a:blip r:embed="rId3">
            <a:alphaModFix/>
          </a:blip>
          <a:srcRect b="15855" l="0" r="0" t="7642"/>
          <a:stretch/>
        </p:blipFill>
        <p:spPr>
          <a:xfrm>
            <a:off x="9881316" y="197902"/>
            <a:ext cx="2094076" cy="1382321"/>
          </a:xfrm>
          <a:prstGeom prst="rect">
            <a:avLst/>
          </a:prstGeom>
          <a:noFill/>
          <a:ln>
            <a:noFill/>
          </a:ln>
        </p:spPr>
      </p:pic>
      <p:grpSp>
        <p:nvGrpSpPr>
          <p:cNvPr id="2688" name="Google Shape;2688;ge764ce25ac_0_513"/>
          <p:cNvGrpSpPr/>
          <p:nvPr/>
        </p:nvGrpSpPr>
        <p:grpSpPr>
          <a:xfrm>
            <a:off x="374053" y="197901"/>
            <a:ext cx="2781986" cy="765135"/>
            <a:chOff x="374053" y="197901"/>
            <a:chExt cx="2781986" cy="765135"/>
          </a:xfrm>
        </p:grpSpPr>
        <p:grpSp>
          <p:nvGrpSpPr>
            <p:cNvPr id="2689" name="Google Shape;2689;ge764ce25ac_0_513"/>
            <p:cNvGrpSpPr/>
            <p:nvPr/>
          </p:nvGrpSpPr>
          <p:grpSpPr>
            <a:xfrm>
              <a:off x="374053" y="197901"/>
              <a:ext cx="2762714" cy="506223"/>
              <a:chOff x="6676223" y="232242"/>
              <a:chExt cx="5133247" cy="940585"/>
            </a:xfrm>
          </p:grpSpPr>
          <p:grpSp>
            <p:nvGrpSpPr>
              <p:cNvPr id="2690" name="Google Shape;2690;ge764ce25ac_0_513"/>
              <p:cNvGrpSpPr/>
              <p:nvPr/>
            </p:nvGrpSpPr>
            <p:grpSpPr>
              <a:xfrm>
                <a:off x="10456026" y="522865"/>
                <a:ext cx="1353444" cy="504583"/>
                <a:chOff x="10456026" y="522865"/>
                <a:chExt cx="1353444" cy="504583"/>
              </a:xfrm>
            </p:grpSpPr>
            <p:grpSp>
              <p:nvGrpSpPr>
                <p:cNvPr id="2691" name="Google Shape;2691;ge764ce25ac_0_513"/>
                <p:cNvGrpSpPr/>
                <p:nvPr/>
              </p:nvGrpSpPr>
              <p:grpSpPr>
                <a:xfrm>
                  <a:off x="11314887" y="522865"/>
                  <a:ext cx="494509" cy="320473"/>
                  <a:chOff x="9108110" y="975804"/>
                  <a:chExt cx="894715" cy="579831"/>
                </a:xfrm>
              </p:grpSpPr>
              <p:sp>
                <p:nvSpPr>
                  <p:cNvPr id="2692" name="Google Shape;2692;ge764ce25ac_0_51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3" name="Google Shape;2693;ge764ce25ac_0_51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4" name="Google Shape;2694;ge764ce25ac_0_51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5" name="Google Shape;2695;ge764ce25ac_0_51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6" name="Google Shape;2696;ge764ce25ac_0_51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7" name="Google Shape;2697;ge764ce25ac_0_51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8" name="Google Shape;2698;ge764ce25ac_0_51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9" name="Google Shape;2699;ge764ce25ac_0_51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0" name="Google Shape;2700;ge764ce25ac_0_51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701" name="Google Shape;2701;ge764ce25ac_0_51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2" name="Google Shape;2702;ge764ce25ac_0_51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703" name="Google Shape;2703;ge764ce25ac_0_51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4" name="Google Shape;2704;ge764ce25ac_0_51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705" name="Google Shape;2705;ge764ce25ac_0_513"/>
              <p:cNvGrpSpPr/>
              <p:nvPr/>
            </p:nvGrpSpPr>
            <p:grpSpPr>
              <a:xfrm>
                <a:off x="6676223" y="232242"/>
                <a:ext cx="959888" cy="940585"/>
                <a:chOff x="715379" y="449977"/>
                <a:chExt cx="1736725" cy="1701800"/>
              </a:xfrm>
            </p:grpSpPr>
            <p:sp>
              <p:nvSpPr>
                <p:cNvPr id="2706" name="Google Shape;2706;ge764ce25ac_0_51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7" name="Google Shape;2707;ge764ce25ac_0_51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8" name="Google Shape;2708;ge764ce25ac_0_51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09" name="Google Shape;2709;ge764ce25ac_0_51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0" name="Google Shape;2710;ge764ce25ac_0_51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1" name="Google Shape;2711;ge764ce25ac_0_51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2" name="Google Shape;2712;ge764ce25ac_0_51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3" name="Google Shape;2713;ge764ce25ac_0_51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4" name="Google Shape;2714;ge764ce25ac_0_51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5" name="Google Shape;2715;ge764ce25ac_0_51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6" name="Google Shape;2716;ge764ce25ac_0_51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7" name="Google Shape;2717;ge764ce25ac_0_51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8" name="Google Shape;2718;ge764ce25ac_0_51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19" name="Google Shape;2719;ge764ce25ac_0_51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20" name="Google Shape;2720;ge764ce25ac_0_51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21" name="Google Shape;2721;ge764ce25ac_0_51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722" name="Google Shape;2722;ge764ce25ac_0_51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723" name="Google Shape;2723;ge764ce25ac_0_513"/>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2724" name="Google Shape;2724;ge764ce25ac_0_513"/>
          <p:cNvPicPr preferRelativeResize="0"/>
          <p:nvPr/>
        </p:nvPicPr>
        <p:blipFill rotWithShape="1">
          <a:blip r:embed="rId14">
            <a:alphaModFix/>
          </a:blip>
          <a:srcRect b="0" l="0" r="0" t="0"/>
          <a:stretch/>
        </p:blipFill>
        <p:spPr>
          <a:xfrm>
            <a:off x="1228749" y="2239958"/>
            <a:ext cx="6472633" cy="33711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8" name="Shape 2728"/>
        <p:cNvGrpSpPr/>
        <p:nvPr/>
      </p:nvGrpSpPr>
      <p:grpSpPr>
        <a:xfrm>
          <a:off x="0" y="0"/>
          <a:ext cx="0" cy="0"/>
          <a:chOff x="0" y="0"/>
          <a:chExt cx="0" cy="0"/>
        </a:xfrm>
      </p:grpSpPr>
      <p:sp>
        <p:nvSpPr>
          <p:cNvPr id="2729" name="Google Shape;2729;ge764ce25ac_0_560"/>
          <p:cNvSpPr/>
          <p:nvPr/>
        </p:nvSpPr>
        <p:spPr>
          <a:xfrm>
            <a:off x="9350900" y="2382100"/>
            <a:ext cx="646500" cy="659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ge764ce25ac_0_560"/>
          <p:cNvSpPr/>
          <p:nvPr/>
        </p:nvSpPr>
        <p:spPr>
          <a:xfrm>
            <a:off x="9350900" y="3666767"/>
            <a:ext cx="646500" cy="6597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ge764ce25ac_0_560"/>
          <p:cNvSpPr/>
          <p:nvPr/>
        </p:nvSpPr>
        <p:spPr>
          <a:xfrm>
            <a:off x="9350900" y="4951433"/>
            <a:ext cx="646500" cy="6597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ge764ce25ac_0_560"/>
          <p:cNvSpPr txBox="1"/>
          <p:nvPr/>
        </p:nvSpPr>
        <p:spPr>
          <a:xfrm>
            <a:off x="10115800" y="2382100"/>
            <a:ext cx="1727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STOP</a:t>
            </a:r>
            <a:endParaRPr b="1" i="0" sz="2700" u="none" cap="none" strike="noStrike">
              <a:solidFill>
                <a:srgbClr val="000000"/>
              </a:solidFill>
              <a:latin typeface="Arial"/>
              <a:ea typeface="Arial"/>
              <a:cs typeface="Arial"/>
              <a:sym typeface="Arial"/>
            </a:endParaRPr>
          </a:p>
        </p:txBody>
      </p:sp>
      <p:sp>
        <p:nvSpPr>
          <p:cNvPr id="2733" name="Google Shape;2733;ge764ce25ac_0_560"/>
          <p:cNvSpPr txBox="1"/>
          <p:nvPr/>
        </p:nvSpPr>
        <p:spPr>
          <a:xfrm>
            <a:off x="10115800" y="3729775"/>
            <a:ext cx="1970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00000"/>
                </a:solidFill>
                <a:latin typeface="Arial"/>
                <a:ea typeface="Arial"/>
                <a:cs typeface="Arial"/>
                <a:sym typeface="Arial"/>
              </a:rPr>
              <a:t>WARNING</a:t>
            </a:r>
            <a:endParaRPr b="1" i="0" sz="2700" u="none" cap="none" strike="noStrike">
              <a:solidFill>
                <a:srgbClr val="000000"/>
              </a:solidFill>
              <a:latin typeface="Arial"/>
              <a:ea typeface="Arial"/>
              <a:cs typeface="Arial"/>
              <a:sym typeface="Arial"/>
            </a:endParaRPr>
          </a:p>
        </p:txBody>
      </p:sp>
      <p:sp>
        <p:nvSpPr>
          <p:cNvPr id="2734" name="Google Shape;2734;ge764ce25ac_0_560"/>
          <p:cNvSpPr txBox="1"/>
          <p:nvPr/>
        </p:nvSpPr>
        <p:spPr>
          <a:xfrm>
            <a:off x="10247700" y="4951425"/>
            <a:ext cx="1970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a:ea typeface="Arial"/>
                <a:cs typeface="Arial"/>
                <a:sym typeface="Arial"/>
              </a:rPr>
              <a:t>PROCEED</a:t>
            </a:r>
            <a:endParaRPr b="1" i="0" sz="2700" u="none" cap="none" strike="noStrike">
              <a:solidFill>
                <a:srgbClr val="000000"/>
              </a:solidFill>
              <a:latin typeface="Arial"/>
              <a:ea typeface="Arial"/>
              <a:cs typeface="Arial"/>
              <a:sym typeface="Arial"/>
            </a:endParaRPr>
          </a:p>
        </p:txBody>
      </p:sp>
      <p:pic>
        <p:nvPicPr>
          <p:cNvPr id="2735" name="Google Shape;2735;ge764ce25ac_0_560"/>
          <p:cNvPicPr preferRelativeResize="0"/>
          <p:nvPr/>
        </p:nvPicPr>
        <p:blipFill rotWithShape="1">
          <a:blip r:embed="rId3">
            <a:alphaModFix/>
          </a:blip>
          <a:srcRect b="15855" l="0" r="0" t="7642"/>
          <a:stretch/>
        </p:blipFill>
        <p:spPr>
          <a:xfrm>
            <a:off x="9881316" y="197902"/>
            <a:ext cx="2094076" cy="1382321"/>
          </a:xfrm>
          <a:prstGeom prst="rect">
            <a:avLst/>
          </a:prstGeom>
          <a:noFill/>
          <a:ln>
            <a:noFill/>
          </a:ln>
        </p:spPr>
      </p:pic>
      <p:grpSp>
        <p:nvGrpSpPr>
          <p:cNvPr id="2736" name="Google Shape;2736;ge764ce25ac_0_560"/>
          <p:cNvGrpSpPr/>
          <p:nvPr/>
        </p:nvGrpSpPr>
        <p:grpSpPr>
          <a:xfrm>
            <a:off x="374053" y="197901"/>
            <a:ext cx="2781986" cy="765135"/>
            <a:chOff x="374053" y="197901"/>
            <a:chExt cx="2781986" cy="765135"/>
          </a:xfrm>
        </p:grpSpPr>
        <p:grpSp>
          <p:nvGrpSpPr>
            <p:cNvPr id="2737" name="Google Shape;2737;ge764ce25ac_0_560"/>
            <p:cNvGrpSpPr/>
            <p:nvPr/>
          </p:nvGrpSpPr>
          <p:grpSpPr>
            <a:xfrm>
              <a:off x="374053" y="197901"/>
              <a:ext cx="2762714" cy="506223"/>
              <a:chOff x="6676223" y="232242"/>
              <a:chExt cx="5133247" cy="940585"/>
            </a:xfrm>
          </p:grpSpPr>
          <p:grpSp>
            <p:nvGrpSpPr>
              <p:cNvPr id="2738" name="Google Shape;2738;ge764ce25ac_0_560"/>
              <p:cNvGrpSpPr/>
              <p:nvPr/>
            </p:nvGrpSpPr>
            <p:grpSpPr>
              <a:xfrm>
                <a:off x="10456026" y="522865"/>
                <a:ext cx="1353444" cy="504583"/>
                <a:chOff x="10456026" y="522865"/>
                <a:chExt cx="1353444" cy="504583"/>
              </a:xfrm>
            </p:grpSpPr>
            <p:grpSp>
              <p:nvGrpSpPr>
                <p:cNvPr id="2739" name="Google Shape;2739;ge764ce25ac_0_560"/>
                <p:cNvGrpSpPr/>
                <p:nvPr/>
              </p:nvGrpSpPr>
              <p:grpSpPr>
                <a:xfrm>
                  <a:off x="11314887" y="522865"/>
                  <a:ext cx="494509" cy="320473"/>
                  <a:chOff x="9108110" y="975804"/>
                  <a:chExt cx="894715" cy="579831"/>
                </a:xfrm>
              </p:grpSpPr>
              <p:sp>
                <p:nvSpPr>
                  <p:cNvPr id="2740" name="Google Shape;2740;ge764ce25ac_0_56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1" name="Google Shape;2741;ge764ce25ac_0_56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2" name="Google Shape;2742;ge764ce25ac_0_56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3" name="Google Shape;2743;ge764ce25ac_0_56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4" name="Google Shape;2744;ge764ce25ac_0_56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5" name="Google Shape;2745;ge764ce25ac_0_56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6" name="Google Shape;2746;ge764ce25ac_0_56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7" name="Google Shape;2747;ge764ce25ac_0_56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48" name="Google Shape;2748;ge764ce25ac_0_56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749" name="Google Shape;2749;ge764ce25ac_0_56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0" name="Google Shape;2750;ge764ce25ac_0_56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751" name="Google Shape;2751;ge764ce25ac_0_56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2" name="Google Shape;2752;ge764ce25ac_0_56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753" name="Google Shape;2753;ge764ce25ac_0_560"/>
              <p:cNvGrpSpPr/>
              <p:nvPr/>
            </p:nvGrpSpPr>
            <p:grpSpPr>
              <a:xfrm>
                <a:off x="6676223" y="232242"/>
                <a:ext cx="959888" cy="940585"/>
                <a:chOff x="715379" y="449977"/>
                <a:chExt cx="1736725" cy="1701800"/>
              </a:xfrm>
            </p:grpSpPr>
            <p:sp>
              <p:nvSpPr>
                <p:cNvPr id="2754" name="Google Shape;2754;ge764ce25ac_0_56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5" name="Google Shape;2755;ge764ce25ac_0_56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6" name="Google Shape;2756;ge764ce25ac_0_56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7" name="Google Shape;2757;ge764ce25ac_0_56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8" name="Google Shape;2758;ge764ce25ac_0_56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9" name="Google Shape;2759;ge764ce25ac_0_56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0" name="Google Shape;2760;ge764ce25ac_0_56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1" name="Google Shape;2761;ge764ce25ac_0_56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2" name="Google Shape;2762;ge764ce25ac_0_56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3" name="Google Shape;2763;ge764ce25ac_0_56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4" name="Google Shape;2764;ge764ce25ac_0_56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5" name="Google Shape;2765;ge764ce25ac_0_56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6" name="Google Shape;2766;ge764ce25ac_0_56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7" name="Google Shape;2767;ge764ce25ac_0_56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8" name="Google Shape;2768;ge764ce25ac_0_56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69" name="Google Shape;2769;ge764ce25ac_0_56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770" name="Google Shape;2770;ge764ce25ac_0_56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771" name="Google Shape;2771;ge764ce25ac_0_560"/>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2772" name="Google Shape;2772;ge764ce25ac_0_560"/>
          <p:cNvPicPr preferRelativeResize="0"/>
          <p:nvPr/>
        </p:nvPicPr>
        <p:blipFill rotWithShape="1">
          <a:blip r:embed="rId14">
            <a:alphaModFix/>
          </a:blip>
          <a:srcRect b="4195" l="0" r="0" t="76586"/>
          <a:stretch/>
        </p:blipFill>
        <p:spPr>
          <a:xfrm>
            <a:off x="686783" y="2533159"/>
            <a:ext cx="6272633" cy="261046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7" name="Shape 2777"/>
        <p:cNvGrpSpPr/>
        <p:nvPr/>
      </p:nvGrpSpPr>
      <p:grpSpPr>
        <a:xfrm>
          <a:off x="0" y="0"/>
          <a:ext cx="0" cy="0"/>
          <a:chOff x="0" y="0"/>
          <a:chExt cx="0" cy="0"/>
        </a:xfrm>
      </p:grpSpPr>
      <p:sp>
        <p:nvSpPr>
          <p:cNvPr id="2778" name="Google Shape;2778;ge2286a765b_0_1494"/>
          <p:cNvSpPr/>
          <p:nvPr/>
        </p:nvSpPr>
        <p:spPr>
          <a:xfrm>
            <a:off x="509333" y="-672820"/>
            <a:ext cx="507900" cy="480000"/>
          </a:xfrm>
          <a:prstGeom prst="sun">
            <a:avLst>
              <a:gd fmla="val 25000" name="adj"/>
            </a:avLst>
          </a:prstGeom>
          <a:solidFill>
            <a:srgbClr val="EEEEEE"/>
          </a:solidFill>
          <a:ln cap="flat" cmpd="sng" w="9525">
            <a:solidFill>
              <a:srgbClr val="66666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779" name="Google Shape;2779;ge2286a765b_0_1494"/>
          <p:cNvPicPr preferRelativeResize="0"/>
          <p:nvPr/>
        </p:nvPicPr>
        <p:blipFill rotWithShape="1">
          <a:blip r:embed="rId3">
            <a:alphaModFix/>
          </a:blip>
          <a:srcRect b="0" l="20711" r="20206" t="0"/>
          <a:stretch/>
        </p:blipFill>
        <p:spPr>
          <a:xfrm>
            <a:off x="3213188" y="1073746"/>
            <a:ext cx="5651323" cy="5603033"/>
          </a:xfrm>
          <a:prstGeom prst="rect">
            <a:avLst/>
          </a:prstGeom>
          <a:noFill/>
          <a:ln>
            <a:noFill/>
          </a:ln>
        </p:spPr>
      </p:pic>
      <p:sp>
        <p:nvSpPr>
          <p:cNvPr id="2780" name="Google Shape;2780;ge2286a765b_0_1494"/>
          <p:cNvSpPr txBox="1"/>
          <p:nvPr/>
        </p:nvSpPr>
        <p:spPr>
          <a:xfrm>
            <a:off x="3536828" y="1274197"/>
            <a:ext cx="2211600" cy="517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FFFFFF"/>
                </a:solidFill>
                <a:latin typeface="Arial"/>
                <a:ea typeface="Arial"/>
                <a:cs typeface="Arial"/>
                <a:sym typeface="Arial"/>
              </a:rPr>
              <a:t>REAL</a:t>
            </a:r>
            <a:endParaRPr b="1" i="0" sz="2400" u="none" cap="none" strike="noStrike">
              <a:solidFill>
                <a:srgbClr val="FFFFFF"/>
              </a:solidFill>
              <a:latin typeface="Arial"/>
              <a:ea typeface="Arial"/>
              <a:cs typeface="Arial"/>
              <a:sym typeface="Arial"/>
            </a:endParaRPr>
          </a:p>
        </p:txBody>
      </p:sp>
      <p:sp>
        <p:nvSpPr>
          <p:cNvPr id="2781" name="Google Shape;2781;ge2286a765b_0_1494"/>
          <p:cNvSpPr txBox="1"/>
          <p:nvPr/>
        </p:nvSpPr>
        <p:spPr>
          <a:xfrm>
            <a:off x="3470242" y="1819402"/>
            <a:ext cx="2430495" cy="1066673"/>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Arial"/>
                <a:ea typeface="Arial"/>
                <a:cs typeface="Arial"/>
                <a:sym typeface="Arial"/>
              </a:rPr>
              <a:t>Is it real?</a:t>
            </a:r>
            <a:endParaRPr b="0" i="0" sz="2400" u="none" cap="none" strike="noStrike">
              <a:solidFill>
                <a:srgbClr val="FFFFFF"/>
              </a:solidFill>
              <a:latin typeface="Arial"/>
              <a:ea typeface="Arial"/>
              <a:cs typeface="Arial"/>
              <a:sym typeface="Arial"/>
            </a:endParaRPr>
          </a:p>
        </p:txBody>
      </p:sp>
      <p:sp>
        <p:nvSpPr>
          <p:cNvPr id="2782" name="Google Shape;2782;ge2286a765b_0_1494"/>
          <p:cNvSpPr txBox="1"/>
          <p:nvPr/>
        </p:nvSpPr>
        <p:spPr>
          <a:xfrm>
            <a:off x="3491443" y="5892180"/>
            <a:ext cx="2293836" cy="517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GB" sz="2200" u="none" cap="none" strike="noStrike">
                <a:solidFill>
                  <a:srgbClr val="FFFFFF"/>
                </a:solidFill>
                <a:latin typeface="Arial"/>
                <a:ea typeface="Arial"/>
                <a:cs typeface="Arial"/>
                <a:sym typeface="Arial"/>
              </a:rPr>
              <a:t>ADD IT ALL UP</a:t>
            </a:r>
            <a:endParaRPr b="1" i="0" sz="2200" u="none" cap="none" strike="noStrike">
              <a:solidFill>
                <a:srgbClr val="FFFFFF"/>
              </a:solidFill>
              <a:latin typeface="Arial"/>
              <a:ea typeface="Arial"/>
              <a:cs typeface="Arial"/>
              <a:sym typeface="Arial"/>
            </a:endParaRPr>
          </a:p>
        </p:txBody>
      </p:sp>
      <p:sp>
        <p:nvSpPr>
          <p:cNvPr id="2783" name="Google Shape;2783;ge2286a765b_0_1494"/>
          <p:cNvSpPr txBox="1"/>
          <p:nvPr/>
        </p:nvSpPr>
        <p:spPr>
          <a:xfrm>
            <a:off x="3536828" y="4120646"/>
            <a:ext cx="1808100" cy="1793222"/>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Arial"/>
                <a:ea typeface="Arial"/>
                <a:cs typeface="Arial"/>
                <a:sym typeface="Arial"/>
              </a:rPr>
              <a:t>Ask around, use your knowledge</a:t>
            </a:r>
            <a:endParaRPr b="0" i="0" sz="2400" u="none" cap="none" strike="noStrike">
              <a:solidFill>
                <a:srgbClr val="FFFFFF"/>
              </a:solidFill>
              <a:latin typeface="Arial"/>
              <a:ea typeface="Arial"/>
              <a:cs typeface="Arial"/>
              <a:sym typeface="Arial"/>
            </a:endParaRPr>
          </a:p>
        </p:txBody>
      </p:sp>
      <p:sp>
        <p:nvSpPr>
          <p:cNvPr id="2784" name="Google Shape;2784;ge2286a765b_0_1494"/>
          <p:cNvSpPr txBox="1"/>
          <p:nvPr/>
        </p:nvSpPr>
        <p:spPr>
          <a:xfrm>
            <a:off x="6438946" y="1274197"/>
            <a:ext cx="2211600" cy="517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434343"/>
                </a:solidFill>
                <a:latin typeface="Arial"/>
                <a:ea typeface="Arial"/>
                <a:cs typeface="Arial"/>
                <a:sym typeface="Arial"/>
              </a:rPr>
              <a:t>EVIDENCE</a:t>
            </a:r>
            <a:endParaRPr b="1" i="0" sz="2400" u="none" cap="none" strike="noStrike">
              <a:solidFill>
                <a:srgbClr val="434343"/>
              </a:solidFill>
              <a:latin typeface="Arial"/>
              <a:ea typeface="Arial"/>
              <a:cs typeface="Arial"/>
              <a:sym typeface="Arial"/>
            </a:endParaRPr>
          </a:p>
        </p:txBody>
      </p:sp>
      <p:sp>
        <p:nvSpPr>
          <p:cNvPr id="2785" name="Google Shape;2785;ge2286a765b_0_1494"/>
          <p:cNvSpPr txBox="1"/>
          <p:nvPr/>
        </p:nvSpPr>
        <p:spPr>
          <a:xfrm>
            <a:off x="6753038" y="1915113"/>
            <a:ext cx="1677657" cy="1299575"/>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434343"/>
                </a:solidFill>
                <a:latin typeface="Arial"/>
                <a:ea typeface="Arial"/>
                <a:cs typeface="Arial"/>
                <a:sym typeface="Arial"/>
              </a:rPr>
              <a:t>What is the source? </a:t>
            </a:r>
            <a:endParaRPr b="0" i="0" sz="2400" u="none" cap="none" strike="noStrike">
              <a:solidFill>
                <a:srgbClr val="434343"/>
              </a:solidFill>
              <a:latin typeface="Arial"/>
              <a:ea typeface="Arial"/>
              <a:cs typeface="Arial"/>
              <a:sym typeface="Arial"/>
            </a:endParaRPr>
          </a:p>
        </p:txBody>
      </p:sp>
      <p:sp>
        <p:nvSpPr>
          <p:cNvPr id="2786" name="Google Shape;2786;ge2286a765b_0_1494"/>
          <p:cNvSpPr txBox="1"/>
          <p:nvPr/>
        </p:nvSpPr>
        <p:spPr>
          <a:xfrm>
            <a:off x="6219095" y="5892174"/>
            <a:ext cx="2355296" cy="517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GB" sz="2200" u="none" cap="none" strike="noStrike">
                <a:solidFill>
                  <a:srgbClr val="FFFFFF"/>
                </a:solidFill>
                <a:latin typeface="Arial"/>
                <a:ea typeface="Arial"/>
                <a:cs typeface="Arial"/>
                <a:sym typeface="Arial"/>
              </a:rPr>
              <a:t>LOOK AROUND</a:t>
            </a:r>
            <a:endParaRPr b="1" i="0" sz="2200" u="none" cap="none" strike="noStrike">
              <a:solidFill>
                <a:srgbClr val="FFFFFF"/>
              </a:solidFill>
              <a:latin typeface="Arial"/>
              <a:ea typeface="Arial"/>
              <a:cs typeface="Arial"/>
              <a:sym typeface="Arial"/>
            </a:endParaRPr>
          </a:p>
        </p:txBody>
      </p:sp>
      <p:sp>
        <p:nvSpPr>
          <p:cNvPr id="2787" name="Google Shape;2787;ge2286a765b_0_1494"/>
          <p:cNvSpPr txBox="1"/>
          <p:nvPr/>
        </p:nvSpPr>
        <p:spPr>
          <a:xfrm>
            <a:off x="6035979" y="4645674"/>
            <a:ext cx="2645521" cy="1505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Arial"/>
                <a:ea typeface="Arial"/>
                <a:cs typeface="Arial"/>
                <a:sym typeface="Arial"/>
              </a:rPr>
              <a:t>Any other sources carrying the story?</a:t>
            </a:r>
            <a:endParaRPr b="0" i="0" sz="2400" u="none" cap="none" strike="noStrike">
              <a:solidFill>
                <a:srgbClr val="FFFFFF"/>
              </a:solidFill>
              <a:latin typeface="Arial"/>
              <a:ea typeface="Arial"/>
              <a:cs typeface="Arial"/>
              <a:sym typeface="Arial"/>
            </a:endParaRPr>
          </a:p>
        </p:txBody>
      </p:sp>
      <p:sp>
        <p:nvSpPr>
          <p:cNvPr id="2788" name="Google Shape;2788;ge2286a765b_0_1494"/>
          <p:cNvSpPr txBox="1"/>
          <p:nvPr/>
        </p:nvSpPr>
        <p:spPr>
          <a:xfrm>
            <a:off x="3327488" y="248880"/>
            <a:ext cx="5537023" cy="786766"/>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733"/>
              <a:buFont typeface="Arial"/>
              <a:buNone/>
            </a:pPr>
            <a:r>
              <a:rPr b="1" i="0" lang="en-GB" sz="4600" u="none" cap="none" strike="noStrike">
                <a:solidFill>
                  <a:srgbClr val="980000"/>
                </a:solidFill>
                <a:latin typeface="Arial"/>
                <a:ea typeface="Arial"/>
                <a:cs typeface="Arial"/>
                <a:sym typeface="Arial"/>
              </a:rPr>
              <a:t>REAL </a:t>
            </a:r>
            <a:r>
              <a:rPr b="0" i="0" lang="en-GB" sz="4600" u="none" cap="none" strike="noStrike">
                <a:solidFill>
                  <a:srgbClr val="434343"/>
                </a:solidFill>
                <a:latin typeface="Arial"/>
                <a:ea typeface="Arial"/>
                <a:cs typeface="Arial"/>
                <a:sym typeface="Arial"/>
              </a:rPr>
              <a:t>Checks</a:t>
            </a:r>
            <a:endParaRPr b="0" i="0" sz="4600" u="none" cap="none" strike="noStrike">
              <a:solidFill>
                <a:srgbClr val="434343"/>
              </a:solidFill>
              <a:latin typeface="Arial"/>
              <a:ea typeface="Arial"/>
              <a:cs typeface="Arial"/>
              <a:sym typeface="Arial"/>
            </a:endParaRPr>
          </a:p>
        </p:txBody>
      </p:sp>
      <p:pic>
        <p:nvPicPr>
          <p:cNvPr id="2789" name="Google Shape;2789;ge2286a765b_0_1494"/>
          <p:cNvPicPr preferRelativeResize="0"/>
          <p:nvPr/>
        </p:nvPicPr>
        <p:blipFill rotWithShape="1">
          <a:blip r:embed="rId4">
            <a:alphaModFix/>
          </a:blip>
          <a:srcRect b="30305" l="49898" r="27005" t="29329"/>
          <a:stretch/>
        </p:blipFill>
        <p:spPr>
          <a:xfrm rot="-5400000">
            <a:off x="11114398" y="5802156"/>
            <a:ext cx="634596" cy="1567031"/>
          </a:xfrm>
          <a:prstGeom prst="rect">
            <a:avLst/>
          </a:prstGeom>
          <a:noFill/>
          <a:ln>
            <a:noFill/>
          </a:ln>
        </p:spPr>
      </p:pic>
      <p:pic>
        <p:nvPicPr>
          <p:cNvPr descr="BBC-logo - Business In The Community" id="2790" name="Google Shape;2790;ge2286a765b_0_1494"/>
          <p:cNvPicPr preferRelativeResize="0"/>
          <p:nvPr/>
        </p:nvPicPr>
        <p:blipFill rotWithShape="1">
          <a:blip r:embed="rId5">
            <a:alphaModFix/>
          </a:blip>
          <a:srcRect b="36969" l="19681" r="19833" t="38423"/>
          <a:stretch/>
        </p:blipFill>
        <p:spPr>
          <a:xfrm>
            <a:off x="9434640" y="5633078"/>
            <a:ext cx="1091846" cy="3273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pic>
        <p:nvPicPr>
          <p:cNvPr id="2795" name="Google Shape;2795;p25" title="Fake News Video 2.mov">
            <a:hlinkClick r:id="rId3"/>
          </p:cNvPr>
          <p:cNvPicPr preferRelativeResize="0"/>
          <p:nvPr/>
        </p:nvPicPr>
        <p:blipFill rotWithShape="1">
          <a:blip r:embed="rId4">
            <a:alphaModFix/>
          </a:blip>
          <a:srcRect b="0" l="0" r="0" t="0"/>
          <a:stretch/>
        </p:blipFill>
        <p:spPr>
          <a:xfrm>
            <a:off x="1388675" y="808646"/>
            <a:ext cx="7039350" cy="5279525"/>
          </a:xfrm>
          <a:prstGeom prst="rect">
            <a:avLst/>
          </a:prstGeom>
          <a:noFill/>
          <a:ln>
            <a:noFill/>
          </a:ln>
        </p:spPr>
      </p:pic>
      <p:sp>
        <p:nvSpPr>
          <p:cNvPr id="2796" name="Google Shape;2796;p25"/>
          <p:cNvSpPr txBox="1"/>
          <p:nvPr/>
        </p:nvSpPr>
        <p:spPr>
          <a:xfrm>
            <a:off x="8812194" y="2200191"/>
            <a:ext cx="2903556" cy="30161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GB" sz="4600" u="none" cap="none" strike="noStrike">
                <a:solidFill>
                  <a:srgbClr val="000000"/>
                </a:solidFill>
                <a:latin typeface="Arial"/>
                <a:ea typeface="Arial"/>
                <a:cs typeface="Arial"/>
                <a:sym typeface="Arial"/>
              </a:rPr>
              <a:t>BBC Video: The REAL check</a:t>
            </a:r>
            <a:endParaRPr b="0" i="0" sz="4600" u="none" cap="none" strike="noStrike">
              <a:solidFill>
                <a:srgbClr val="000000"/>
              </a:solidFill>
              <a:latin typeface="Arial"/>
              <a:ea typeface="Arial"/>
              <a:cs typeface="Arial"/>
              <a:sym typeface="Arial"/>
            </a:endParaRPr>
          </a:p>
        </p:txBody>
      </p:sp>
      <p:pic>
        <p:nvPicPr>
          <p:cNvPr id="2797" name="Google Shape;2797;p25"/>
          <p:cNvPicPr preferRelativeResize="0"/>
          <p:nvPr/>
        </p:nvPicPr>
        <p:blipFill rotWithShape="1">
          <a:blip r:embed="rId5">
            <a:alphaModFix/>
          </a:blip>
          <a:srcRect b="30305" l="49898" r="27005" t="29329"/>
          <a:stretch/>
        </p:blipFill>
        <p:spPr>
          <a:xfrm rot="-5400000">
            <a:off x="11114398" y="5802156"/>
            <a:ext cx="634596" cy="1567031"/>
          </a:xfrm>
          <a:prstGeom prst="rect">
            <a:avLst/>
          </a:prstGeom>
          <a:noFill/>
          <a:ln>
            <a:noFill/>
          </a:ln>
        </p:spPr>
      </p:pic>
      <p:cxnSp>
        <p:nvCxnSpPr>
          <p:cNvPr id="2798" name="Google Shape;2798;p25"/>
          <p:cNvCxnSpPr/>
          <p:nvPr/>
        </p:nvCxnSpPr>
        <p:spPr>
          <a:xfrm>
            <a:off x="8950167" y="5316647"/>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descr="BBC-logo - Business In The Community" id="2799" name="Google Shape;2799;p25"/>
          <p:cNvPicPr preferRelativeResize="0"/>
          <p:nvPr/>
        </p:nvPicPr>
        <p:blipFill rotWithShape="1">
          <a:blip r:embed="rId6">
            <a:alphaModFix/>
          </a:blip>
          <a:srcRect b="36969" l="19681" r="19833" t="38423"/>
          <a:stretch/>
        </p:blipFill>
        <p:spPr>
          <a:xfrm>
            <a:off x="9358440" y="5633078"/>
            <a:ext cx="1091846" cy="327370"/>
          </a:xfrm>
          <a:prstGeom prst="rect">
            <a:avLst/>
          </a:prstGeom>
          <a:noFill/>
          <a:ln>
            <a:noFill/>
          </a:ln>
        </p:spPr>
      </p:pic>
      <p:sp>
        <p:nvSpPr>
          <p:cNvPr id="2800" name="Google Shape;2800;p25"/>
          <p:cNvSpPr txBox="1"/>
          <p:nvPr/>
        </p:nvSpPr>
        <p:spPr>
          <a:xfrm>
            <a:off x="2453325" y="6178925"/>
            <a:ext cx="4418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Arial"/>
                <a:ea typeface="Arial"/>
                <a:cs typeface="Arial"/>
                <a:sym typeface="Arial"/>
                <a:hlinkClick r:id="rId7"/>
              </a:rPr>
              <a:t>Video Link</a:t>
            </a:r>
            <a:endParaRPr b="1"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5"/>
                                        </p:tgtEl>
                                        <p:attrNameLst>
                                          <p:attrName>style.visibility</p:attrName>
                                        </p:attrNameLst>
                                      </p:cBhvr>
                                      <p:to>
                                        <p:strVal val="visible"/>
                                      </p:to>
                                    </p:set>
                                    <p:animEffect filter="fade" transition="in">
                                      <p:cBhvr>
                                        <p:cTn dur="1000"/>
                                        <p:tgtEl>
                                          <p:spTgt spid="2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E"/>
        </a:solidFill>
      </p:bgPr>
    </p:bg>
    <p:spTree>
      <p:nvGrpSpPr>
        <p:cNvPr id="1054" name="Shape 1054"/>
        <p:cNvGrpSpPr/>
        <p:nvPr/>
      </p:nvGrpSpPr>
      <p:grpSpPr>
        <a:xfrm>
          <a:off x="0" y="0"/>
          <a:ext cx="0" cy="0"/>
          <a:chOff x="0" y="0"/>
          <a:chExt cx="0" cy="0"/>
        </a:xfrm>
      </p:grpSpPr>
      <p:grpSp>
        <p:nvGrpSpPr>
          <p:cNvPr id="1055" name="Google Shape;1055;ge68d92fb21_0_222"/>
          <p:cNvGrpSpPr/>
          <p:nvPr/>
        </p:nvGrpSpPr>
        <p:grpSpPr>
          <a:xfrm>
            <a:off x="8944271" y="219011"/>
            <a:ext cx="2982930" cy="546574"/>
            <a:chOff x="6676223" y="232242"/>
            <a:chExt cx="5133247" cy="940585"/>
          </a:xfrm>
        </p:grpSpPr>
        <p:grpSp>
          <p:nvGrpSpPr>
            <p:cNvPr id="1056" name="Google Shape;1056;ge68d92fb21_0_222"/>
            <p:cNvGrpSpPr/>
            <p:nvPr/>
          </p:nvGrpSpPr>
          <p:grpSpPr>
            <a:xfrm>
              <a:off x="10456026" y="522867"/>
              <a:ext cx="1353444" cy="504581"/>
              <a:chOff x="10456026" y="522867"/>
              <a:chExt cx="1353444" cy="504581"/>
            </a:xfrm>
          </p:grpSpPr>
          <p:grpSp>
            <p:nvGrpSpPr>
              <p:cNvPr id="1057" name="Google Shape;1057;ge68d92fb21_0_222"/>
              <p:cNvGrpSpPr/>
              <p:nvPr/>
            </p:nvGrpSpPr>
            <p:grpSpPr>
              <a:xfrm>
                <a:off x="11314887" y="522867"/>
                <a:ext cx="494509" cy="320473"/>
                <a:chOff x="9108110" y="975804"/>
                <a:chExt cx="894715" cy="579831"/>
              </a:xfrm>
            </p:grpSpPr>
            <p:sp>
              <p:nvSpPr>
                <p:cNvPr id="1058" name="Google Shape;1058;ge68d92fb21_0_22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59" name="Google Shape;1059;ge68d92fb21_0_22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0" name="Google Shape;1060;ge68d92fb21_0_22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1" name="Google Shape;1061;ge68d92fb21_0_22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2" name="Google Shape;1062;ge68d92fb21_0_22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3" name="Google Shape;1063;ge68d92fb21_0_22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4" name="Google Shape;1064;ge68d92fb21_0_22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5" name="Google Shape;1065;ge68d92fb21_0_22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6" name="Google Shape;1066;ge68d92fb21_0_22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067" name="Google Shape;1067;ge68d92fb21_0_22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68" name="Google Shape;1068;ge68d92fb21_0_22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069" name="Google Shape;1069;ge68d92fb21_0_22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0" name="Google Shape;1070;ge68d92fb21_0_22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071" name="Google Shape;1071;ge68d92fb21_0_222"/>
            <p:cNvGrpSpPr/>
            <p:nvPr/>
          </p:nvGrpSpPr>
          <p:grpSpPr>
            <a:xfrm>
              <a:off x="6676223" y="232242"/>
              <a:ext cx="959888" cy="940585"/>
              <a:chOff x="715379" y="449977"/>
              <a:chExt cx="1736725" cy="1701800"/>
            </a:xfrm>
          </p:grpSpPr>
          <p:sp>
            <p:nvSpPr>
              <p:cNvPr id="1072" name="Google Shape;1072;ge68d92fb21_0_22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3" name="Google Shape;1073;ge68d92fb21_0_22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4" name="Google Shape;1074;ge68d92fb21_0_22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5" name="Google Shape;1075;ge68d92fb21_0_22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6" name="Google Shape;1076;ge68d92fb21_0_22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7" name="Google Shape;1077;ge68d92fb21_0_22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8" name="Google Shape;1078;ge68d92fb21_0_22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79" name="Google Shape;1079;ge68d92fb21_0_22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0" name="Google Shape;1080;ge68d92fb21_0_22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1" name="Google Shape;1081;ge68d92fb21_0_22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2" name="Google Shape;1082;ge68d92fb21_0_22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3" name="Google Shape;1083;ge68d92fb21_0_22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4" name="Google Shape;1084;ge68d92fb21_0_22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5" name="Google Shape;1085;ge68d92fb21_0_22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6" name="Google Shape;1086;ge68d92fb21_0_22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87" name="Google Shape;1087;ge68d92fb21_0_22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1088" name="Google Shape;1088;ge68d92fb21_0_22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089" name="Google Shape;1089;ge68d92fb21_0_222"/>
          <p:cNvPicPr preferRelativeResize="0"/>
          <p:nvPr/>
        </p:nvPicPr>
        <p:blipFill rotWithShape="1">
          <a:blip r:embed="rId12">
            <a:alphaModFix/>
          </a:blip>
          <a:srcRect b="0" l="0" r="0" t="0"/>
          <a:stretch/>
        </p:blipFill>
        <p:spPr>
          <a:xfrm>
            <a:off x="8920473" y="846222"/>
            <a:ext cx="3109643" cy="199782"/>
          </a:xfrm>
          <a:prstGeom prst="rect">
            <a:avLst/>
          </a:prstGeom>
          <a:noFill/>
          <a:ln>
            <a:noFill/>
          </a:ln>
        </p:spPr>
      </p:pic>
      <p:pic>
        <p:nvPicPr>
          <p:cNvPr id="1090" name="Google Shape;1090;ge68d92fb21_0_222"/>
          <p:cNvPicPr preferRelativeResize="0"/>
          <p:nvPr/>
        </p:nvPicPr>
        <p:blipFill rotWithShape="1">
          <a:blip r:embed="rId13">
            <a:alphaModFix/>
          </a:blip>
          <a:srcRect b="30305" l="49898" r="27005" t="29329"/>
          <a:stretch/>
        </p:blipFill>
        <p:spPr>
          <a:xfrm rot="5400000">
            <a:off x="974127" y="-726996"/>
            <a:ext cx="989557" cy="2443548"/>
          </a:xfrm>
          <a:prstGeom prst="rect">
            <a:avLst/>
          </a:prstGeom>
          <a:noFill/>
          <a:ln>
            <a:noFill/>
          </a:ln>
        </p:spPr>
      </p:pic>
      <p:pic>
        <p:nvPicPr>
          <p:cNvPr id="1091" name="Google Shape;1091;ge68d92fb21_0_222"/>
          <p:cNvPicPr preferRelativeResize="0"/>
          <p:nvPr/>
        </p:nvPicPr>
        <p:blipFill rotWithShape="1">
          <a:blip r:embed="rId14">
            <a:alphaModFix/>
          </a:blip>
          <a:srcRect b="30305" l="49898" r="27005" t="29329"/>
          <a:stretch/>
        </p:blipFill>
        <p:spPr>
          <a:xfrm rot="-5400000">
            <a:off x="10475447" y="5141449"/>
            <a:ext cx="989554" cy="2443548"/>
          </a:xfrm>
          <a:prstGeom prst="rect">
            <a:avLst/>
          </a:prstGeom>
          <a:noFill/>
          <a:ln>
            <a:noFill/>
          </a:ln>
        </p:spPr>
      </p:pic>
      <p:sp>
        <p:nvSpPr>
          <p:cNvPr id="1092" name="Google Shape;1092;ge68d92fb21_0_222"/>
          <p:cNvSpPr/>
          <p:nvPr/>
        </p:nvSpPr>
        <p:spPr>
          <a:xfrm>
            <a:off x="715400" y="1617274"/>
            <a:ext cx="10385700" cy="283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100"/>
              <a:buFont typeface="Arial"/>
              <a:buNone/>
            </a:pPr>
            <a:r>
              <a:rPr b="1" i="0" lang="en-GB" sz="4100" u="sng" cap="none" strike="noStrike">
                <a:solidFill>
                  <a:schemeClr val="dk1"/>
                </a:solidFill>
                <a:latin typeface="Arial"/>
                <a:ea typeface="Arial"/>
                <a:cs typeface="Arial"/>
                <a:sym typeface="Arial"/>
              </a:rPr>
              <a:t>OUR AIM</a:t>
            </a:r>
            <a:endParaRPr b="1" i="0" sz="41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100"/>
              <a:buFont typeface="Arial"/>
              <a:buNone/>
            </a:pPr>
            <a:r>
              <a:t/>
            </a:r>
            <a:endParaRPr b="1" i="0" sz="41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100"/>
              <a:buFont typeface="Arial"/>
              <a:buNone/>
            </a:pPr>
            <a:r>
              <a:rPr b="0" i="0" lang="en-GB" sz="4100" u="none" cap="none" strike="noStrike">
                <a:solidFill>
                  <a:schemeClr val="dk1"/>
                </a:solidFill>
                <a:latin typeface="Arial"/>
                <a:ea typeface="Arial"/>
                <a:cs typeface="Arial"/>
                <a:sym typeface="Arial"/>
              </a:rPr>
              <a:t>To build a community of students, schools and teachers who will be able to sift facts from the fake and understand online information better.</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5" name="Shape 2805"/>
        <p:cNvGrpSpPr/>
        <p:nvPr/>
      </p:nvGrpSpPr>
      <p:grpSpPr>
        <a:xfrm>
          <a:off x="0" y="0"/>
          <a:ext cx="0" cy="0"/>
          <a:chOff x="0" y="0"/>
          <a:chExt cx="0" cy="0"/>
        </a:xfrm>
      </p:grpSpPr>
      <p:sp>
        <p:nvSpPr>
          <p:cNvPr id="2806" name="Google Shape;2806;p26"/>
          <p:cNvSpPr txBox="1"/>
          <p:nvPr/>
        </p:nvSpPr>
        <p:spPr>
          <a:xfrm>
            <a:off x="1988021" y="1696578"/>
            <a:ext cx="7688400" cy="4494600"/>
          </a:xfrm>
          <a:prstGeom prst="rect">
            <a:avLst/>
          </a:prstGeom>
          <a:noFill/>
          <a:ln>
            <a:noFill/>
          </a:ln>
        </p:spPr>
        <p:txBody>
          <a:bodyPr anchorCtr="0" anchor="t" bIns="45700" lIns="91425" spcFirstLastPara="1" rIns="91425" wrap="square" tIns="45700">
            <a:spAutoFit/>
          </a:bodyPr>
          <a:lstStyle/>
          <a:p>
            <a:pPr indent="-285744" lvl="0" marL="285744" marR="0" rtl="0" algn="l">
              <a:lnSpc>
                <a:spcPct val="100000"/>
              </a:lnSpc>
              <a:spcBef>
                <a:spcPts val="0"/>
              </a:spcBef>
              <a:spcAft>
                <a:spcPts val="0"/>
              </a:spcAft>
              <a:buClr>
                <a:schemeClr val="dk1"/>
              </a:buClr>
              <a:buSzPts val="3600"/>
              <a:buFont typeface="Arial"/>
              <a:buChar char="-"/>
            </a:pPr>
            <a:r>
              <a:rPr b="1" i="0" lang="en-GB" sz="2800" u="none" cap="none" strike="noStrike">
                <a:solidFill>
                  <a:schemeClr val="dk1"/>
                </a:solidFill>
                <a:latin typeface="Arial"/>
                <a:ea typeface="Arial"/>
                <a:cs typeface="Arial"/>
                <a:sym typeface="Arial"/>
              </a:rPr>
              <a:t>Real: </a:t>
            </a:r>
            <a:r>
              <a:rPr b="0" i="0" lang="en-GB" sz="2800" u="none" cap="none" strike="noStrike">
                <a:solidFill>
                  <a:schemeClr val="dk1"/>
                </a:solidFill>
                <a:latin typeface="Arial"/>
                <a:ea typeface="Arial"/>
                <a:cs typeface="Arial"/>
                <a:sym typeface="Arial"/>
              </a:rPr>
              <a:t>“Is this </a:t>
            </a:r>
            <a:r>
              <a:rPr b="0" i="0" lang="en-GB" sz="2800" u="none" cap="none" strike="noStrike">
                <a:solidFill>
                  <a:schemeClr val="dk1"/>
                </a:solidFill>
                <a:latin typeface="Arial"/>
                <a:ea typeface="Arial"/>
                <a:cs typeface="Arial"/>
                <a:sym typeface="Arial"/>
                <a:extLst>
                  <a:ext uri="http://customooxmlschemas.google.com/">
                    <go:slidesCustomData xmlns:go="http://customooxmlschemas.google.com/" textRoundtripDataId="13"/>
                  </a:ext>
                </a:extLst>
              </a:rPr>
              <a:t>real</a:t>
            </a:r>
            <a:r>
              <a:rPr b="0" i="0" lang="en-GB" sz="2800" u="none" cap="none" strike="noStrike">
                <a:solidFill>
                  <a:schemeClr val="dk1"/>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a:p>
            <a:pPr indent="-285744" lvl="0" marL="285744" marR="0" rtl="0" algn="l">
              <a:lnSpc>
                <a:spcPct val="100000"/>
              </a:lnSpc>
              <a:spcBef>
                <a:spcPts val="1200"/>
              </a:spcBef>
              <a:spcAft>
                <a:spcPts val="0"/>
              </a:spcAft>
              <a:buClr>
                <a:schemeClr val="dk1"/>
              </a:buClr>
              <a:buSzPts val="3600"/>
              <a:buFont typeface="Arial"/>
              <a:buChar char="-"/>
            </a:pPr>
            <a:r>
              <a:rPr b="1" i="0" lang="en-GB" sz="2800" u="none" cap="none" strike="noStrike">
                <a:solidFill>
                  <a:schemeClr val="dk1"/>
                </a:solidFill>
                <a:latin typeface="Arial"/>
                <a:ea typeface="Arial"/>
                <a:cs typeface="Arial"/>
                <a:sym typeface="Arial"/>
              </a:rPr>
              <a:t>Evidence: </a:t>
            </a:r>
            <a:r>
              <a:rPr b="0" i="0" lang="en-GB" sz="2800" u="none" cap="none" strike="noStrike">
                <a:solidFill>
                  <a:schemeClr val="dk1"/>
                </a:solidFill>
                <a:latin typeface="Arial"/>
                <a:ea typeface="Arial"/>
                <a:cs typeface="Arial"/>
                <a:sym typeface="Arial"/>
              </a:rPr>
              <a:t>Check the source, author, publication, web address, date &amp; time, pictures, text, names (5Ws, 1H)</a:t>
            </a:r>
            <a:endParaRPr b="0" i="0" sz="2800" u="none" cap="none" strike="noStrike">
              <a:solidFill>
                <a:srgbClr val="000000"/>
              </a:solidFill>
              <a:latin typeface="Arial"/>
              <a:ea typeface="Arial"/>
              <a:cs typeface="Arial"/>
              <a:sym typeface="Arial"/>
            </a:endParaRPr>
          </a:p>
          <a:p>
            <a:pPr indent="-285744" lvl="0" marL="285744" marR="0" rtl="0" algn="l">
              <a:lnSpc>
                <a:spcPct val="100000"/>
              </a:lnSpc>
              <a:spcBef>
                <a:spcPts val="1200"/>
              </a:spcBef>
              <a:spcAft>
                <a:spcPts val="0"/>
              </a:spcAft>
              <a:buClr>
                <a:schemeClr val="dk1"/>
              </a:buClr>
              <a:buSzPts val="3600"/>
              <a:buFont typeface="Arial"/>
              <a:buChar char="-"/>
            </a:pPr>
            <a:r>
              <a:rPr b="1" i="0" lang="en-GB" sz="2800" u="none" cap="none" strike="noStrike">
                <a:solidFill>
                  <a:schemeClr val="dk1"/>
                </a:solidFill>
                <a:latin typeface="Arial"/>
                <a:ea typeface="Arial"/>
                <a:cs typeface="Arial"/>
                <a:sym typeface="Arial"/>
              </a:rPr>
              <a:t>Add it all up: </a:t>
            </a:r>
            <a:r>
              <a:rPr b="0" i="0" lang="en-GB" sz="2800" u="none" cap="none" strike="noStrike">
                <a:solidFill>
                  <a:schemeClr val="dk1"/>
                </a:solidFill>
                <a:latin typeface="Arial"/>
                <a:ea typeface="Arial"/>
                <a:cs typeface="Arial"/>
                <a:sym typeface="Arial"/>
              </a:rPr>
              <a:t>Does it add up with what you knew or can find out ?</a:t>
            </a:r>
            <a:endParaRPr b="0" i="0" sz="2800" u="none" cap="none" strike="noStrike">
              <a:solidFill>
                <a:srgbClr val="000000"/>
              </a:solidFill>
              <a:latin typeface="Arial"/>
              <a:ea typeface="Arial"/>
              <a:cs typeface="Arial"/>
              <a:sym typeface="Arial"/>
            </a:endParaRPr>
          </a:p>
          <a:p>
            <a:pPr indent="-285744" lvl="0" marL="285744" marR="0" rtl="0" algn="l">
              <a:lnSpc>
                <a:spcPct val="100000"/>
              </a:lnSpc>
              <a:spcBef>
                <a:spcPts val="1200"/>
              </a:spcBef>
              <a:spcAft>
                <a:spcPts val="1200"/>
              </a:spcAft>
              <a:buClr>
                <a:schemeClr val="dk1"/>
              </a:buClr>
              <a:buSzPts val="3600"/>
              <a:buFont typeface="Arial"/>
              <a:buChar char="-"/>
            </a:pPr>
            <a:r>
              <a:rPr b="1" i="0" lang="en-GB" sz="2800" u="none" cap="none" strike="noStrike">
                <a:solidFill>
                  <a:schemeClr val="dk1"/>
                </a:solidFill>
                <a:latin typeface="Arial"/>
                <a:ea typeface="Arial"/>
                <a:cs typeface="Arial"/>
                <a:sym typeface="Arial"/>
              </a:rPr>
              <a:t>Look around: </a:t>
            </a:r>
            <a:r>
              <a:rPr b="0" i="0" lang="en-GB" sz="2800" u="none" cap="none" strike="noStrike">
                <a:solidFill>
                  <a:schemeClr val="dk1"/>
                </a:solidFill>
                <a:latin typeface="Arial"/>
                <a:ea typeface="Arial"/>
                <a:cs typeface="Arial"/>
                <a:sym typeface="Arial"/>
              </a:rPr>
              <a:t>Check other sources to see if they are carrying the story</a:t>
            </a:r>
            <a:endParaRPr b="0" i="0" sz="2800" u="none" cap="none" strike="noStrike">
              <a:solidFill>
                <a:srgbClr val="000000"/>
              </a:solidFill>
              <a:latin typeface="Arial"/>
              <a:ea typeface="Arial"/>
              <a:cs typeface="Arial"/>
              <a:sym typeface="Arial"/>
            </a:endParaRPr>
          </a:p>
        </p:txBody>
      </p:sp>
      <p:sp>
        <p:nvSpPr>
          <p:cNvPr id="2807" name="Google Shape;2807;p26"/>
          <p:cNvSpPr txBox="1"/>
          <p:nvPr/>
        </p:nvSpPr>
        <p:spPr>
          <a:xfrm>
            <a:off x="1988021" y="504964"/>
            <a:ext cx="94236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GB" sz="4300" u="none" cap="none" strike="noStrike">
                <a:solidFill>
                  <a:schemeClr val="dk1"/>
                </a:solidFill>
                <a:latin typeface="Arial"/>
                <a:ea typeface="Arial"/>
                <a:cs typeface="Arial"/>
                <a:sym typeface="Arial"/>
              </a:rPr>
              <a:t>The REAL Checks – Four Steps</a:t>
            </a:r>
            <a:endParaRPr b="0" i="0" sz="4300" u="none" cap="none" strike="noStrike">
              <a:solidFill>
                <a:srgbClr val="000000"/>
              </a:solidFill>
              <a:latin typeface="Arial"/>
              <a:ea typeface="Arial"/>
              <a:cs typeface="Arial"/>
              <a:sym typeface="Arial"/>
            </a:endParaRPr>
          </a:p>
        </p:txBody>
      </p:sp>
      <p:pic>
        <p:nvPicPr>
          <p:cNvPr id="2808" name="Google Shape;2808;p26"/>
          <p:cNvPicPr preferRelativeResize="0"/>
          <p:nvPr/>
        </p:nvPicPr>
        <p:blipFill rotWithShape="1">
          <a:blip r:embed="rId3">
            <a:alphaModFix/>
          </a:blip>
          <a:srcRect b="30305" l="49898" r="27005" t="29329"/>
          <a:stretch/>
        </p:blipFill>
        <p:spPr>
          <a:xfrm rot="-5400000">
            <a:off x="11114398" y="5802156"/>
            <a:ext cx="634596" cy="1567031"/>
          </a:xfrm>
          <a:prstGeom prst="rect">
            <a:avLst/>
          </a:prstGeom>
          <a:noFill/>
          <a:ln>
            <a:noFill/>
          </a:ln>
        </p:spPr>
      </p:pic>
      <p:cxnSp>
        <p:nvCxnSpPr>
          <p:cNvPr id="2809" name="Google Shape;2809;p26"/>
          <p:cNvCxnSpPr/>
          <p:nvPr/>
        </p:nvCxnSpPr>
        <p:spPr>
          <a:xfrm>
            <a:off x="2138150" y="1259177"/>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descr="BBC-logo - Business In The Community" id="2810" name="Google Shape;2810;p26"/>
          <p:cNvPicPr preferRelativeResize="0"/>
          <p:nvPr/>
        </p:nvPicPr>
        <p:blipFill rotWithShape="1">
          <a:blip r:embed="rId4">
            <a:alphaModFix/>
          </a:blip>
          <a:srcRect b="36968" l="19681" r="19833" t="38423"/>
          <a:stretch/>
        </p:blipFill>
        <p:spPr>
          <a:xfrm>
            <a:off x="10349040" y="5633078"/>
            <a:ext cx="1091846" cy="3273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6">
                                            <p:txEl>
                                              <p:pRg end="0" st="0"/>
                                            </p:txEl>
                                          </p:spTgt>
                                        </p:tgtEl>
                                        <p:attrNameLst>
                                          <p:attrName>style.visibility</p:attrName>
                                        </p:attrNameLst>
                                      </p:cBhvr>
                                      <p:to>
                                        <p:strVal val="visible"/>
                                      </p:to>
                                    </p:set>
                                    <p:anim calcmode="lin" valueType="num">
                                      <p:cBhvr additive="base">
                                        <p:cTn dur="500"/>
                                        <p:tgtEl>
                                          <p:spTgt spid="280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6">
                                            <p:txEl>
                                              <p:pRg end="1" st="1"/>
                                            </p:txEl>
                                          </p:spTgt>
                                        </p:tgtEl>
                                        <p:attrNameLst>
                                          <p:attrName>style.visibility</p:attrName>
                                        </p:attrNameLst>
                                      </p:cBhvr>
                                      <p:to>
                                        <p:strVal val="visible"/>
                                      </p:to>
                                    </p:set>
                                    <p:anim calcmode="lin" valueType="num">
                                      <p:cBhvr additive="base">
                                        <p:cTn dur="500"/>
                                        <p:tgtEl>
                                          <p:spTgt spid="280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6">
                                            <p:txEl>
                                              <p:pRg end="2" st="2"/>
                                            </p:txEl>
                                          </p:spTgt>
                                        </p:tgtEl>
                                        <p:attrNameLst>
                                          <p:attrName>style.visibility</p:attrName>
                                        </p:attrNameLst>
                                      </p:cBhvr>
                                      <p:to>
                                        <p:strVal val="visible"/>
                                      </p:to>
                                    </p:set>
                                    <p:anim calcmode="lin" valueType="num">
                                      <p:cBhvr additive="base">
                                        <p:cTn dur="500"/>
                                        <p:tgtEl>
                                          <p:spTgt spid="280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6">
                                            <p:txEl>
                                              <p:pRg end="3" st="3"/>
                                            </p:txEl>
                                          </p:spTgt>
                                        </p:tgtEl>
                                        <p:attrNameLst>
                                          <p:attrName>style.visibility</p:attrName>
                                        </p:attrNameLst>
                                      </p:cBhvr>
                                      <p:to>
                                        <p:strVal val="visible"/>
                                      </p:to>
                                    </p:set>
                                    <p:anim calcmode="lin" valueType="num">
                                      <p:cBhvr additive="base">
                                        <p:cTn dur="500"/>
                                        <p:tgtEl>
                                          <p:spTgt spid="280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5" name="Shape 2815"/>
        <p:cNvGrpSpPr/>
        <p:nvPr/>
      </p:nvGrpSpPr>
      <p:grpSpPr>
        <a:xfrm>
          <a:off x="0" y="0"/>
          <a:ext cx="0" cy="0"/>
          <a:chOff x="0" y="0"/>
          <a:chExt cx="0" cy="0"/>
        </a:xfrm>
      </p:grpSpPr>
      <p:sp>
        <p:nvSpPr>
          <p:cNvPr id="2816" name="Google Shape;2816;p66"/>
          <p:cNvSpPr/>
          <p:nvPr/>
        </p:nvSpPr>
        <p:spPr>
          <a:xfrm>
            <a:off x="1624031" y="5762059"/>
            <a:ext cx="10040251" cy="809945"/>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620"/>
              <a:buFont typeface="Arial"/>
              <a:buNone/>
            </a:pPr>
            <a:r>
              <a:t/>
            </a:r>
            <a:endParaRPr b="0" i="0" sz="1620" u="none" cap="none" strike="noStrike">
              <a:solidFill>
                <a:schemeClr val="lt1"/>
              </a:solidFill>
              <a:latin typeface="Arial"/>
              <a:ea typeface="Arial"/>
              <a:cs typeface="Arial"/>
              <a:sym typeface="Arial"/>
            </a:endParaRPr>
          </a:p>
        </p:txBody>
      </p:sp>
      <p:sp>
        <p:nvSpPr>
          <p:cNvPr id="2817" name="Google Shape;2817;p66"/>
          <p:cNvSpPr txBox="1"/>
          <p:nvPr/>
        </p:nvSpPr>
        <p:spPr>
          <a:xfrm>
            <a:off x="3696446" y="5961007"/>
            <a:ext cx="7229579" cy="415458"/>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Why have I been sent it? Why has it been written?</a:t>
            </a:r>
            <a:endParaRPr b="0" i="0" sz="2100" u="none" cap="none" strike="noStrike">
              <a:solidFill>
                <a:srgbClr val="000000"/>
              </a:solidFill>
              <a:latin typeface="Arial"/>
              <a:ea typeface="Arial"/>
              <a:cs typeface="Arial"/>
              <a:sym typeface="Arial"/>
            </a:endParaRPr>
          </a:p>
        </p:txBody>
      </p:sp>
      <p:sp>
        <p:nvSpPr>
          <p:cNvPr id="2818" name="Google Shape;2818;p66"/>
          <p:cNvSpPr txBox="1"/>
          <p:nvPr/>
        </p:nvSpPr>
        <p:spPr>
          <a:xfrm>
            <a:off x="3704198" y="5031321"/>
            <a:ext cx="6673878" cy="738623"/>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How does it want me to feel or think? How does the author know?</a:t>
            </a:r>
            <a:endParaRPr b="0" i="0" sz="2100" u="none" cap="none" strike="noStrike">
              <a:solidFill>
                <a:srgbClr val="000000"/>
              </a:solidFill>
              <a:latin typeface="Arial"/>
              <a:ea typeface="Arial"/>
              <a:cs typeface="Arial"/>
              <a:sym typeface="Arial"/>
            </a:endParaRPr>
          </a:p>
        </p:txBody>
      </p:sp>
      <p:sp>
        <p:nvSpPr>
          <p:cNvPr id="2819" name="Google Shape;2819;p66"/>
          <p:cNvSpPr txBox="1"/>
          <p:nvPr/>
        </p:nvSpPr>
        <p:spPr>
          <a:xfrm>
            <a:off x="3704198" y="4152139"/>
            <a:ext cx="7651484" cy="738623"/>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When did this happen? When was it written? When was the photo taken? When did I receive it?</a:t>
            </a:r>
            <a:endParaRPr b="0" i="0" sz="2100" u="none" cap="none" strike="noStrike">
              <a:solidFill>
                <a:srgbClr val="000000"/>
              </a:solidFill>
              <a:latin typeface="Arial"/>
              <a:ea typeface="Arial"/>
              <a:cs typeface="Arial"/>
              <a:sym typeface="Arial"/>
            </a:endParaRPr>
          </a:p>
        </p:txBody>
      </p:sp>
      <p:sp>
        <p:nvSpPr>
          <p:cNvPr id="2820" name="Google Shape;2820;p66"/>
          <p:cNvSpPr/>
          <p:nvPr/>
        </p:nvSpPr>
        <p:spPr>
          <a:xfrm>
            <a:off x="1634413" y="2773449"/>
            <a:ext cx="10040251" cy="809945"/>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620"/>
              <a:buFont typeface="Arial"/>
              <a:buNone/>
            </a:pPr>
            <a:r>
              <a:t/>
            </a:r>
            <a:endParaRPr b="0" i="0" sz="1620" u="none" cap="none" strike="noStrike">
              <a:solidFill>
                <a:schemeClr val="lt1"/>
              </a:solidFill>
              <a:latin typeface="Arial"/>
              <a:ea typeface="Arial"/>
              <a:cs typeface="Arial"/>
              <a:sym typeface="Arial"/>
            </a:endParaRPr>
          </a:p>
        </p:txBody>
      </p:sp>
      <p:sp>
        <p:nvSpPr>
          <p:cNvPr id="2821" name="Google Shape;2821;p66"/>
          <p:cNvSpPr txBox="1"/>
          <p:nvPr/>
        </p:nvSpPr>
        <p:spPr>
          <a:xfrm>
            <a:off x="3718432" y="3272031"/>
            <a:ext cx="8207771" cy="738623"/>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Where else is this information? Where else have I seen this story? Where else does this photo appear?</a:t>
            </a:r>
            <a:endParaRPr b="0" i="0" sz="2100" u="none" cap="none" strike="noStrike">
              <a:solidFill>
                <a:srgbClr val="000000"/>
              </a:solidFill>
              <a:latin typeface="Arial"/>
              <a:ea typeface="Arial"/>
              <a:cs typeface="Arial"/>
              <a:sym typeface="Arial"/>
            </a:endParaRPr>
          </a:p>
        </p:txBody>
      </p:sp>
      <p:sp>
        <p:nvSpPr>
          <p:cNvPr id="2822" name="Google Shape;2822;p66"/>
          <p:cNvSpPr/>
          <p:nvPr/>
        </p:nvSpPr>
        <p:spPr>
          <a:xfrm>
            <a:off x="1624031" y="1787218"/>
            <a:ext cx="10040252" cy="809944"/>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620"/>
              <a:buFont typeface="Arial"/>
              <a:buNone/>
            </a:pPr>
            <a:r>
              <a:t/>
            </a:r>
            <a:endParaRPr b="0" i="0" sz="1620" u="none" cap="none" strike="noStrike">
              <a:solidFill>
                <a:schemeClr val="lt1"/>
              </a:solidFill>
              <a:latin typeface="Arial"/>
              <a:ea typeface="Arial"/>
              <a:cs typeface="Arial"/>
              <a:sym typeface="Arial"/>
            </a:endParaRPr>
          </a:p>
        </p:txBody>
      </p:sp>
      <p:sp>
        <p:nvSpPr>
          <p:cNvPr id="2823" name="Google Shape;2823;p66"/>
          <p:cNvSpPr txBox="1"/>
          <p:nvPr/>
        </p:nvSpPr>
        <p:spPr>
          <a:xfrm>
            <a:off x="3704198" y="2416467"/>
            <a:ext cx="6508486" cy="738623"/>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What is the story? What is the evidence?</a:t>
            </a:r>
            <a:br>
              <a:rPr b="0" i="0" lang="en-GB" sz="2100" u="none" cap="none" strike="noStrike">
                <a:solidFill>
                  <a:srgbClr val="000000"/>
                </a:solidFill>
                <a:latin typeface="Arial"/>
                <a:ea typeface="Arial"/>
                <a:cs typeface="Arial"/>
                <a:sym typeface="Arial"/>
              </a:rPr>
            </a:br>
            <a:r>
              <a:rPr b="0" i="0" lang="en-GB" sz="2100" u="none" cap="none" strike="noStrike">
                <a:solidFill>
                  <a:srgbClr val="000000"/>
                </a:solidFill>
                <a:latin typeface="Arial"/>
                <a:ea typeface="Arial"/>
                <a:cs typeface="Arial"/>
                <a:sym typeface="Arial"/>
              </a:rPr>
              <a:t>What is the motive? </a:t>
            </a:r>
            <a:endParaRPr b="0" i="0" sz="2100" u="none" cap="none" strike="noStrike">
              <a:solidFill>
                <a:srgbClr val="000000"/>
              </a:solidFill>
              <a:latin typeface="Arial"/>
              <a:ea typeface="Arial"/>
              <a:cs typeface="Arial"/>
              <a:sym typeface="Arial"/>
            </a:endParaRPr>
          </a:p>
        </p:txBody>
      </p:sp>
      <p:sp>
        <p:nvSpPr>
          <p:cNvPr id="2824" name="Google Shape;2824;p66"/>
          <p:cNvSpPr/>
          <p:nvPr/>
        </p:nvSpPr>
        <p:spPr>
          <a:xfrm>
            <a:off x="1634413" y="750304"/>
            <a:ext cx="10040252" cy="809945"/>
          </a:xfrm>
          <a:prstGeom prst="rect">
            <a:avLst/>
          </a:prstGeom>
          <a:solidFill>
            <a:schemeClr val="lt1"/>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1620"/>
              <a:buFont typeface="Arial"/>
              <a:buNone/>
            </a:pPr>
            <a:r>
              <a:t/>
            </a:r>
            <a:endParaRPr b="0" i="0" sz="1620" u="none" cap="none" strike="noStrike">
              <a:solidFill>
                <a:schemeClr val="lt1"/>
              </a:solidFill>
              <a:latin typeface="Arial"/>
              <a:ea typeface="Arial"/>
              <a:cs typeface="Arial"/>
              <a:sym typeface="Arial"/>
            </a:endParaRPr>
          </a:p>
        </p:txBody>
      </p:sp>
      <p:grpSp>
        <p:nvGrpSpPr>
          <p:cNvPr id="2825" name="Google Shape;2825;p66"/>
          <p:cNvGrpSpPr/>
          <p:nvPr/>
        </p:nvGrpSpPr>
        <p:grpSpPr>
          <a:xfrm>
            <a:off x="1011386" y="1597505"/>
            <a:ext cx="2366939" cy="4924542"/>
            <a:chOff x="382584" y="750304"/>
            <a:chExt cx="2444745" cy="5908109"/>
          </a:xfrm>
        </p:grpSpPr>
        <p:sp>
          <p:nvSpPr>
            <p:cNvPr id="2826" name="Google Shape;2826;p66"/>
            <p:cNvSpPr/>
            <p:nvPr/>
          </p:nvSpPr>
          <p:spPr>
            <a:xfrm>
              <a:off x="382584" y="5848468"/>
              <a:ext cx="2434363" cy="809945"/>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Why?</a:t>
              </a:r>
              <a:endParaRPr b="1" i="0" sz="3200" u="none" cap="none" strike="noStrike">
                <a:solidFill>
                  <a:schemeClr val="lt1"/>
                </a:solidFill>
                <a:latin typeface="Arial"/>
                <a:ea typeface="Arial"/>
                <a:cs typeface="Arial"/>
                <a:sym typeface="Arial"/>
              </a:endParaRPr>
            </a:p>
          </p:txBody>
        </p:sp>
        <p:sp>
          <p:nvSpPr>
            <p:cNvPr id="2827" name="Google Shape;2827;p66"/>
            <p:cNvSpPr/>
            <p:nvPr/>
          </p:nvSpPr>
          <p:spPr>
            <a:xfrm>
              <a:off x="382584" y="4811554"/>
              <a:ext cx="2434363" cy="809945"/>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How?</a:t>
              </a:r>
              <a:endParaRPr b="1" i="0" sz="3200" u="none" cap="none" strike="noStrike">
                <a:solidFill>
                  <a:schemeClr val="lt1"/>
                </a:solidFill>
                <a:latin typeface="Arial"/>
                <a:ea typeface="Arial"/>
                <a:cs typeface="Arial"/>
                <a:sym typeface="Arial"/>
              </a:endParaRPr>
            </a:p>
          </p:txBody>
        </p:sp>
        <p:sp>
          <p:nvSpPr>
            <p:cNvPr id="2828" name="Google Shape;2828;p66"/>
            <p:cNvSpPr/>
            <p:nvPr/>
          </p:nvSpPr>
          <p:spPr>
            <a:xfrm>
              <a:off x="382584" y="3774638"/>
              <a:ext cx="2434364" cy="809944"/>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When?</a:t>
              </a:r>
              <a:endParaRPr b="1" i="0" sz="3200" u="none" cap="none" strike="noStrike">
                <a:solidFill>
                  <a:schemeClr val="lt1"/>
                </a:solidFill>
                <a:latin typeface="Arial"/>
                <a:ea typeface="Arial"/>
                <a:cs typeface="Arial"/>
                <a:sym typeface="Arial"/>
              </a:endParaRPr>
            </a:p>
          </p:txBody>
        </p:sp>
        <p:sp>
          <p:nvSpPr>
            <p:cNvPr id="2829" name="Google Shape;2829;p66"/>
            <p:cNvSpPr/>
            <p:nvPr/>
          </p:nvSpPr>
          <p:spPr>
            <a:xfrm>
              <a:off x="392966" y="2773448"/>
              <a:ext cx="2434363" cy="809945"/>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Where?</a:t>
              </a:r>
              <a:endParaRPr b="1" i="0" sz="3200" u="none" cap="none" strike="noStrike">
                <a:solidFill>
                  <a:schemeClr val="lt1"/>
                </a:solidFill>
                <a:latin typeface="Arial"/>
                <a:ea typeface="Arial"/>
                <a:cs typeface="Arial"/>
                <a:sym typeface="Arial"/>
              </a:endParaRPr>
            </a:p>
          </p:txBody>
        </p:sp>
        <p:sp>
          <p:nvSpPr>
            <p:cNvPr id="2830" name="Google Shape;2830;p66"/>
            <p:cNvSpPr/>
            <p:nvPr/>
          </p:nvSpPr>
          <p:spPr>
            <a:xfrm>
              <a:off x="382584" y="1787216"/>
              <a:ext cx="2434363" cy="809944"/>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What?</a:t>
              </a:r>
              <a:endParaRPr b="1" i="0" sz="3200" u="none" cap="none" strike="noStrike">
                <a:solidFill>
                  <a:schemeClr val="lt1"/>
                </a:solidFill>
                <a:latin typeface="Arial"/>
                <a:ea typeface="Arial"/>
                <a:cs typeface="Arial"/>
                <a:sym typeface="Arial"/>
              </a:endParaRPr>
            </a:p>
          </p:txBody>
        </p:sp>
        <p:sp>
          <p:nvSpPr>
            <p:cNvPr id="2831" name="Google Shape;2831;p66"/>
            <p:cNvSpPr/>
            <p:nvPr/>
          </p:nvSpPr>
          <p:spPr>
            <a:xfrm>
              <a:off x="392966" y="750304"/>
              <a:ext cx="2434363" cy="794984"/>
            </a:xfrm>
            <a:prstGeom prst="rect">
              <a:avLst/>
            </a:prstGeom>
            <a:solidFill>
              <a:srgbClr val="C00000"/>
            </a:solidFill>
            <a:ln>
              <a:noFill/>
            </a:ln>
          </p:spPr>
          <p:txBody>
            <a:bodyPr anchorCtr="0" anchor="ctr" bIns="41125" lIns="82275" spcFirstLastPara="1" rIns="82275" wrap="square" tIns="41125">
              <a:noAutofit/>
            </a:bodyPr>
            <a:lstStyle/>
            <a:p>
              <a:pPr indent="0" lvl="0" marL="0" marR="0" rtl="0" algn="ctr">
                <a:lnSpc>
                  <a:spcPct val="100000"/>
                </a:lnSpc>
                <a:spcBef>
                  <a:spcPts val="0"/>
                </a:spcBef>
                <a:spcAft>
                  <a:spcPts val="0"/>
                </a:spcAft>
                <a:buClr>
                  <a:srgbClr val="000000"/>
                </a:buClr>
                <a:buSzPts val="3359"/>
                <a:buFont typeface="Arial"/>
                <a:buNone/>
              </a:pPr>
              <a:r>
                <a:rPr b="1" i="0" lang="en-GB" sz="3200" u="none" cap="none" strike="noStrike">
                  <a:solidFill>
                    <a:schemeClr val="lt1"/>
                  </a:solidFill>
                  <a:latin typeface="Arial"/>
                  <a:ea typeface="Arial"/>
                  <a:cs typeface="Arial"/>
                  <a:sym typeface="Arial"/>
                </a:rPr>
                <a:t>Who?</a:t>
              </a:r>
              <a:endParaRPr b="1" i="0" sz="3200" u="none" cap="none" strike="noStrike">
                <a:solidFill>
                  <a:schemeClr val="lt1"/>
                </a:solidFill>
                <a:latin typeface="Arial"/>
                <a:ea typeface="Arial"/>
                <a:cs typeface="Arial"/>
                <a:sym typeface="Arial"/>
              </a:endParaRPr>
            </a:p>
          </p:txBody>
        </p:sp>
      </p:grpSp>
      <p:sp>
        <p:nvSpPr>
          <p:cNvPr id="2832" name="Google Shape;2832;p66"/>
          <p:cNvSpPr txBox="1"/>
          <p:nvPr/>
        </p:nvSpPr>
        <p:spPr>
          <a:xfrm>
            <a:off x="3727715" y="1507231"/>
            <a:ext cx="8492005" cy="738623"/>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640"/>
              <a:buFont typeface="Arial"/>
              <a:buNone/>
            </a:pPr>
            <a:r>
              <a:rPr b="0" i="0" lang="en-GB" sz="2100" u="none" cap="none" strike="noStrike">
                <a:solidFill>
                  <a:srgbClr val="000000"/>
                </a:solidFill>
                <a:latin typeface="Arial"/>
                <a:ea typeface="Arial"/>
                <a:cs typeface="Arial"/>
                <a:sym typeface="Arial"/>
              </a:rPr>
              <a:t>Who wrote it? Who published it? Who sent it?</a:t>
            </a:r>
            <a:br>
              <a:rPr b="0" i="0" lang="en-GB" sz="2100" u="none" cap="none" strike="noStrike">
                <a:solidFill>
                  <a:srgbClr val="000000"/>
                </a:solidFill>
                <a:latin typeface="Arial"/>
                <a:ea typeface="Arial"/>
                <a:cs typeface="Arial"/>
                <a:sym typeface="Arial"/>
              </a:rPr>
            </a:br>
            <a:r>
              <a:rPr b="0" i="0" lang="en-GB" sz="2100" u="none" cap="none" strike="noStrike">
                <a:solidFill>
                  <a:srgbClr val="000000"/>
                </a:solidFill>
                <a:latin typeface="Arial"/>
                <a:ea typeface="Arial"/>
                <a:cs typeface="Arial"/>
                <a:sym typeface="Arial"/>
              </a:rPr>
              <a:t>Who else has this story?</a:t>
            </a:r>
            <a:endParaRPr b="0" i="0" sz="2100" u="none" cap="none" strike="noStrike">
              <a:solidFill>
                <a:srgbClr val="000000"/>
              </a:solidFill>
              <a:latin typeface="Arial"/>
              <a:ea typeface="Arial"/>
              <a:cs typeface="Arial"/>
              <a:sym typeface="Arial"/>
            </a:endParaRPr>
          </a:p>
        </p:txBody>
      </p:sp>
      <p:sp>
        <p:nvSpPr>
          <p:cNvPr id="2833" name="Google Shape;2833;p66"/>
          <p:cNvSpPr txBox="1"/>
          <p:nvPr/>
        </p:nvSpPr>
        <p:spPr>
          <a:xfrm>
            <a:off x="3552751" y="656491"/>
            <a:ext cx="6822834" cy="7232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59"/>
              <a:buFont typeface="Arial"/>
              <a:buNone/>
            </a:pPr>
            <a:r>
              <a:rPr b="0" i="0" lang="en-GB" sz="4100" u="none" cap="none" strike="noStrike">
                <a:solidFill>
                  <a:srgbClr val="000000"/>
                </a:solidFill>
                <a:latin typeface="Arial"/>
                <a:ea typeface="Arial"/>
                <a:cs typeface="Arial"/>
                <a:sym typeface="Arial"/>
              </a:rPr>
              <a:t>The journalist’s questions</a:t>
            </a:r>
            <a:endParaRPr b="0" i="0" sz="4100" u="none" cap="none" strike="noStrike">
              <a:solidFill>
                <a:srgbClr val="000000"/>
              </a:solidFill>
              <a:latin typeface="Arial"/>
              <a:ea typeface="Arial"/>
              <a:cs typeface="Arial"/>
              <a:sym typeface="Arial"/>
            </a:endParaRPr>
          </a:p>
        </p:txBody>
      </p:sp>
      <p:pic>
        <p:nvPicPr>
          <p:cNvPr descr="BBC-logo - Business In The Community" id="2834" name="Google Shape;2834;p66"/>
          <p:cNvPicPr preferRelativeResize="0"/>
          <p:nvPr/>
        </p:nvPicPr>
        <p:blipFill rotWithShape="1">
          <a:blip r:embed="rId3">
            <a:alphaModFix/>
          </a:blip>
          <a:srcRect b="36969" l="19680" r="19838" t="38423"/>
          <a:stretch/>
        </p:blipFill>
        <p:spPr>
          <a:xfrm>
            <a:off x="10755877" y="5887095"/>
            <a:ext cx="849474" cy="259200"/>
          </a:xfrm>
          <a:prstGeom prst="rect">
            <a:avLst/>
          </a:prstGeom>
          <a:noFill/>
          <a:ln>
            <a:noFill/>
          </a:ln>
        </p:spPr>
      </p:pic>
      <p:pic>
        <p:nvPicPr>
          <p:cNvPr id="2835" name="Google Shape;2835;p66"/>
          <p:cNvPicPr preferRelativeResize="0"/>
          <p:nvPr/>
        </p:nvPicPr>
        <p:blipFill rotWithShape="1">
          <a:blip r:embed="rId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9" name="Shape 2839"/>
        <p:cNvGrpSpPr/>
        <p:nvPr/>
      </p:nvGrpSpPr>
      <p:grpSpPr>
        <a:xfrm>
          <a:off x="0" y="0"/>
          <a:ext cx="0" cy="0"/>
          <a:chOff x="0" y="0"/>
          <a:chExt cx="0" cy="0"/>
        </a:xfrm>
      </p:grpSpPr>
      <p:sp>
        <p:nvSpPr>
          <p:cNvPr id="2840" name="Google Shape;2840;gf8068a1d1c_0_133"/>
          <p:cNvSpPr txBox="1"/>
          <p:nvPr>
            <p:ph type="ctrTitle"/>
          </p:nvPr>
        </p:nvSpPr>
        <p:spPr>
          <a:xfrm>
            <a:off x="914399" y="1122124"/>
            <a:ext cx="10363200" cy="14700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SzPts val="5900"/>
              <a:buNone/>
            </a:pPr>
            <a:r>
              <a:rPr b="1" lang="en-GB" sz="8700">
                <a:solidFill>
                  <a:srgbClr val="980000"/>
                </a:solidFill>
                <a:latin typeface="Arial"/>
                <a:ea typeface="Arial"/>
                <a:cs typeface="Arial"/>
                <a:sym typeface="Arial"/>
              </a:rPr>
              <a:t>2</a:t>
            </a:r>
            <a:r>
              <a:rPr lang="en-GB">
                <a:latin typeface="Arial"/>
                <a:ea typeface="Arial"/>
                <a:cs typeface="Arial"/>
                <a:sym typeface="Arial"/>
              </a:rPr>
              <a:t> Sources </a:t>
            </a:r>
            <a:r>
              <a:rPr lang="en-GB">
                <a:solidFill>
                  <a:schemeClr val="dk1"/>
                </a:solidFill>
                <a:latin typeface="Arial"/>
                <a:ea typeface="Arial"/>
                <a:cs typeface="Arial"/>
                <a:sym typeface="Arial"/>
              </a:rPr>
              <a:t>Rule</a:t>
            </a:r>
            <a:endParaRPr>
              <a:solidFill>
                <a:schemeClr val="dk1"/>
              </a:solidFill>
              <a:latin typeface="Arial"/>
              <a:ea typeface="Arial"/>
              <a:cs typeface="Arial"/>
              <a:sym typeface="Arial"/>
            </a:endParaRPr>
          </a:p>
        </p:txBody>
      </p:sp>
      <p:pic>
        <p:nvPicPr>
          <p:cNvPr id="2841" name="Google Shape;2841;gf8068a1d1c_0_133"/>
          <p:cNvPicPr preferRelativeResize="0"/>
          <p:nvPr/>
        </p:nvPicPr>
        <p:blipFill rotWithShape="1">
          <a:blip r:embed="rId3">
            <a:alphaModFix/>
          </a:blip>
          <a:srcRect b="0" l="0" r="0" t="0"/>
          <a:stretch/>
        </p:blipFill>
        <p:spPr>
          <a:xfrm>
            <a:off x="4182107" y="2592124"/>
            <a:ext cx="3827782" cy="3827783"/>
          </a:xfrm>
          <a:prstGeom prst="rect">
            <a:avLst/>
          </a:prstGeom>
          <a:noFill/>
          <a:ln>
            <a:noFill/>
          </a:ln>
        </p:spPr>
      </p:pic>
      <p:pic>
        <p:nvPicPr>
          <p:cNvPr id="2842" name="Google Shape;2842;gf8068a1d1c_0_133"/>
          <p:cNvPicPr preferRelativeResize="0"/>
          <p:nvPr/>
        </p:nvPicPr>
        <p:blipFill rotWithShape="1">
          <a:blip r:embed="rId4">
            <a:alphaModFix/>
          </a:blip>
          <a:srcRect b="30303" l="49898" r="27004" t="29330"/>
          <a:stretch/>
        </p:blipFill>
        <p:spPr>
          <a:xfrm rot="-5400000">
            <a:off x="11114399" y="5802155"/>
            <a:ext cx="634596" cy="1567032"/>
          </a:xfrm>
          <a:prstGeom prst="rect">
            <a:avLst/>
          </a:prstGeom>
          <a:noFill/>
          <a:ln>
            <a:noFill/>
          </a:ln>
        </p:spPr>
      </p:pic>
      <p:cxnSp>
        <p:nvCxnSpPr>
          <p:cNvPr id="2843" name="Google Shape;2843;gf8068a1d1c_0_133"/>
          <p:cNvCxnSpPr/>
          <p:nvPr/>
        </p:nvCxnSpPr>
        <p:spPr>
          <a:xfrm>
            <a:off x="5706904" y="2573447"/>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descr="BBC-logo - Business In The Community" id="2844" name="Google Shape;2844;gf8068a1d1c_0_133"/>
          <p:cNvPicPr preferRelativeResize="0"/>
          <p:nvPr/>
        </p:nvPicPr>
        <p:blipFill rotWithShape="1">
          <a:blip r:embed="rId5">
            <a:alphaModFix/>
          </a:blip>
          <a:srcRect b="36968" l="19681" r="19833" t="38423"/>
          <a:stretch/>
        </p:blipFill>
        <p:spPr>
          <a:xfrm>
            <a:off x="9739440" y="5633078"/>
            <a:ext cx="1091846" cy="32737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98"/>
          <p:cNvSpPr txBox="1"/>
          <p:nvPr>
            <p:ph type="title"/>
          </p:nvPr>
        </p:nvSpPr>
        <p:spPr>
          <a:xfrm flipH="1" rot="411">
            <a:off x="7900943" y="1928829"/>
            <a:ext cx="3984779" cy="3383121"/>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dk1"/>
              </a:buClr>
              <a:buSzPts val="3600"/>
              <a:buFont typeface="Arial"/>
              <a:buNone/>
            </a:pPr>
            <a:r>
              <a:rPr lang="en-GB" sz="4100">
                <a:latin typeface="Arial"/>
                <a:ea typeface="Arial"/>
                <a:cs typeface="Arial"/>
                <a:sym typeface="Arial"/>
              </a:rPr>
              <a:t>Does Moderna’s Covid</a:t>
            </a:r>
            <a:br>
              <a:rPr lang="en-GB" sz="4100">
                <a:latin typeface="Arial"/>
                <a:ea typeface="Arial"/>
                <a:cs typeface="Arial"/>
                <a:sym typeface="Arial"/>
              </a:rPr>
            </a:br>
            <a:r>
              <a:rPr lang="en-GB" sz="4100">
                <a:latin typeface="Arial"/>
                <a:ea typeface="Arial"/>
                <a:cs typeface="Arial"/>
                <a:sym typeface="Arial"/>
              </a:rPr>
              <a:t>vaccine cause </a:t>
            </a:r>
            <a:r>
              <a:rPr lang="en-GB" sz="4100">
                <a:solidFill>
                  <a:srgbClr val="B81E24"/>
                </a:solidFill>
                <a:latin typeface="Arial"/>
                <a:ea typeface="Arial"/>
                <a:cs typeface="Arial"/>
                <a:sym typeface="Arial"/>
              </a:rPr>
              <a:t>“monsterism”?</a:t>
            </a:r>
            <a:endParaRPr sz="4100">
              <a:solidFill>
                <a:srgbClr val="B81E24"/>
              </a:solidFill>
              <a:latin typeface="Arial"/>
              <a:ea typeface="Arial"/>
              <a:cs typeface="Arial"/>
              <a:sym typeface="Arial"/>
            </a:endParaRPr>
          </a:p>
        </p:txBody>
      </p:sp>
      <p:pic>
        <p:nvPicPr>
          <p:cNvPr id="2850" name="Google Shape;2850;p98"/>
          <p:cNvPicPr preferRelativeResize="0"/>
          <p:nvPr/>
        </p:nvPicPr>
        <p:blipFill rotWithShape="1">
          <a:blip r:embed="rId3">
            <a:alphaModFix/>
          </a:blip>
          <a:srcRect b="27120" l="7901" r="37900" t="4977"/>
          <a:stretch/>
        </p:blipFill>
        <p:spPr>
          <a:xfrm>
            <a:off x="609275" y="1232750"/>
            <a:ext cx="6779851" cy="4775299"/>
          </a:xfrm>
          <a:prstGeom prst="rect">
            <a:avLst/>
          </a:prstGeom>
          <a:noFill/>
          <a:ln>
            <a:noFill/>
          </a:ln>
        </p:spPr>
      </p:pic>
      <p:grpSp>
        <p:nvGrpSpPr>
          <p:cNvPr id="2851" name="Google Shape;2851;p98"/>
          <p:cNvGrpSpPr/>
          <p:nvPr/>
        </p:nvGrpSpPr>
        <p:grpSpPr>
          <a:xfrm>
            <a:off x="374151" y="197905"/>
            <a:ext cx="2781890" cy="765131"/>
            <a:chOff x="374151" y="197905"/>
            <a:chExt cx="2781890" cy="765131"/>
          </a:xfrm>
        </p:grpSpPr>
        <p:grpSp>
          <p:nvGrpSpPr>
            <p:cNvPr id="2852" name="Google Shape;2852;p98"/>
            <p:cNvGrpSpPr/>
            <p:nvPr/>
          </p:nvGrpSpPr>
          <p:grpSpPr>
            <a:xfrm>
              <a:off x="374151" y="197905"/>
              <a:ext cx="2762789" cy="506237"/>
              <a:chOff x="6676223" y="232242"/>
              <a:chExt cx="5133247" cy="940585"/>
            </a:xfrm>
          </p:grpSpPr>
          <p:grpSp>
            <p:nvGrpSpPr>
              <p:cNvPr id="2853" name="Google Shape;2853;p98"/>
              <p:cNvGrpSpPr/>
              <p:nvPr/>
            </p:nvGrpSpPr>
            <p:grpSpPr>
              <a:xfrm>
                <a:off x="10456026" y="522867"/>
                <a:ext cx="1353444" cy="504581"/>
                <a:chOff x="10456026" y="522867"/>
                <a:chExt cx="1353444" cy="504581"/>
              </a:xfrm>
            </p:grpSpPr>
            <p:grpSp>
              <p:nvGrpSpPr>
                <p:cNvPr id="2854" name="Google Shape;2854;p98"/>
                <p:cNvGrpSpPr/>
                <p:nvPr/>
              </p:nvGrpSpPr>
              <p:grpSpPr>
                <a:xfrm>
                  <a:off x="11314887" y="522867"/>
                  <a:ext cx="494509" cy="320473"/>
                  <a:chOff x="9108110" y="975804"/>
                  <a:chExt cx="894715" cy="579831"/>
                </a:xfrm>
              </p:grpSpPr>
              <p:sp>
                <p:nvSpPr>
                  <p:cNvPr id="2855" name="Google Shape;2855;p9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56" name="Google Shape;2856;p9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57" name="Google Shape;2857;p9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58" name="Google Shape;2858;p9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59" name="Google Shape;2859;p9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0" name="Google Shape;2860;p9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1" name="Google Shape;2861;p9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2" name="Google Shape;2862;p9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3" name="Google Shape;2863;p9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864" name="Google Shape;2864;p9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5" name="Google Shape;2865;p9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866" name="Google Shape;2866;p9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7" name="Google Shape;2867;p9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868" name="Google Shape;2868;p98"/>
              <p:cNvGrpSpPr/>
              <p:nvPr/>
            </p:nvGrpSpPr>
            <p:grpSpPr>
              <a:xfrm>
                <a:off x="6676223" y="232242"/>
                <a:ext cx="959888" cy="940585"/>
                <a:chOff x="715379" y="449977"/>
                <a:chExt cx="1736725" cy="1701800"/>
              </a:xfrm>
            </p:grpSpPr>
            <p:sp>
              <p:nvSpPr>
                <p:cNvPr id="2869" name="Google Shape;2869;p9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0" name="Google Shape;2870;p9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1" name="Google Shape;2871;p98"/>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2" name="Google Shape;2872;p9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3" name="Google Shape;2873;p98"/>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4" name="Google Shape;2874;p9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5" name="Google Shape;2875;p98"/>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6" name="Google Shape;2876;p98"/>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7" name="Google Shape;2877;p98"/>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8" name="Google Shape;2878;p98"/>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79" name="Google Shape;2879;p9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80" name="Google Shape;2880;p98"/>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81" name="Google Shape;2881;p9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82" name="Google Shape;2882;p98"/>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83" name="Google Shape;2883;p9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84" name="Google Shape;2884;p9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885" name="Google Shape;2885;p98"/>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886" name="Google Shape;2886;p98"/>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2887" name="Google Shape;2887;p98"/>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2888" name="Google Shape;2888;p98"/>
          <p:cNvCxnSpPr/>
          <p:nvPr/>
        </p:nvCxnSpPr>
        <p:spPr>
          <a:xfrm>
            <a:off x="8045925" y="5456127"/>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pic>
        <p:nvPicPr>
          <p:cNvPr id="2893" name="Google Shape;2893;ge6413cb244_1_298"/>
          <p:cNvPicPr preferRelativeResize="0"/>
          <p:nvPr/>
        </p:nvPicPr>
        <p:blipFill rotWithShape="1">
          <a:blip r:embed="rId3">
            <a:alphaModFix/>
          </a:blip>
          <a:srcRect b="67285" l="7903" r="38073" t="14835"/>
          <a:stretch/>
        </p:blipFill>
        <p:spPr>
          <a:xfrm>
            <a:off x="436750" y="1146575"/>
            <a:ext cx="8447699" cy="1571651"/>
          </a:xfrm>
          <a:prstGeom prst="rect">
            <a:avLst/>
          </a:prstGeom>
          <a:noFill/>
          <a:ln>
            <a:noFill/>
          </a:ln>
        </p:spPr>
      </p:pic>
      <p:grpSp>
        <p:nvGrpSpPr>
          <p:cNvPr id="2894" name="Google Shape;2894;ge6413cb244_1_298"/>
          <p:cNvGrpSpPr/>
          <p:nvPr/>
        </p:nvGrpSpPr>
        <p:grpSpPr>
          <a:xfrm>
            <a:off x="374053" y="197901"/>
            <a:ext cx="2781986" cy="765135"/>
            <a:chOff x="374053" y="197901"/>
            <a:chExt cx="2781986" cy="765135"/>
          </a:xfrm>
        </p:grpSpPr>
        <p:grpSp>
          <p:nvGrpSpPr>
            <p:cNvPr id="2895" name="Google Shape;2895;ge6413cb244_1_298"/>
            <p:cNvGrpSpPr/>
            <p:nvPr/>
          </p:nvGrpSpPr>
          <p:grpSpPr>
            <a:xfrm>
              <a:off x="374053" y="197901"/>
              <a:ext cx="2762714" cy="506223"/>
              <a:chOff x="6676223" y="232242"/>
              <a:chExt cx="5133247" cy="940585"/>
            </a:xfrm>
          </p:grpSpPr>
          <p:grpSp>
            <p:nvGrpSpPr>
              <p:cNvPr id="2896" name="Google Shape;2896;ge6413cb244_1_298"/>
              <p:cNvGrpSpPr/>
              <p:nvPr/>
            </p:nvGrpSpPr>
            <p:grpSpPr>
              <a:xfrm>
                <a:off x="10456026" y="522866"/>
                <a:ext cx="1353444" cy="504582"/>
                <a:chOff x="10456026" y="522866"/>
                <a:chExt cx="1353444" cy="504582"/>
              </a:xfrm>
            </p:grpSpPr>
            <p:grpSp>
              <p:nvGrpSpPr>
                <p:cNvPr id="2897" name="Google Shape;2897;ge6413cb244_1_298"/>
                <p:cNvGrpSpPr/>
                <p:nvPr/>
              </p:nvGrpSpPr>
              <p:grpSpPr>
                <a:xfrm>
                  <a:off x="11314887" y="522866"/>
                  <a:ext cx="494509" cy="320473"/>
                  <a:chOff x="9108110" y="975804"/>
                  <a:chExt cx="894715" cy="579831"/>
                </a:xfrm>
              </p:grpSpPr>
              <p:sp>
                <p:nvSpPr>
                  <p:cNvPr id="2898" name="Google Shape;2898;ge6413cb244_1_29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99" name="Google Shape;2899;ge6413cb244_1_29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0" name="Google Shape;2900;ge6413cb244_1_29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1" name="Google Shape;2901;ge6413cb244_1_29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2" name="Google Shape;2902;ge6413cb244_1_29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3" name="Google Shape;2903;ge6413cb244_1_29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4" name="Google Shape;2904;ge6413cb244_1_29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5" name="Google Shape;2905;ge6413cb244_1_29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6" name="Google Shape;2906;ge6413cb244_1_29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07" name="Google Shape;2907;ge6413cb244_1_29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8" name="Google Shape;2908;ge6413cb244_1_29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09" name="Google Shape;2909;ge6413cb244_1_29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0" name="Google Shape;2910;ge6413cb244_1_29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911" name="Google Shape;2911;ge6413cb244_1_298"/>
              <p:cNvGrpSpPr/>
              <p:nvPr/>
            </p:nvGrpSpPr>
            <p:grpSpPr>
              <a:xfrm>
                <a:off x="6676223" y="232242"/>
                <a:ext cx="959888" cy="940585"/>
                <a:chOff x="715379" y="449977"/>
                <a:chExt cx="1736725" cy="1701800"/>
              </a:xfrm>
            </p:grpSpPr>
            <p:sp>
              <p:nvSpPr>
                <p:cNvPr id="2912" name="Google Shape;2912;ge6413cb244_1_29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3" name="Google Shape;2913;ge6413cb244_1_29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4" name="Google Shape;2914;ge6413cb244_1_298"/>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5" name="Google Shape;2915;ge6413cb244_1_29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6" name="Google Shape;2916;ge6413cb244_1_298"/>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7" name="Google Shape;2917;ge6413cb244_1_29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8" name="Google Shape;2918;ge6413cb244_1_298"/>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19" name="Google Shape;2919;ge6413cb244_1_298"/>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0" name="Google Shape;2920;ge6413cb244_1_298"/>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1" name="Google Shape;2921;ge6413cb244_1_298"/>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2" name="Google Shape;2922;ge6413cb244_1_29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3" name="Google Shape;2923;ge6413cb244_1_298"/>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4" name="Google Shape;2924;ge6413cb244_1_29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5" name="Google Shape;2925;ge6413cb244_1_298"/>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6" name="Google Shape;2926;ge6413cb244_1_29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7" name="Google Shape;2927;ge6413cb244_1_29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928" name="Google Shape;2928;ge6413cb244_1_298"/>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2929" name="Google Shape;2929;ge6413cb244_1_298"/>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2930" name="Google Shape;2930;ge6413cb244_1_298"/>
          <p:cNvPicPr preferRelativeResize="0"/>
          <p:nvPr/>
        </p:nvPicPr>
        <p:blipFill rotWithShape="1">
          <a:blip r:embed="rId14">
            <a:alphaModFix/>
          </a:blip>
          <a:srcRect b="30302" l="49898" r="27004" t="29329"/>
          <a:stretch/>
        </p:blipFill>
        <p:spPr>
          <a:xfrm rot="-5400000">
            <a:off x="11114399" y="5802155"/>
            <a:ext cx="634596" cy="1567032"/>
          </a:xfrm>
          <a:prstGeom prst="rect">
            <a:avLst/>
          </a:prstGeom>
          <a:noFill/>
          <a:ln>
            <a:noFill/>
          </a:ln>
        </p:spPr>
      </p:pic>
      <p:cxnSp>
        <p:nvCxnSpPr>
          <p:cNvPr id="2931" name="Google Shape;2931;ge6413cb244_1_298"/>
          <p:cNvCxnSpPr/>
          <p:nvPr/>
        </p:nvCxnSpPr>
        <p:spPr>
          <a:xfrm>
            <a:off x="8045925" y="5456127"/>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2932" name="Google Shape;2932;ge6413cb244_1_298"/>
          <p:cNvPicPr preferRelativeResize="0"/>
          <p:nvPr/>
        </p:nvPicPr>
        <p:blipFill rotWithShape="1">
          <a:blip r:embed="rId15">
            <a:alphaModFix/>
          </a:blip>
          <a:srcRect b="27118" l="7901" r="37900" t="30935"/>
          <a:stretch/>
        </p:blipFill>
        <p:spPr>
          <a:xfrm>
            <a:off x="374050" y="2598900"/>
            <a:ext cx="9725500" cy="4231540"/>
          </a:xfrm>
          <a:prstGeom prst="rect">
            <a:avLst/>
          </a:prstGeom>
          <a:noFill/>
          <a:ln>
            <a:noFill/>
          </a:ln>
        </p:spPr>
      </p:pic>
      <p:sp>
        <p:nvSpPr>
          <p:cNvPr id="2933" name="Google Shape;2933;ge6413cb244_1_298"/>
          <p:cNvSpPr txBox="1"/>
          <p:nvPr/>
        </p:nvSpPr>
        <p:spPr>
          <a:xfrm>
            <a:off x="9251150" y="1268025"/>
            <a:ext cx="9786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BD171D"/>
                </a:solidFill>
                <a:latin typeface="Arial"/>
                <a:ea typeface="Arial"/>
                <a:cs typeface="Arial"/>
                <a:sym typeface="Arial"/>
              </a:rPr>
              <a:t>Here’s what the </a:t>
            </a:r>
            <a:endParaRPr b="0" i="0" sz="2400" u="none" cap="none" strike="noStrike">
              <a:solidFill>
                <a:srgbClr val="BD17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BD171D"/>
                </a:solidFill>
                <a:latin typeface="Arial"/>
                <a:ea typeface="Arial"/>
                <a:cs typeface="Arial"/>
                <a:sym typeface="Arial"/>
              </a:rPr>
              <a:t>article said </a:t>
            </a:r>
            <a:endParaRPr b="0" i="0" sz="2400" u="none" cap="none" strike="noStrike">
              <a:solidFill>
                <a:srgbClr val="BD171D"/>
              </a:solidFill>
              <a:latin typeface="Arial"/>
              <a:ea typeface="Arial"/>
              <a:cs typeface="Arial"/>
              <a:sym typeface="Arial"/>
            </a:endParaRPr>
          </a:p>
        </p:txBody>
      </p:sp>
      <p:sp>
        <p:nvSpPr>
          <p:cNvPr id="2934" name="Google Shape;2934;ge6413cb244_1_298"/>
          <p:cNvSpPr/>
          <p:nvPr/>
        </p:nvSpPr>
        <p:spPr>
          <a:xfrm>
            <a:off x="8741400" y="1617250"/>
            <a:ext cx="509700" cy="266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67"/>
          <p:cNvSpPr txBox="1"/>
          <p:nvPr>
            <p:ph type="title"/>
          </p:nvPr>
        </p:nvSpPr>
        <p:spPr>
          <a:xfrm>
            <a:off x="838200" y="1678786"/>
            <a:ext cx="8720138" cy="74771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3478"/>
              <a:buNone/>
            </a:pPr>
            <a:r>
              <a:rPr lang="en-GB" sz="4600">
                <a:latin typeface="Arial"/>
                <a:ea typeface="Arial"/>
                <a:cs typeface="Arial"/>
                <a:sym typeface="Arial"/>
              </a:rPr>
              <a:t>Let us do the “REAL” Check here</a:t>
            </a:r>
            <a:endParaRPr sz="4600">
              <a:latin typeface="Arial"/>
              <a:ea typeface="Arial"/>
              <a:cs typeface="Arial"/>
              <a:sym typeface="Arial"/>
            </a:endParaRPr>
          </a:p>
        </p:txBody>
      </p:sp>
      <p:sp>
        <p:nvSpPr>
          <p:cNvPr id="2941" name="Google Shape;2941;p67"/>
          <p:cNvSpPr txBox="1"/>
          <p:nvPr>
            <p:ph idx="1" type="body"/>
          </p:nvPr>
        </p:nvSpPr>
        <p:spPr>
          <a:xfrm>
            <a:off x="816019" y="2977998"/>
            <a:ext cx="10734675" cy="27511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Clr>
                <a:schemeClr val="dk1"/>
              </a:buClr>
              <a:buSzPts val="1800"/>
              <a:buNone/>
            </a:pPr>
            <a:r>
              <a:rPr b="1" lang="en-GB" sz="3000">
                <a:solidFill>
                  <a:srgbClr val="B81E24"/>
                </a:solidFill>
                <a:latin typeface="Arial"/>
                <a:ea typeface="Arial"/>
                <a:cs typeface="Arial"/>
                <a:sym typeface="Arial"/>
              </a:rPr>
              <a:t>R</a:t>
            </a:r>
            <a:r>
              <a:rPr lang="en-GB" sz="3000">
                <a:latin typeface="Arial"/>
                <a:ea typeface="Arial"/>
                <a:cs typeface="Arial"/>
                <a:sym typeface="Arial"/>
              </a:rPr>
              <a:t>: Does it appear to be real? </a:t>
            </a:r>
            <a:endParaRPr sz="3000">
              <a:latin typeface="Arial"/>
              <a:ea typeface="Arial"/>
              <a:cs typeface="Arial"/>
              <a:sym typeface="Arial"/>
            </a:endParaRPr>
          </a:p>
          <a:p>
            <a:pPr indent="0" lvl="0" marL="114300" rtl="0" algn="l">
              <a:lnSpc>
                <a:spcPct val="90000"/>
              </a:lnSpc>
              <a:spcBef>
                <a:spcPts val="1000"/>
              </a:spcBef>
              <a:spcAft>
                <a:spcPts val="0"/>
              </a:spcAft>
              <a:buClr>
                <a:schemeClr val="dk1"/>
              </a:buClr>
              <a:buSzPts val="1800"/>
              <a:buNone/>
            </a:pPr>
            <a:r>
              <a:rPr b="1" lang="en-GB" sz="3000">
                <a:solidFill>
                  <a:srgbClr val="B81E24"/>
                </a:solidFill>
                <a:latin typeface="Arial"/>
                <a:ea typeface="Arial"/>
                <a:cs typeface="Arial"/>
                <a:sym typeface="Arial"/>
              </a:rPr>
              <a:t>E</a:t>
            </a:r>
            <a:r>
              <a:rPr lang="en-GB" sz="3000">
                <a:latin typeface="Arial"/>
                <a:ea typeface="Arial"/>
                <a:cs typeface="Arial"/>
                <a:sym typeface="Arial"/>
              </a:rPr>
              <a:t>: Is there evidence that the post quotes? </a:t>
            </a:r>
            <a:endParaRPr sz="3000">
              <a:latin typeface="Arial"/>
              <a:ea typeface="Arial"/>
              <a:cs typeface="Arial"/>
              <a:sym typeface="Arial"/>
            </a:endParaRPr>
          </a:p>
          <a:p>
            <a:pPr indent="0" lvl="0" marL="114300" rtl="0" algn="l">
              <a:lnSpc>
                <a:spcPct val="90000"/>
              </a:lnSpc>
              <a:spcBef>
                <a:spcPts val="1000"/>
              </a:spcBef>
              <a:spcAft>
                <a:spcPts val="0"/>
              </a:spcAft>
              <a:buClr>
                <a:schemeClr val="dk1"/>
              </a:buClr>
              <a:buSzPts val="1800"/>
              <a:buNone/>
            </a:pPr>
            <a:r>
              <a:rPr b="1" lang="en-GB" sz="3000">
                <a:solidFill>
                  <a:srgbClr val="B81E24"/>
                </a:solidFill>
                <a:latin typeface="Arial"/>
                <a:ea typeface="Arial"/>
                <a:cs typeface="Arial"/>
                <a:sym typeface="Arial"/>
              </a:rPr>
              <a:t>A</a:t>
            </a:r>
            <a:r>
              <a:rPr lang="en-GB" sz="3000">
                <a:latin typeface="Arial"/>
                <a:ea typeface="Arial"/>
                <a:cs typeface="Arial"/>
                <a:sym typeface="Arial"/>
              </a:rPr>
              <a:t>: Add it all up - ask around, have you heard of this </a:t>
            </a:r>
            <a:r>
              <a:rPr lang="en-GB" sz="3000">
                <a:latin typeface="Arial"/>
                <a:ea typeface="Arial"/>
                <a:cs typeface="Arial"/>
                <a:sym typeface="Arial"/>
                <a:extLst>
                  <a:ext uri="http://customooxmlschemas.google.com/">
                    <go:slidesCustomData xmlns:go="http://customooxmlschemas.google.com/" textRoundtripDataId="14"/>
                  </a:ext>
                </a:extLst>
              </a:rPr>
              <a:t>before</a:t>
            </a:r>
            <a:r>
              <a:rPr lang="en-GB" sz="3000">
                <a:latin typeface="Arial"/>
                <a:ea typeface="Arial"/>
                <a:cs typeface="Arial"/>
                <a:sym typeface="Arial"/>
              </a:rPr>
              <a:t>?</a:t>
            </a:r>
            <a:endParaRPr sz="3000">
              <a:latin typeface="Arial"/>
              <a:ea typeface="Arial"/>
              <a:cs typeface="Arial"/>
              <a:sym typeface="Arial"/>
            </a:endParaRPr>
          </a:p>
          <a:p>
            <a:pPr indent="0" lvl="0" marL="114300" rtl="0" algn="l">
              <a:lnSpc>
                <a:spcPct val="90000"/>
              </a:lnSpc>
              <a:spcBef>
                <a:spcPts val="1000"/>
              </a:spcBef>
              <a:spcAft>
                <a:spcPts val="0"/>
              </a:spcAft>
              <a:buClr>
                <a:schemeClr val="dk1"/>
              </a:buClr>
              <a:buSzPts val="1800"/>
              <a:buNone/>
            </a:pPr>
            <a:r>
              <a:rPr b="1" lang="en-GB" sz="3000">
                <a:solidFill>
                  <a:srgbClr val="B81E24"/>
                </a:solidFill>
                <a:latin typeface="Arial"/>
                <a:ea typeface="Arial"/>
                <a:cs typeface="Arial"/>
                <a:sym typeface="Arial"/>
              </a:rPr>
              <a:t>L</a:t>
            </a:r>
            <a:r>
              <a:rPr lang="en-GB" sz="3000">
                <a:latin typeface="Arial"/>
                <a:ea typeface="Arial"/>
                <a:cs typeface="Arial"/>
                <a:sym typeface="Arial"/>
              </a:rPr>
              <a:t>: Look around, can you see many legit sources carrying this?</a:t>
            </a:r>
            <a:endParaRPr sz="3000">
              <a:latin typeface="Arial"/>
              <a:ea typeface="Arial"/>
              <a:cs typeface="Arial"/>
              <a:sym typeface="Arial"/>
            </a:endParaRPr>
          </a:p>
        </p:txBody>
      </p:sp>
      <p:cxnSp>
        <p:nvCxnSpPr>
          <p:cNvPr id="2942" name="Google Shape;2942;p67"/>
          <p:cNvCxnSpPr/>
          <p:nvPr/>
        </p:nvCxnSpPr>
        <p:spPr>
          <a:xfrm>
            <a:off x="970055" y="2641494"/>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2943" name="Google Shape;2943;p67"/>
          <p:cNvGrpSpPr/>
          <p:nvPr/>
        </p:nvGrpSpPr>
        <p:grpSpPr>
          <a:xfrm>
            <a:off x="374151" y="197905"/>
            <a:ext cx="2781890" cy="765131"/>
            <a:chOff x="374151" y="197905"/>
            <a:chExt cx="2781890" cy="765131"/>
          </a:xfrm>
        </p:grpSpPr>
        <p:grpSp>
          <p:nvGrpSpPr>
            <p:cNvPr id="2944" name="Google Shape;2944;p67"/>
            <p:cNvGrpSpPr/>
            <p:nvPr/>
          </p:nvGrpSpPr>
          <p:grpSpPr>
            <a:xfrm>
              <a:off x="374151" y="197905"/>
              <a:ext cx="2762789" cy="506237"/>
              <a:chOff x="6676223" y="232242"/>
              <a:chExt cx="5133247" cy="940585"/>
            </a:xfrm>
          </p:grpSpPr>
          <p:grpSp>
            <p:nvGrpSpPr>
              <p:cNvPr id="2945" name="Google Shape;2945;p67"/>
              <p:cNvGrpSpPr/>
              <p:nvPr/>
            </p:nvGrpSpPr>
            <p:grpSpPr>
              <a:xfrm>
                <a:off x="10456026" y="522867"/>
                <a:ext cx="1353444" cy="504581"/>
                <a:chOff x="10456026" y="522867"/>
                <a:chExt cx="1353444" cy="504581"/>
              </a:xfrm>
            </p:grpSpPr>
            <p:grpSp>
              <p:nvGrpSpPr>
                <p:cNvPr id="2946" name="Google Shape;2946;p67"/>
                <p:cNvGrpSpPr/>
                <p:nvPr/>
              </p:nvGrpSpPr>
              <p:grpSpPr>
                <a:xfrm>
                  <a:off x="11314887" y="522867"/>
                  <a:ext cx="494509" cy="320473"/>
                  <a:chOff x="9108110" y="975804"/>
                  <a:chExt cx="894715" cy="579831"/>
                </a:xfrm>
              </p:grpSpPr>
              <p:sp>
                <p:nvSpPr>
                  <p:cNvPr id="2947" name="Google Shape;2947;p6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48" name="Google Shape;2948;p6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49" name="Google Shape;2949;p6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0" name="Google Shape;2950;p6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1" name="Google Shape;2951;p6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2" name="Google Shape;2952;p6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3" name="Google Shape;2953;p6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4" name="Google Shape;2954;p6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5" name="Google Shape;2955;p6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56" name="Google Shape;2956;p6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7" name="Google Shape;2957;p6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58" name="Google Shape;2958;p6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59" name="Google Shape;2959;p6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960" name="Google Shape;2960;p67"/>
              <p:cNvGrpSpPr/>
              <p:nvPr/>
            </p:nvGrpSpPr>
            <p:grpSpPr>
              <a:xfrm>
                <a:off x="6676223" y="232242"/>
                <a:ext cx="959888" cy="940585"/>
                <a:chOff x="715379" y="449977"/>
                <a:chExt cx="1736725" cy="1701800"/>
              </a:xfrm>
            </p:grpSpPr>
            <p:sp>
              <p:nvSpPr>
                <p:cNvPr id="2961" name="Google Shape;2961;p6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2" name="Google Shape;2962;p6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3" name="Google Shape;2963;p6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4" name="Google Shape;2964;p6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5" name="Google Shape;2965;p6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6" name="Google Shape;2966;p6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7" name="Google Shape;2967;p6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8" name="Google Shape;2968;p6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9" name="Google Shape;2969;p6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0" name="Google Shape;2970;p6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1" name="Google Shape;2971;p6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2" name="Google Shape;2972;p6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3" name="Google Shape;2973;p6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4" name="Google Shape;2974;p6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5" name="Google Shape;2975;p6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6" name="Google Shape;2976;p6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2977" name="Google Shape;2977;p6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2978" name="Google Shape;2978;p67"/>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2979" name="Google Shape;2979;p67"/>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1">
                                            <p:txEl>
                                              <p:pRg end="0" st="0"/>
                                            </p:txEl>
                                          </p:spTgt>
                                        </p:tgtEl>
                                        <p:attrNameLst>
                                          <p:attrName>style.visibility</p:attrName>
                                        </p:attrNameLst>
                                      </p:cBhvr>
                                      <p:to>
                                        <p:strVal val="visible"/>
                                      </p:to>
                                    </p:set>
                                    <p:anim calcmode="lin" valueType="num">
                                      <p:cBhvr additive="base">
                                        <p:cTn dur="500"/>
                                        <p:tgtEl>
                                          <p:spTgt spid="294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1">
                                            <p:txEl>
                                              <p:pRg end="1" st="1"/>
                                            </p:txEl>
                                          </p:spTgt>
                                        </p:tgtEl>
                                        <p:attrNameLst>
                                          <p:attrName>style.visibility</p:attrName>
                                        </p:attrNameLst>
                                      </p:cBhvr>
                                      <p:to>
                                        <p:strVal val="visible"/>
                                      </p:to>
                                    </p:set>
                                    <p:anim calcmode="lin" valueType="num">
                                      <p:cBhvr additive="base">
                                        <p:cTn dur="500"/>
                                        <p:tgtEl>
                                          <p:spTgt spid="294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1">
                                            <p:txEl>
                                              <p:pRg end="2" st="2"/>
                                            </p:txEl>
                                          </p:spTgt>
                                        </p:tgtEl>
                                        <p:attrNameLst>
                                          <p:attrName>style.visibility</p:attrName>
                                        </p:attrNameLst>
                                      </p:cBhvr>
                                      <p:to>
                                        <p:strVal val="visible"/>
                                      </p:to>
                                    </p:set>
                                    <p:anim calcmode="lin" valueType="num">
                                      <p:cBhvr additive="base">
                                        <p:cTn dur="500"/>
                                        <p:tgtEl>
                                          <p:spTgt spid="294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1">
                                            <p:txEl>
                                              <p:pRg end="3" st="3"/>
                                            </p:txEl>
                                          </p:spTgt>
                                        </p:tgtEl>
                                        <p:attrNameLst>
                                          <p:attrName>style.visibility</p:attrName>
                                        </p:attrNameLst>
                                      </p:cBhvr>
                                      <p:to>
                                        <p:strVal val="visible"/>
                                      </p:to>
                                    </p:set>
                                    <p:anim calcmode="lin" valueType="num">
                                      <p:cBhvr additive="base">
                                        <p:cTn dur="500"/>
                                        <p:tgtEl>
                                          <p:spTgt spid="294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4" name="Shape 2984"/>
        <p:cNvGrpSpPr/>
        <p:nvPr/>
      </p:nvGrpSpPr>
      <p:grpSpPr>
        <a:xfrm>
          <a:off x="0" y="0"/>
          <a:ext cx="0" cy="0"/>
          <a:chOff x="0" y="0"/>
          <a:chExt cx="0" cy="0"/>
        </a:xfrm>
      </p:grpSpPr>
      <p:sp>
        <p:nvSpPr>
          <p:cNvPr id="2985" name="Google Shape;2985;ge281cc6686_0_43"/>
          <p:cNvSpPr txBox="1"/>
          <p:nvPr>
            <p:ph type="title"/>
          </p:nvPr>
        </p:nvSpPr>
        <p:spPr>
          <a:xfrm>
            <a:off x="2081212" y="1644733"/>
            <a:ext cx="8566968"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sz="6000">
                <a:solidFill>
                  <a:schemeClr val="dk1"/>
                </a:solidFill>
                <a:latin typeface="Arial"/>
                <a:ea typeface="Arial"/>
                <a:cs typeface="Arial"/>
                <a:sym typeface="Arial"/>
              </a:rPr>
              <a:t>Let’s do the ‘REAL’ test</a:t>
            </a:r>
            <a:endParaRPr sz="6000">
              <a:solidFill>
                <a:schemeClr val="dk1"/>
              </a:solidFill>
              <a:latin typeface="Arial"/>
              <a:ea typeface="Arial"/>
              <a:cs typeface="Arial"/>
              <a:sym typeface="Arial"/>
            </a:endParaRPr>
          </a:p>
        </p:txBody>
      </p:sp>
      <p:sp>
        <p:nvSpPr>
          <p:cNvPr id="2986" name="Google Shape;2986;ge281cc6686_0_43"/>
          <p:cNvSpPr txBox="1"/>
          <p:nvPr>
            <p:ph idx="1" type="body"/>
          </p:nvPr>
        </p:nvSpPr>
        <p:spPr>
          <a:xfrm>
            <a:off x="2081212" y="3182114"/>
            <a:ext cx="9077325" cy="1846263"/>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1800"/>
              <a:buNone/>
            </a:pPr>
            <a:r>
              <a:rPr b="1" lang="en-GB" sz="3600">
                <a:solidFill>
                  <a:srgbClr val="B81E24"/>
                </a:solidFill>
                <a:latin typeface="Arial"/>
                <a:ea typeface="Arial"/>
                <a:cs typeface="Arial"/>
                <a:sym typeface="Arial"/>
              </a:rPr>
              <a:t>R</a:t>
            </a:r>
            <a:r>
              <a:rPr lang="en-GB" sz="3600">
                <a:latin typeface="Arial"/>
                <a:ea typeface="Arial"/>
                <a:cs typeface="Arial"/>
                <a:sym typeface="Arial"/>
              </a:rPr>
              <a:t>- Does it appear REAL? </a:t>
            </a:r>
            <a:endParaRPr sz="3600">
              <a:latin typeface="Arial"/>
              <a:ea typeface="Arial"/>
              <a:cs typeface="Arial"/>
              <a:sym typeface="Arial"/>
            </a:endParaRPr>
          </a:p>
          <a:p>
            <a:pPr indent="0" lvl="0" marL="0" rtl="0" algn="l">
              <a:lnSpc>
                <a:spcPct val="150000"/>
              </a:lnSpc>
              <a:spcBef>
                <a:spcPts val="1000"/>
              </a:spcBef>
              <a:spcAft>
                <a:spcPts val="0"/>
              </a:spcAft>
              <a:buSzPts val="1800"/>
              <a:buNone/>
            </a:pPr>
            <a:r>
              <a:rPr lang="en-GB" sz="3600">
                <a:latin typeface="Arial"/>
                <a:ea typeface="Arial"/>
                <a:cs typeface="Arial"/>
                <a:sym typeface="Arial"/>
              </a:rPr>
              <a:t>Looks a little suspicious/odd!</a:t>
            </a:r>
            <a:endParaRPr sz="3600">
              <a:latin typeface="Arial"/>
              <a:ea typeface="Arial"/>
              <a:cs typeface="Arial"/>
              <a:sym typeface="Arial"/>
            </a:endParaRPr>
          </a:p>
        </p:txBody>
      </p:sp>
      <p:grpSp>
        <p:nvGrpSpPr>
          <p:cNvPr id="2987" name="Google Shape;2987;ge281cc6686_0_43"/>
          <p:cNvGrpSpPr/>
          <p:nvPr/>
        </p:nvGrpSpPr>
        <p:grpSpPr>
          <a:xfrm>
            <a:off x="374151" y="197905"/>
            <a:ext cx="2781890" cy="765131"/>
            <a:chOff x="374151" y="197905"/>
            <a:chExt cx="2781890" cy="765131"/>
          </a:xfrm>
        </p:grpSpPr>
        <p:grpSp>
          <p:nvGrpSpPr>
            <p:cNvPr id="2988" name="Google Shape;2988;ge281cc6686_0_43"/>
            <p:cNvGrpSpPr/>
            <p:nvPr/>
          </p:nvGrpSpPr>
          <p:grpSpPr>
            <a:xfrm>
              <a:off x="374151" y="197905"/>
              <a:ext cx="2762789" cy="506237"/>
              <a:chOff x="6676223" y="232242"/>
              <a:chExt cx="5133247" cy="940585"/>
            </a:xfrm>
          </p:grpSpPr>
          <p:grpSp>
            <p:nvGrpSpPr>
              <p:cNvPr id="2989" name="Google Shape;2989;ge281cc6686_0_43"/>
              <p:cNvGrpSpPr/>
              <p:nvPr/>
            </p:nvGrpSpPr>
            <p:grpSpPr>
              <a:xfrm>
                <a:off x="10456026" y="522867"/>
                <a:ext cx="1353444" cy="504581"/>
                <a:chOff x="10456026" y="522867"/>
                <a:chExt cx="1353444" cy="504581"/>
              </a:xfrm>
            </p:grpSpPr>
            <p:grpSp>
              <p:nvGrpSpPr>
                <p:cNvPr id="2990" name="Google Shape;2990;ge281cc6686_0_43"/>
                <p:cNvGrpSpPr/>
                <p:nvPr/>
              </p:nvGrpSpPr>
              <p:grpSpPr>
                <a:xfrm>
                  <a:off x="11314887" y="522867"/>
                  <a:ext cx="494509" cy="320473"/>
                  <a:chOff x="9108110" y="975804"/>
                  <a:chExt cx="894715" cy="579831"/>
                </a:xfrm>
              </p:grpSpPr>
              <p:sp>
                <p:nvSpPr>
                  <p:cNvPr id="2991" name="Google Shape;2991;ge281cc6686_0_4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2" name="Google Shape;2992;ge281cc6686_0_4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3" name="Google Shape;2993;ge281cc6686_0_4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4" name="Google Shape;2994;ge281cc6686_0_4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5" name="Google Shape;2995;ge281cc6686_0_4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6" name="Google Shape;2996;ge281cc6686_0_4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7" name="Google Shape;2997;ge281cc6686_0_4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8" name="Google Shape;2998;ge281cc6686_0_4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99" name="Google Shape;2999;ge281cc6686_0_4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00" name="Google Shape;3000;ge281cc6686_0_4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1" name="Google Shape;3001;ge281cc6686_0_4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02" name="Google Shape;3002;ge281cc6686_0_4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3" name="Google Shape;3003;ge281cc6686_0_4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004" name="Google Shape;3004;ge281cc6686_0_43"/>
              <p:cNvGrpSpPr/>
              <p:nvPr/>
            </p:nvGrpSpPr>
            <p:grpSpPr>
              <a:xfrm>
                <a:off x="6676223" y="232242"/>
                <a:ext cx="959888" cy="940585"/>
                <a:chOff x="715379" y="449977"/>
                <a:chExt cx="1736725" cy="1701800"/>
              </a:xfrm>
            </p:grpSpPr>
            <p:sp>
              <p:nvSpPr>
                <p:cNvPr id="3005" name="Google Shape;3005;ge281cc6686_0_4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6" name="Google Shape;3006;ge281cc6686_0_4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7" name="Google Shape;3007;ge281cc6686_0_4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8" name="Google Shape;3008;ge281cc6686_0_4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9" name="Google Shape;3009;ge281cc6686_0_4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0" name="Google Shape;3010;ge281cc6686_0_4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1" name="Google Shape;3011;ge281cc6686_0_4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2" name="Google Shape;3012;ge281cc6686_0_4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3" name="Google Shape;3013;ge281cc6686_0_4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4" name="Google Shape;3014;ge281cc6686_0_4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5" name="Google Shape;3015;ge281cc6686_0_4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6" name="Google Shape;3016;ge281cc6686_0_4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7" name="Google Shape;3017;ge281cc6686_0_4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8" name="Google Shape;3018;ge281cc6686_0_4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19" name="Google Shape;3019;ge281cc6686_0_4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20" name="Google Shape;3020;ge281cc6686_0_4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021" name="Google Shape;3021;ge281cc6686_0_4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022" name="Google Shape;3022;ge281cc6686_0_43"/>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3023" name="Google Shape;3023;ge281cc6686_0_43"/>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3024" name="Google Shape;3024;ge281cc6686_0_43"/>
          <p:cNvCxnSpPr/>
          <p:nvPr/>
        </p:nvCxnSpPr>
        <p:spPr>
          <a:xfrm>
            <a:off x="2180000" y="2975005"/>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9" name="Shape 3029"/>
        <p:cNvGrpSpPr/>
        <p:nvPr/>
      </p:nvGrpSpPr>
      <p:grpSpPr>
        <a:xfrm>
          <a:off x="0" y="0"/>
          <a:ext cx="0" cy="0"/>
          <a:chOff x="0" y="0"/>
          <a:chExt cx="0" cy="0"/>
        </a:xfrm>
      </p:grpSpPr>
      <p:sp>
        <p:nvSpPr>
          <p:cNvPr id="3030" name="Google Shape;3030;ge281cc6686_0_55"/>
          <p:cNvSpPr txBox="1"/>
          <p:nvPr>
            <p:ph idx="1" type="body"/>
          </p:nvPr>
        </p:nvSpPr>
        <p:spPr>
          <a:xfrm>
            <a:off x="1827546" y="2916479"/>
            <a:ext cx="8566968" cy="341788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1000"/>
              </a:spcBef>
              <a:spcAft>
                <a:spcPts val="0"/>
              </a:spcAft>
              <a:buSzPts val="1946"/>
              <a:buNone/>
            </a:pPr>
            <a:r>
              <a:rPr b="1" lang="en-GB" sz="3600">
                <a:solidFill>
                  <a:srgbClr val="B81E24"/>
                </a:solidFill>
                <a:latin typeface="Arial"/>
                <a:ea typeface="Arial"/>
                <a:cs typeface="Arial"/>
                <a:sym typeface="Arial"/>
              </a:rPr>
              <a:t>R</a:t>
            </a:r>
            <a:r>
              <a:rPr lang="en-GB" sz="3600">
                <a:latin typeface="Arial"/>
                <a:ea typeface="Arial"/>
                <a:cs typeface="Arial"/>
                <a:sym typeface="Arial"/>
              </a:rPr>
              <a:t>- Does it appear REAL?  Looks a little suspicious/odd!</a:t>
            </a:r>
            <a:endParaRPr sz="3600">
              <a:latin typeface="Arial"/>
              <a:ea typeface="Arial"/>
              <a:cs typeface="Arial"/>
              <a:sym typeface="Arial"/>
            </a:endParaRPr>
          </a:p>
          <a:p>
            <a:pPr indent="0" lvl="0" marL="0" rtl="0" algn="l">
              <a:lnSpc>
                <a:spcPct val="110000"/>
              </a:lnSpc>
              <a:spcBef>
                <a:spcPts val="1000"/>
              </a:spcBef>
              <a:spcAft>
                <a:spcPts val="0"/>
              </a:spcAft>
              <a:buSzPts val="1946"/>
              <a:buNone/>
            </a:pPr>
            <a:r>
              <a:t/>
            </a:r>
            <a:endParaRPr sz="1700">
              <a:latin typeface="Arial"/>
              <a:ea typeface="Arial"/>
              <a:cs typeface="Arial"/>
              <a:sym typeface="Arial"/>
            </a:endParaRPr>
          </a:p>
          <a:p>
            <a:pPr indent="0" lvl="0" marL="0" rtl="0" algn="l">
              <a:lnSpc>
                <a:spcPct val="110000"/>
              </a:lnSpc>
              <a:spcBef>
                <a:spcPts val="1000"/>
              </a:spcBef>
              <a:spcAft>
                <a:spcPts val="0"/>
              </a:spcAft>
              <a:buSzPts val="1946"/>
              <a:buNone/>
            </a:pPr>
            <a:r>
              <a:rPr b="1" lang="en-GB" sz="3600">
                <a:solidFill>
                  <a:srgbClr val="B81E24"/>
                </a:solidFill>
                <a:latin typeface="Arial"/>
                <a:ea typeface="Arial"/>
                <a:cs typeface="Arial"/>
                <a:sym typeface="Arial"/>
              </a:rPr>
              <a:t>E</a:t>
            </a:r>
            <a:r>
              <a:rPr lang="en-GB" sz="3600">
                <a:latin typeface="Arial"/>
                <a:ea typeface="Arial"/>
                <a:cs typeface="Arial"/>
                <a:sym typeface="Arial"/>
              </a:rPr>
              <a:t>- What is the EVIDENCE? - Check the source, author, publication, web address, date &amp; time, pictures, text, names</a:t>
            </a:r>
            <a:endParaRPr>
              <a:latin typeface="Arial"/>
              <a:ea typeface="Arial"/>
              <a:cs typeface="Arial"/>
              <a:sym typeface="Arial"/>
            </a:endParaRPr>
          </a:p>
        </p:txBody>
      </p:sp>
      <p:sp>
        <p:nvSpPr>
          <p:cNvPr id="3031" name="Google Shape;3031;ge281cc6686_0_55"/>
          <p:cNvSpPr txBox="1"/>
          <p:nvPr>
            <p:ph type="title"/>
          </p:nvPr>
        </p:nvSpPr>
        <p:spPr>
          <a:xfrm>
            <a:off x="1812516" y="1326543"/>
            <a:ext cx="8566968"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sz="6000">
                <a:solidFill>
                  <a:schemeClr val="dk1"/>
                </a:solidFill>
                <a:latin typeface="Arial"/>
                <a:ea typeface="Arial"/>
                <a:cs typeface="Arial"/>
                <a:sym typeface="Arial"/>
              </a:rPr>
              <a:t>Let’s do the ‘REAL’ test</a:t>
            </a:r>
            <a:endParaRPr sz="6000">
              <a:solidFill>
                <a:schemeClr val="dk1"/>
              </a:solidFill>
              <a:latin typeface="Arial"/>
              <a:ea typeface="Arial"/>
              <a:cs typeface="Arial"/>
              <a:sym typeface="Arial"/>
            </a:endParaRPr>
          </a:p>
        </p:txBody>
      </p:sp>
      <p:cxnSp>
        <p:nvCxnSpPr>
          <p:cNvPr id="3032" name="Google Shape;3032;ge281cc6686_0_55"/>
          <p:cNvCxnSpPr/>
          <p:nvPr/>
        </p:nvCxnSpPr>
        <p:spPr>
          <a:xfrm>
            <a:off x="1911304" y="2656815"/>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033" name="Google Shape;3033;ge281cc6686_0_55"/>
          <p:cNvGrpSpPr/>
          <p:nvPr/>
        </p:nvGrpSpPr>
        <p:grpSpPr>
          <a:xfrm>
            <a:off x="374151" y="197905"/>
            <a:ext cx="2781890" cy="765131"/>
            <a:chOff x="374151" y="197905"/>
            <a:chExt cx="2781890" cy="765131"/>
          </a:xfrm>
        </p:grpSpPr>
        <p:grpSp>
          <p:nvGrpSpPr>
            <p:cNvPr id="3034" name="Google Shape;3034;ge281cc6686_0_55"/>
            <p:cNvGrpSpPr/>
            <p:nvPr/>
          </p:nvGrpSpPr>
          <p:grpSpPr>
            <a:xfrm>
              <a:off x="374151" y="197905"/>
              <a:ext cx="2762789" cy="506237"/>
              <a:chOff x="6676223" y="232242"/>
              <a:chExt cx="5133247" cy="940585"/>
            </a:xfrm>
          </p:grpSpPr>
          <p:grpSp>
            <p:nvGrpSpPr>
              <p:cNvPr id="3035" name="Google Shape;3035;ge281cc6686_0_55"/>
              <p:cNvGrpSpPr/>
              <p:nvPr/>
            </p:nvGrpSpPr>
            <p:grpSpPr>
              <a:xfrm>
                <a:off x="10456026" y="522867"/>
                <a:ext cx="1353444" cy="504581"/>
                <a:chOff x="10456026" y="522867"/>
                <a:chExt cx="1353444" cy="504581"/>
              </a:xfrm>
            </p:grpSpPr>
            <p:grpSp>
              <p:nvGrpSpPr>
                <p:cNvPr id="3036" name="Google Shape;3036;ge281cc6686_0_55"/>
                <p:cNvGrpSpPr/>
                <p:nvPr/>
              </p:nvGrpSpPr>
              <p:grpSpPr>
                <a:xfrm>
                  <a:off x="11314887" y="522867"/>
                  <a:ext cx="494509" cy="320473"/>
                  <a:chOff x="9108110" y="975804"/>
                  <a:chExt cx="894715" cy="579831"/>
                </a:xfrm>
              </p:grpSpPr>
              <p:sp>
                <p:nvSpPr>
                  <p:cNvPr id="3037" name="Google Shape;3037;ge281cc6686_0_5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38" name="Google Shape;3038;ge281cc6686_0_5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39" name="Google Shape;3039;ge281cc6686_0_5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0" name="Google Shape;3040;ge281cc6686_0_5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1" name="Google Shape;3041;ge281cc6686_0_5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2" name="Google Shape;3042;ge281cc6686_0_5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3" name="Google Shape;3043;ge281cc6686_0_5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4" name="Google Shape;3044;ge281cc6686_0_5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5" name="Google Shape;3045;ge281cc6686_0_5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46" name="Google Shape;3046;ge281cc6686_0_5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7" name="Google Shape;3047;ge281cc6686_0_5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48" name="Google Shape;3048;ge281cc6686_0_5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9" name="Google Shape;3049;ge281cc6686_0_5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050" name="Google Shape;3050;ge281cc6686_0_55"/>
              <p:cNvGrpSpPr/>
              <p:nvPr/>
            </p:nvGrpSpPr>
            <p:grpSpPr>
              <a:xfrm>
                <a:off x="6676223" y="232242"/>
                <a:ext cx="959888" cy="940585"/>
                <a:chOff x="715379" y="449977"/>
                <a:chExt cx="1736725" cy="1701800"/>
              </a:xfrm>
            </p:grpSpPr>
            <p:sp>
              <p:nvSpPr>
                <p:cNvPr id="3051" name="Google Shape;3051;ge281cc6686_0_5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2" name="Google Shape;3052;ge281cc6686_0_5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3" name="Google Shape;3053;ge281cc6686_0_55"/>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4" name="Google Shape;3054;ge281cc6686_0_5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5" name="Google Shape;3055;ge281cc6686_0_55"/>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6" name="Google Shape;3056;ge281cc6686_0_5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7" name="Google Shape;3057;ge281cc6686_0_55"/>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8" name="Google Shape;3058;ge281cc6686_0_55"/>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9" name="Google Shape;3059;ge281cc6686_0_55"/>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0" name="Google Shape;3060;ge281cc6686_0_55"/>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1" name="Google Shape;3061;ge281cc6686_0_5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2" name="Google Shape;3062;ge281cc6686_0_55"/>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3" name="Google Shape;3063;ge281cc6686_0_5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4" name="Google Shape;3064;ge281cc6686_0_55"/>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5" name="Google Shape;3065;ge281cc6686_0_5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66" name="Google Shape;3066;ge281cc6686_0_5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067" name="Google Shape;3067;ge281cc6686_0_55"/>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068" name="Google Shape;3068;ge281cc6686_0_55"/>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3069" name="Google Shape;3069;ge281cc6686_0_55"/>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3" name="Shape 3073"/>
        <p:cNvGrpSpPr/>
        <p:nvPr/>
      </p:nvGrpSpPr>
      <p:grpSpPr>
        <a:xfrm>
          <a:off x="0" y="0"/>
          <a:ext cx="0" cy="0"/>
          <a:chOff x="0" y="0"/>
          <a:chExt cx="0" cy="0"/>
        </a:xfrm>
      </p:grpSpPr>
      <p:sp>
        <p:nvSpPr>
          <p:cNvPr id="3074" name="Google Shape;3074;p99"/>
          <p:cNvSpPr txBox="1"/>
          <p:nvPr>
            <p:ph type="title"/>
          </p:nvPr>
        </p:nvSpPr>
        <p:spPr>
          <a:xfrm flipH="1" rot="411">
            <a:off x="7841664" y="2709561"/>
            <a:ext cx="3959672" cy="1867504"/>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dk1"/>
              </a:buClr>
              <a:buSzPts val="3600"/>
              <a:buFont typeface="Arial"/>
              <a:buNone/>
            </a:pPr>
            <a:r>
              <a:rPr lang="en-GB" sz="3600">
                <a:latin typeface="Arial"/>
                <a:ea typeface="Arial"/>
                <a:cs typeface="Arial"/>
                <a:sym typeface="Arial"/>
              </a:rPr>
              <a:t>Let us </a:t>
            </a:r>
            <a:r>
              <a:rPr lang="en-GB" sz="3600">
                <a:solidFill>
                  <a:srgbClr val="B81E24"/>
                </a:solidFill>
                <a:latin typeface="Arial"/>
                <a:ea typeface="Arial"/>
                <a:cs typeface="Arial"/>
                <a:sym typeface="Arial"/>
              </a:rPr>
              <a:t>check</a:t>
            </a:r>
            <a:r>
              <a:rPr lang="en-GB" sz="3600">
                <a:latin typeface="Arial"/>
                <a:ea typeface="Arial"/>
                <a:cs typeface="Arial"/>
                <a:sym typeface="Arial"/>
              </a:rPr>
              <a:t> realrawnews.com </a:t>
            </a:r>
            <a:endParaRPr sz="3600">
              <a:latin typeface="Arial"/>
              <a:ea typeface="Arial"/>
              <a:cs typeface="Arial"/>
              <a:sym typeface="Arial"/>
            </a:endParaRPr>
          </a:p>
        </p:txBody>
      </p:sp>
      <p:pic>
        <p:nvPicPr>
          <p:cNvPr id="3075" name="Google Shape;3075;p99"/>
          <p:cNvPicPr preferRelativeResize="0"/>
          <p:nvPr/>
        </p:nvPicPr>
        <p:blipFill rotWithShape="1">
          <a:blip r:embed="rId3">
            <a:alphaModFix/>
          </a:blip>
          <a:srcRect b="6645" l="7901" r="36097" t="4974"/>
          <a:stretch/>
        </p:blipFill>
        <p:spPr>
          <a:xfrm>
            <a:off x="1242725" y="1221225"/>
            <a:ext cx="6133200" cy="5441626"/>
          </a:xfrm>
          <a:prstGeom prst="rect">
            <a:avLst/>
          </a:prstGeom>
          <a:noFill/>
          <a:ln>
            <a:noFill/>
          </a:ln>
        </p:spPr>
      </p:pic>
      <p:sp>
        <p:nvSpPr>
          <p:cNvPr id="3076" name="Google Shape;3076;p99"/>
          <p:cNvSpPr txBox="1"/>
          <p:nvPr/>
        </p:nvSpPr>
        <p:spPr>
          <a:xfrm>
            <a:off x="1460433" y="1170159"/>
            <a:ext cx="3930370" cy="292339"/>
          </a:xfrm>
          <a:prstGeom prst="rect">
            <a:avLst/>
          </a:prstGeom>
          <a:noFill/>
          <a:ln cap="flat" cmpd="sng" w="12700">
            <a:solidFill>
              <a:srgbClr val="B81E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77" name="Google Shape;3077;p99"/>
          <p:cNvGrpSpPr/>
          <p:nvPr/>
        </p:nvGrpSpPr>
        <p:grpSpPr>
          <a:xfrm>
            <a:off x="374151" y="197905"/>
            <a:ext cx="2781890" cy="765131"/>
            <a:chOff x="374151" y="197905"/>
            <a:chExt cx="2781890" cy="765131"/>
          </a:xfrm>
        </p:grpSpPr>
        <p:grpSp>
          <p:nvGrpSpPr>
            <p:cNvPr id="3078" name="Google Shape;3078;p99"/>
            <p:cNvGrpSpPr/>
            <p:nvPr/>
          </p:nvGrpSpPr>
          <p:grpSpPr>
            <a:xfrm>
              <a:off x="374151" y="197905"/>
              <a:ext cx="2762789" cy="506237"/>
              <a:chOff x="6676223" y="232242"/>
              <a:chExt cx="5133247" cy="940585"/>
            </a:xfrm>
          </p:grpSpPr>
          <p:grpSp>
            <p:nvGrpSpPr>
              <p:cNvPr id="3079" name="Google Shape;3079;p99"/>
              <p:cNvGrpSpPr/>
              <p:nvPr/>
            </p:nvGrpSpPr>
            <p:grpSpPr>
              <a:xfrm>
                <a:off x="10456026" y="522867"/>
                <a:ext cx="1353444" cy="504581"/>
                <a:chOff x="10456026" y="522867"/>
                <a:chExt cx="1353444" cy="504581"/>
              </a:xfrm>
            </p:grpSpPr>
            <p:grpSp>
              <p:nvGrpSpPr>
                <p:cNvPr id="3080" name="Google Shape;3080;p99"/>
                <p:cNvGrpSpPr/>
                <p:nvPr/>
              </p:nvGrpSpPr>
              <p:grpSpPr>
                <a:xfrm>
                  <a:off x="11314887" y="522867"/>
                  <a:ext cx="494509" cy="320473"/>
                  <a:chOff x="9108110" y="975804"/>
                  <a:chExt cx="894715" cy="579831"/>
                </a:xfrm>
              </p:grpSpPr>
              <p:sp>
                <p:nvSpPr>
                  <p:cNvPr id="3081" name="Google Shape;3081;p9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2" name="Google Shape;3082;p9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3" name="Google Shape;3083;p9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4" name="Google Shape;3084;p9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5" name="Google Shape;3085;p9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6" name="Google Shape;3086;p9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7" name="Google Shape;3087;p9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8" name="Google Shape;3088;p9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89" name="Google Shape;3089;p9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90" name="Google Shape;3090;p9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1" name="Google Shape;3091;p9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92" name="Google Shape;3092;p9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3" name="Google Shape;3093;p9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094" name="Google Shape;3094;p99"/>
              <p:cNvGrpSpPr/>
              <p:nvPr/>
            </p:nvGrpSpPr>
            <p:grpSpPr>
              <a:xfrm>
                <a:off x="6676223" y="232242"/>
                <a:ext cx="959888" cy="940585"/>
                <a:chOff x="715379" y="449977"/>
                <a:chExt cx="1736725" cy="1701800"/>
              </a:xfrm>
            </p:grpSpPr>
            <p:sp>
              <p:nvSpPr>
                <p:cNvPr id="3095" name="Google Shape;3095;p9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6" name="Google Shape;3096;p9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7" name="Google Shape;3097;p99"/>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8" name="Google Shape;3098;p9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9" name="Google Shape;3099;p99"/>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0" name="Google Shape;3100;p9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1" name="Google Shape;3101;p99"/>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2" name="Google Shape;3102;p99"/>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3" name="Google Shape;3103;p99"/>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4" name="Google Shape;3104;p99"/>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5" name="Google Shape;3105;p9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6" name="Google Shape;3106;p99"/>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7" name="Google Shape;3107;p9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8" name="Google Shape;3108;p99"/>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09" name="Google Shape;3109;p9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10" name="Google Shape;3110;p9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111" name="Google Shape;3111;p99"/>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112" name="Google Shape;3112;p99"/>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113" name="Google Shape;3113;p99"/>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114" name="Google Shape;3114;p99"/>
          <p:cNvCxnSpPr/>
          <p:nvPr/>
        </p:nvCxnSpPr>
        <p:spPr>
          <a:xfrm>
            <a:off x="7983492" y="4399890"/>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8" name="Shape 3118"/>
        <p:cNvGrpSpPr/>
        <p:nvPr/>
      </p:nvGrpSpPr>
      <p:grpSpPr>
        <a:xfrm>
          <a:off x="0" y="0"/>
          <a:ext cx="0" cy="0"/>
          <a:chOff x="0" y="0"/>
          <a:chExt cx="0" cy="0"/>
        </a:xfrm>
      </p:grpSpPr>
      <p:pic>
        <p:nvPicPr>
          <p:cNvPr id="3119" name="Google Shape;3119;p102"/>
          <p:cNvPicPr preferRelativeResize="0"/>
          <p:nvPr/>
        </p:nvPicPr>
        <p:blipFill rotWithShape="1">
          <a:blip r:embed="rId3">
            <a:alphaModFix/>
          </a:blip>
          <a:srcRect b="6853" l="18884" r="40937" t="9144"/>
          <a:stretch/>
        </p:blipFill>
        <p:spPr>
          <a:xfrm>
            <a:off x="2003322" y="1236997"/>
            <a:ext cx="4575632" cy="5378113"/>
          </a:xfrm>
          <a:prstGeom prst="rect">
            <a:avLst/>
          </a:prstGeom>
          <a:noFill/>
          <a:ln>
            <a:noFill/>
          </a:ln>
        </p:spPr>
      </p:pic>
      <p:sp>
        <p:nvSpPr>
          <p:cNvPr id="3120" name="Google Shape;3120;p102"/>
          <p:cNvSpPr txBox="1"/>
          <p:nvPr/>
        </p:nvSpPr>
        <p:spPr>
          <a:xfrm>
            <a:off x="2378882" y="3165698"/>
            <a:ext cx="4314372" cy="538843"/>
          </a:xfrm>
          <a:prstGeom prst="rect">
            <a:avLst/>
          </a:prstGeom>
          <a:noFill/>
          <a:ln cap="flat" cmpd="sng" w="9525">
            <a:solidFill>
              <a:srgbClr val="B81E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102"/>
          <p:cNvSpPr txBox="1"/>
          <p:nvPr/>
        </p:nvSpPr>
        <p:spPr>
          <a:xfrm>
            <a:off x="2378880" y="3790269"/>
            <a:ext cx="4506685" cy="649061"/>
          </a:xfrm>
          <a:prstGeom prst="rect">
            <a:avLst/>
          </a:prstGeom>
          <a:noFill/>
          <a:ln cap="flat" cmpd="sng" w="9525">
            <a:solidFill>
              <a:srgbClr val="B81E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102"/>
          <p:cNvSpPr txBox="1"/>
          <p:nvPr/>
        </p:nvSpPr>
        <p:spPr>
          <a:xfrm>
            <a:off x="2407456" y="5076991"/>
            <a:ext cx="3957187" cy="592157"/>
          </a:xfrm>
          <a:prstGeom prst="rect">
            <a:avLst/>
          </a:prstGeom>
          <a:noFill/>
          <a:ln cap="flat" cmpd="sng" w="28575">
            <a:solidFill>
              <a:srgbClr val="B81E2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102"/>
          <p:cNvSpPr txBox="1"/>
          <p:nvPr>
            <p:ph type="title"/>
          </p:nvPr>
        </p:nvSpPr>
        <p:spPr>
          <a:xfrm>
            <a:off x="7456664" y="2125604"/>
            <a:ext cx="3959048" cy="3008539"/>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Arial"/>
              <a:buNone/>
            </a:pPr>
            <a:r>
              <a:rPr lang="en-GB" sz="3600">
                <a:latin typeface="Arial"/>
                <a:ea typeface="Arial"/>
                <a:cs typeface="Arial"/>
                <a:sym typeface="Arial"/>
              </a:rPr>
              <a:t>This is the </a:t>
            </a:r>
            <a:r>
              <a:rPr lang="en-GB" sz="3600">
                <a:solidFill>
                  <a:srgbClr val="B81E24"/>
                </a:solidFill>
                <a:latin typeface="Arial"/>
                <a:ea typeface="Arial"/>
                <a:cs typeface="Arial"/>
                <a:sym typeface="Arial"/>
              </a:rPr>
              <a:t>“About” </a:t>
            </a:r>
            <a:r>
              <a:rPr lang="en-GB" sz="3600">
                <a:latin typeface="Arial"/>
                <a:ea typeface="Arial"/>
                <a:cs typeface="Arial"/>
                <a:sym typeface="Arial"/>
              </a:rPr>
              <a:t>page of realrawnews.com</a:t>
            </a:r>
            <a:endParaRPr sz="3600">
              <a:latin typeface="Arial"/>
              <a:ea typeface="Arial"/>
              <a:cs typeface="Arial"/>
              <a:sym typeface="Arial"/>
            </a:endParaRPr>
          </a:p>
        </p:txBody>
      </p:sp>
      <p:grpSp>
        <p:nvGrpSpPr>
          <p:cNvPr id="3124" name="Google Shape;3124;p102"/>
          <p:cNvGrpSpPr/>
          <p:nvPr/>
        </p:nvGrpSpPr>
        <p:grpSpPr>
          <a:xfrm>
            <a:off x="374151" y="197905"/>
            <a:ext cx="2781890" cy="765131"/>
            <a:chOff x="374151" y="197905"/>
            <a:chExt cx="2781890" cy="765131"/>
          </a:xfrm>
        </p:grpSpPr>
        <p:grpSp>
          <p:nvGrpSpPr>
            <p:cNvPr id="3125" name="Google Shape;3125;p102"/>
            <p:cNvGrpSpPr/>
            <p:nvPr/>
          </p:nvGrpSpPr>
          <p:grpSpPr>
            <a:xfrm>
              <a:off x="374151" y="197905"/>
              <a:ext cx="2762789" cy="506237"/>
              <a:chOff x="6676223" y="232242"/>
              <a:chExt cx="5133247" cy="940585"/>
            </a:xfrm>
          </p:grpSpPr>
          <p:grpSp>
            <p:nvGrpSpPr>
              <p:cNvPr id="3126" name="Google Shape;3126;p102"/>
              <p:cNvGrpSpPr/>
              <p:nvPr/>
            </p:nvGrpSpPr>
            <p:grpSpPr>
              <a:xfrm>
                <a:off x="10456026" y="522867"/>
                <a:ext cx="1353444" cy="504581"/>
                <a:chOff x="10456026" y="522867"/>
                <a:chExt cx="1353444" cy="504581"/>
              </a:xfrm>
            </p:grpSpPr>
            <p:grpSp>
              <p:nvGrpSpPr>
                <p:cNvPr id="3127" name="Google Shape;3127;p102"/>
                <p:cNvGrpSpPr/>
                <p:nvPr/>
              </p:nvGrpSpPr>
              <p:grpSpPr>
                <a:xfrm>
                  <a:off x="11314887" y="522867"/>
                  <a:ext cx="494509" cy="320473"/>
                  <a:chOff x="9108110" y="975804"/>
                  <a:chExt cx="894715" cy="579831"/>
                </a:xfrm>
              </p:grpSpPr>
              <p:sp>
                <p:nvSpPr>
                  <p:cNvPr id="3128" name="Google Shape;3128;p10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29" name="Google Shape;3129;p10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0" name="Google Shape;3130;p10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1" name="Google Shape;3131;p10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2" name="Google Shape;3132;p10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3" name="Google Shape;3133;p10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4" name="Google Shape;3134;p10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5" name="Google Shape;3135;p10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6" name="Google Shape;3136;p10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37" name="Google Shape;3137;p10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38" name="Google Shape;3138;p10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39" name="Google Shape;3139;p10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0" name="Google Shape;3140;p10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141" name="Google Shape;3141;p102"/>
              <p:cNvGrpSpPr/>
              <p:nvPr/>
            </p:nvGrpSpPr>
            <p:grpSpPr>
              <a:xfrm>
                <a:off x="6676223" y="232242"/>
                <a:ext cx="959888" cy="940585"/>
                <a:chOff x="715379" y="449977"/>
                <a:chExt cx="1736725" cy="1701800"/>
              </a:xfrm>
            </p:grpSpPr>
            <p:sp>
              <p:nvSpPr>
                <p:cNvPr id="3142" name="Google Shape;3142;p10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3" name="Google Shape;3143;p10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4" name="Google Shape;3144;p102"/>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5" name="Google Shape;3145;p10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6" name="Google Shape;3146;p102"/>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7" name="Google Shape;3147;p10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8" name="Google Shape;3148;p102"/>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49" name="Google Shape;3149;p102"/>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0" name="Google Shape;3150;p102"/>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1" name="Google Shape;3151;p102"/>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2" name="Google Shape;3152;p10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3" name="Google Shape;3153;p102"/>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4" name="Google Shape;3154;p10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5" name="Google Shape;3155;p102"/>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6" name="Google Shape;3156;p10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7" name="Google Shape;3157;p10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158" name="Google Shape;3158;p102"/>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159" name="Google Shape;3159;p102"/>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160" name="Google Shape;3160;p102"/>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161" name="Google Shape;3161;p102"/>
          <p:cNvCxnSpPr/>
          <p:nvPr/>
        </p:nvCxnSpPr>
        <p:spPr>
          <a:xfrm>
            <a:off x="7526291" y="469455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ge67a4de440_0_757"/>
          <p:cNvSpPr txBox="1"/>
          <p:nvPr>
            <p:ph type="title"/>
          </p:nvPr>
        </p:nvSpPr>
        <p:spPr>
          <a:xfrm>
            <a:off x="3298384" y="628788"/>
            <a:ext cx="5828700" cy="902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300"/>
              <a:buFont typeface="Arial"/>
              <a:buNone/>
            </a:pPr>
            <a:r>
              <a:rPr lang="en-GB" sz="4300">
                <a:latin typeface="Arial"/>
                <a:ea typeface="Arial"/>
                <a:cs typeface="Arial"/>
                <a:sym typeface="Arial"/>
              </a:rPr>
              <a:t>House Rules</a:t>
            </a:r>
            <a:endParaRPr>
              <a:latin typeface="Arial"/>
              <a:ea typeface="Arial"/>
              <a:cs typeface="Arial"/>
              <a:sym typeface="Arial"/>
            </a:endParaRPr>
          </a:p>
        </p:txBody>
      </p:sp>
      <p:sp>
        <p:nvSpPr>
          <p:cNvPr id="1098" name="Google Shape;1098;ge67a4de440_0_757"/>
          <p:cNvSpPr txBox="1"/>
          <p:nvPr>
            <p:ph idx="1" type="body"/>
          </p:nvPr>
        </p:nvSpPr>
        <p:spPr>
          <a:xfrm>
            <a:off x="810400" y="1785933"/>
            <a:ext cx="10804800" cy="39519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Please keep your mic on mute at all times</a:t>
            </a:r>
            <a:endParaRPr sz="1900">
              <a:latin typeface="Arial"/>
              <a:ea typeface="Arial"/>
              <a:cs typeface="Arial"/>
              <a:sym typeface="Arial"/>
            </a:endParaRPr>
          </a:p>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Use the chat box or ‘raise your hand’ button if you have any question</a:t>
            </a:r>
            <a:endParaRPr sz="1900">
              <a:latin typeface="Arial"/>
              <a:ea typeface="Arial"/>
              <a:cs typeface="Arial"/>
              <a:sym typeface="Arial"/>
            </a:endParaRPr>
          </a:p>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Keep your video on throughout the workshop</a:t>
            </a:r>
            <a:endParaRPr sz="1900">
              <a:latin typeface="Arial"/>
              <a:ea typeface="Arial"/>
              <a:cs typeface="Arial"/>
              <a:sym typeface="Arial"/>
            </a:endParaRPr>
          </a:p>
          <a:p>
            <a:pPr indent="-3429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There will be time for Q&amp;A at the end of every section</a:t>
            </a:r>
            <a:endParaRPr sz="1900">
              <a:latin typeface="Arial"/>
              <a:ea typeface="Arial"/>
              <a:cs typeface="Arial"/>
              <a:sym typeface="Arial"/>
            </a:endParaRPr>
          </a:p>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Please do not record the session or take screenshots during the workshop to allow a free discussion</a:t>
            </a:r>
            <a:endParaRPr sz="1900">
              <a:latin typeface="Arial"/>
              <a:ea typeface="Arial"/>
              <a:cs typeface="Arial"/>
              <a:sym typeface="Arial"/>
            </a:endParaRPr>
          </a:p>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Do not share any screenshots, or videos from this workshop on social media during the workshop. </a:t>
            </a:r>
            <a:endParaRPr sz="1900">
              <a:latin typeface="Arial"/>
              <a:ea typeface="Arial"/>
              <a:cs typeface="Arial"/>
              <a:sym typeface="Arial"/>
            </a:endParaRPr>
          </a:p>
          <a:p>
            <a:pPr indent="-330200" lvl="0" marL="457200" rtl="0" algn="l">
              <a:lnSpc>
                <a:spcPct val="150000"/>
              </a:lnSpc>
              <a:spcBef>
                <a:spcPts val="0"/>
              </a:spcBef>
              <a:spcAft>
                <a:spcPts val="0"/>
              </a:spcAft>
              <a:buSzPts val="1800"/>
              <a:buFont typeface="Arial"/>
              <a:buChar char="•"/>
            </a:pPr>
            <a:r>
              <a:rPr lang="en-GB" sz="1900">
                <a:latin typeface="Arial"/>
                <a:ea typeface="Arial"/>
                <a:cs typeface="Arial"/>
                <a:sym typeface="Arial"/>
              </a:rPr>
              <a:t>We encourage you to share your learnings from this workshop with people a</a:t>
            </a:r>
            <a:r>
              <a:rPr lang="en-GB" sz="1900"/>
              <a:t>fter your training.</a:t>
            </a:r>
            <a:endParaRPr sz="1900">
              <a:latin typeface="Arial"/>
              <a:ea typeface="Arial"/>
              <a:cs typeface="Arial"/>
              <a:sym typeface="Arial"/>
            </a:endParaRPr>
          </a:p>
        </p:txBody>
      </p:sp>
      <p:grpSp>
        <p:nvGrpSpPr>
          <p:cNvPr id="1099" name="Google Shape;1099;ge67a4de440_0_757"/>
          <p:cNvGrpSpPr/>
          <p:nvPr/>
        </p:nvGrpSpPr>
        <p:grpSpPr>
          <a:xfrm>
            <a:off x="374720" y="197925"/>
            <a:ext cx="2763227" cy="506317"/>
            <a:chOff x="6676223" y="232242"/>
            <a:chExt cx="5133247" cy="940585"/>
          </a:xfrm>
        </p:grpSpPr>
        <p:grpSp>
          <p:nvGrpSpPr>
            <p:cNvPr id="1100" name="Google Shape;1100;ge67a4de440_0_757"/>
            <p:cNvGrpSpPr/>
            <p:nvPr/>
          </p:nvGrpSpPr>
          <p:grpSpPr>
            <a:xfrm>
              <a:off x="10456026" y="522865"/>
              <a:ext cx="1353444" cy="504583"/>
              <a:chOff x="10456026" y="522865"/>
              <a:chExt cx="1353444" cy="504583"/>
            </a:xfrm>
          </p:grpSpPr>
          <p:grpSp>
            <p:nvGrpSpPr>
              <p:cNvPr id="1101" name="Google Shape;1101;ge67a4de440_0_757"/>
              <p:cNvGrpSpPr/>
              <p:nvPr/>
            </p:nvGrpSpPr>
            <p:grpSpPr>
              <a:xfrm>
                <a:off x="11314887" y="522865"/>
                <a:ext cx="494509" cy="320473"/>
                <a:chOff x="9108110" y="975804"/>
                <a:chExt cx="894715" cy="579831"/>
              </a:xfrm>
            </p:grpSpPr>
            <p:sp>
              <p:nvSpPr>
                <p:cNvPr id="1102" name="Google Shape;1102;ge67a4de440_0_75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3" name="Google Shape;1103;ge67a4de440_0_75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4" name="Google Shape;1104;ge67a4de440_0_75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5" name="Google Shape;1105;ge67a4de440_0_75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6" name="Google Shape;1106;ge67a4de440_0_75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7" name="Google Shape;1107;ge67a4de440_0_75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8" name="Google Shape;1108;ge67a4de440_0_75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9" name="Google Shape;1109;ge67a4de440_0_75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0" name="Google Shape;1110;ge67a4de440_0_75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111" name="Google Shape;1111;ge67a4de440_0_75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2" name="Google Shape;1112;ge67a4de440_0_75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sp>
          <p:nvSpPr>
            <p:cNvPr id="1113" name="Google Shape;1113;ge67a4de440_0_75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4" name="Google Shape;1114;ge67a4de440_0_75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115" name="Google Shape;1115;ge67a4de440_0_757"/>
            <p:cNvGrpSpPr/>
            <p:nvPr/>
          </p:nvGrpSpPr>
          <p:grpSpPr>
            <a:xfrm>
              <a:off x="6676223" y="232242"/>
              <a:ext cx="959888" cy="940585"/>
              <a:chOff x="715379" y="449977"/>
              <a:chExt cx="1736725" cy="1701800"/>
            </a:xfrm>
          </p:grpSpPr>
          <p:sp>
            <p:nvSpPr>
              <p:cNvPr id="1116" name="Google Shape;1116;ge67a4de440_0_75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7" name="Google Shape;1117;ge67a4de440_0_75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8" name="Google Shape;1118;ge67a4de440_0_75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9" name="Google Shape;1119;ge67a4de440_0_75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0" name="Google Shape;1120;ge67a4de440_0_75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1" name="Google Shape;1121;ge67a4de440_0_75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2" name="Google Shape;1122;ge67a4de440_0_75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3" name="Google Shape;1123;ge67a4de440_0_75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4" name="Google Shape;1124;ge67a4de440_0_75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5" name="Google Shape;1125;ge67a4de440_0_75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6" name="Google Shape;1126;ge67a4de440_0_75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7" name="Google Shape;1127;ge67a4de440_0_75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8" name="Google Shape;1128;ge67a4de440_0_75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9" name="Google Shape;1129;ge67a4de440_0_75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30" name="Google Shape;1130;ge67a4de440_0_75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31" name="Google Shape;1131;ge67a4de440_0_75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pic>
          <p:nvPicPr>
            <p:cNvPr id="1132" name="Google Shape;1132;ge67a4de440_0_75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133" name="Google Shape;1133;ge67a4de440_0_757"/>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1134" name="Google Shape;1134;ge67a4de440_0_757"/>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cxnSp>
        <p:nvCxnSpPr>
          <p:cNvPr id="1135" name="Google Shape;1135;ge67a4de440_0_757"/>
          <p:cNvCxnSpPr/>
          <p:nvPr/>
        </p:nvCxnSpPr>
        <p:spPr>
          <a:xfrm>
            <a:off x="5639455" y="1530803"/>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6" name="Shape 3166"/>
        <p:cNvGrpSpPr/>
        <p:nvPr/>
      </p:nvGrpSpPr>
      <p:grpSpPr>
        <a:xfrm>
          <a:off x="0" y="0"/>
          <a:ext cx="0" cy="0"/>
          <a:chOff x="0" y="0"/>
          <a:chExt cx="0" cy="0"/>
        </a:xfrm>
      </p:grpSpPr>
      <p:sp>
        <p:nvSpPr>
          <p:cNvPr id="3167" name="Google Shape;3167;ge281cc6686_0_61"/>
          <p:cNvSpPr txBox="1"/>
          <p:nvPr>
            <p:ph type="title"/>
          </p:nvPr>
        </p:nvSpPr>
        <p:spPr>
          <a:xfrm>
            <a:off x="1189292" y="11783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sz="4600">
                <a:latin typeface="Arial"/>
                <a:ea typeface="Arial"/>
                <a:cs typeface="Arial"/>
                <a:sym typeface="Arial"/>
              </a:rPr>
              <a:t>‘REAL’ test Takeaway</a:t>
            </a:r>
            <a:endParaRPr sz="4600">
              <a:latin typeface="Arial"/>
              <a:ea typeface="Arial"/>
              <a:cs typeface="Arial"/>
              <a:sym typeface="Arial"/>
            </a:endParaRPr>
          </a:p>
        </p:txBody>
      </p:sp>
      <p:sp>
        <p:nvSpPr>
          <p:cNvPr id="3168" name="Google Shape;3168;ge281cc6686_0_61"/>
          <p:cNvSpPr txBox="1"/>
          <p:nvPr>
            <p:ph idx="1" type="body"/>
          </p:nvPr>
        </p:nvSpPr>
        <p:spPr>
          <a:xfrm>
            <a:off x="1272943" y="2649832"/>
            <a:ext cx="10515600" cy="3817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736"/>
              <a:buNone/>
            </a:pPr>
            <a:r>
              <a:rPr b="1" lang="en-GB" sz="2700">
                <a:latin typeface="Arial"/>
                <a:ea typeface="Arial"/>
                <a:cs typeface="Arial"/>
                <a:sym typeface="Arial"/>
              </a:rPr>
              <a:t>Is it REAL: </a:t>
            </a:r>
            <a:r>
              <a:rPr lang="en-GB" sz="2700">
                <a:latin typeface="Arial"/>
                <a:ea typeface="Arial"/>
                <a:cs typeface="Arial"/>
                <a:sym typeface="Arial"/>
              </a:rPr>
              <a:t>Looks a little suspicious/odd!</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b="1" lang="en-GB" sz="2700">
                <a:latin typeface="Arial"/>
                <a:ea typeface="Arial"/>
                <a:cs typeface="Arial"/>
                <a:sym typeface="Arial"/>
              </a:rPr>
              <a:t>What is the EVIDENCE? </a:t>
            </a:r>
            <a:r>
              <a:rPr lang="en-GB" sz="2700">
                <a:latin typeface="Arial"/>
                <a:ea typeface="Arial"/>
                <a:cs typeface="Arial"/>
                <a:sym typeface="Arial"/>
              </a:rPr>
              <a:t>- It’s hosted on a satire/parody website.</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b="1" lang="en-GB" sz="2700">
                <a:latin typeface="Arial"/>
                <a:ea typeface="Arial"/>
                <a:cs typeface="Arial"/>
                <a:sym typeface="Arial"/>
              </a:rPr>
              <a:t>Add it all up: </a:t>
            </a:r>
            <a:r>
              <a:rPr lang="en-GB" sz="2700">
                <a:latin typeface="Arial"/>
                <a:ea typeface="Arial"/>
                <a:cs typeface="Arial"/>
                <a:sym typeface="Arial"/>
              </a:rPr>
              <a:t>Have you heard about it? </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lang="en-GB" sz="2700">
                <a:latin typeface="Arial"/>
                <a:ea typeface="Arial"/>
                <a:cs typeface="Arial"/>
                <a:sym typeface="Arial"/>
              </a:rPr>
              <a:t>(No, there is no common knowledge )</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b="1" lang="en-GB" sz="2700">
                <a:latin typeface="Arial"/>
                <a:ea typeface="Arial"/>
                <a:cs typeface="Arial"/>
                <a:sym typeface="Arial"/>
              </a:rPr>
              <a:t>Look Around: </a:t>
            </a:r>
            <a:r>
              <a:rPr lang="en-GB" sz="2700">
                <a:latin typeface="Arial"/>
                <a:ea typeface="Arial"/>
                <a:cs typeface="Arial"/>
                <a:sym typeface="Arial"/>
              </a:rPr>
              <a:t>Any other sources carrying it?</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lang="en-GB" sz="2700">
                <a:latin typeface="Arial"/>
                <a:ea typeface="Arial"/>
                <a:cs typeface="Arial"/>
                <a:sym typeface="Arial"/>
              </a:rPr>
              <a:t>(None. No other legit sources carrying it)</a:t>
            </a:r>
            <a:endParaRPr sz="2700">
              <a:latin typeface="Arial"/>
              <a:ea typeface="Arial"/>
              <a:cs typeface="Arial"/>
              <a:sym typeface="Arial"/>
            </a:endParaRPr>
          </a:p>
          <a:p>
            <a:pPr indent="0" lvl="0" marL="0" rtl="0" algn="l">
              <a:lnSpc>
                <a:spcPct val="90000"/>
              </a:lnSpc>
              <a:spcBef>
                <a:spcPts val="1000"/>
              </a:spcBef>
              <a:spcAft>
                <a:spcPts val="0"/>
              </a:spcAft>
              <a:buSzPts val="1736"/>
              <a:buNone/>
            </a:pPr>
            <a:r>
              <a:rPr b="1" lang="en-GB" sz="2700">
                <a:latin typeface="Arial"/>
                <a:ea typeface="Arial"/>
                <a:cs typeface="Arial"/>
                <a:sym typeface="Arial"/>
              </a:rPr>
              <a:t>RESULT: </a:t>
            </a:r>
            <a:r>
              <a:rPr lang="en-GB" sz="2700">
                <a:latin typeface="Arial"/>
                <a:ea typeface="Arial"/>
                <a:cs typeface="Arial"/>
                <a:sym typeface="Arial"/>
              </a:rPr>
              <a:t>It fails the REAL test.</a:t>
            </a:r>
            <a:endParaRPr sz="2700">
              <a:latin typeface="Arial"/>
              <a:ea typeface="Arial"/>
              <a:cs typeface="Arial"/>
              <a:sym typeface="Arial"/>
            </a:endParaRPr>
          </a:p>
        </p:txBody>
      </p:sp>
      <p:grpSp>
        <p:nvGrpSpPr>
          <p:cNvPr id="3169" name="Google Shape;3169;ge281cc6686_0_61"/>
          <p:cNvGrpSpPr/>
          <p:nvPr/>
        </p:nvGrpSpPr>
        <p:grpSpPr>
          <a:xfrm>
            <a:off x="374151" y="197905"/>
            <a:ext cx="2781890" cy="765131"/>
            <a:chOff x="374151" y="197905"/>
            <a:chExt cx="2781890" cy="765131"/>
          </a:xfrm>
        </p:grpSpPr>
        <p:grpSp>
          <p:nvGrpSpPr>
            <p:cNvPr id="3170" name="Google Shape;3170;ge281cc6686_0_61"/>
            <p:cNvGrpSpPr/>
            <p:nvPr/>
          </p:nvGrpSpPr>
          <p:grpSpPr>
            <a:xfrm>
              <a:off x="374151" y="197905"/>
              <a:ext cx="2762789" cy="506237"/>
              <a:chOff x="6676223" y="232242"/>
              <a:chExt cx="5133247" cy="940585"/>
            </a:xfrm>
          </p:grpSpPr>
          <p:grpSp>
            <p:nvGrpSpPr>
              <p:cNvPr id="3171" name="Google Shape;3171;ge281cc6686_0_61"/>
              <p:cNvGrpSpPr/>
              <p:nvPr/>
            </p:nvGrpSpPr>
            <p:grpSpPr>
              <a:xfrm>
                <a:off x="10456026" y="522867"/>
                <a:ext cx="1353444" cy="504581"/>
                <a:chOff x="10456026" y="522867"/>
                <a:chExt cx="1353444" cy="504581"/>
              </a:xfrm>
            </p:grpSpPr>
            <p:grpSp>
              <p:nvGrpSpPr>
                <p:cNvPr id="3172" name="Google Shape;3172;ge281cc6686_0_61"/>
                <p:cNvGrpSpPr/>
                <p:nvPr/>
              </p:nvGrpSpPr>
              <p:grpSpPr>
                <a:xfrm>
                  <a:off x="11314887" y="522867"/>
                  <a:ext cx="494509" cy="320473"/>
                  <a:chOff x="9108110" y="975804"/>
                  <a:chExt cx="894715" cy="579831"/>
                </a:xfrm>
              </p:grpSpPr>
              <p:sp>
                <p:nvSpPr>
                  <p:cNvPr id="3173" name="Google Shape;3173;ge281cc6686_0_6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4" name="Google Shape;3174;ge281cc6686_0_6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5" name="Google Shape;3175;ge281cc6686_0_6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6" name="Google Shape;3176;ge281cc6686_0_6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7" name="Google Shape;3177;ge281cc6686_0_6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8" name="Google Shape;3178;ge281cc6686_0_6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79" name="Google Shape;3179;ge281cc6686_0_6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0" name="Google Shape;3180;ge281cc6686_0_6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1" name="Google Shape;3181;ge281cc6686_0_6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82" name="Google Shape;3182;ge281cc6686_0_6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3" name="Google Shape;3183;ge281cc6686_0_6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184" name="Google Shape;3184;ge281cc6686_0_6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5" name="Google Shape;3185;ge281cc6686_0_6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186" name="Google Shape;3186;ge281cc6686_0_61"/>
              <p:cNvGrpSpPr/>
              <p:nvPr/>
            </p:nvGrpSpPr>
            <p:grpSpPr>
              <a:xfrm>
                <a:off x="6676223" y="232242"/>
                <a:ext cx="959888" cy="940585"/>
                <a:chOff x="715379" y="449977"/>
                <a:chExt cx="1736725" cy="1701800"/>
              </a:xfrm>
            </p:grpSpPr>
            <p:sp>
              <p:nvSpPr>
                <p:cNvPr id="3187" name="Google Shape;3187;ge281cc6686_0_6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8" name="Google Shape;3188;ge281cc6686_0_6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89" name="Google Shape;3189;ge281cc6686_0_61"/>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0" name="Google Shape;3190;ge281cc6686_0_6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1" name="Google Shape;3191;ge281cc6686_0_61"/>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2" name="Google Shape;3192;ge281cc6686_0_6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3" name="Google Shape;3193;ge281cc6686_0_61"/>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4" name="Google Shape;3194;ge281cc6686_0_61"/>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5" name="Google Shape;3195;ge281cc6686_0_61"/>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6" name="Google Shape;3196;ge281cc6686_0_61"/>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7" name="Google Shape;3197;ge281cc6686_0_6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8" name="Google Shape;3198;ge281cc6686_0_61"/>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99" name="Google Shape;3199;ge281cc6686_0_6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00" name="Google Shape;3200;ge281cc6686_0_61"/>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01" name="Google Shape;3201;ge281cc6686_0_6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02" name="Google Shape;3202;ge281cc6686_0_6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203" name="Google Shape;3203;ge281cc6686_0_61"/>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204" name="Google Shape;3204;ge281cc6686_0_61"/>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3205" name="Google Shape;3205;ge281cc6686_0_61"/>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3206" name="Google Shape;3206;ge281cc6686_0_61"/>
          <p:cNvCxnSpPr/>
          <p:nvPr/>
        </p:nvCxnSpPr>
        <p:spPr>
          <a:xfrm>
            <a:off x="1309704" y="236597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1E24"/>
        </a:solidFill>
      </p:bgPr>
    </p:bg>
    <p:spTree>
      <p:nvGrpSpPr>
        <p:cNvPr id="3210" name="Shape 3210"/>
        <p:cNvGrpSpPr/>
        <p:nvPr/>
      </p:nvGrpSpPr>
      <p:grpSpPr>
        <a:xfrm>
          <a:off x="0" y="0"/>
          <a:ext cx="0" cy="0"/>
          <a:chOff x="0" y="0"/>
          <a:chExt cx="0" cy="0"/>
        </a:xfrm>
      </p:grpSpPr>
      <p:sp>
        <p:nvSpPr>
          <p:cNvPr id="3211" name="Google Shape;3211;gb7ff79a52d_0_235"/>
          <p:cNvSpPr txBox="1"/>
          <p:nvPr>
            <p:ph type="title"/>
          </p:nvPr>
        </p:nvSpPr>
        <p:spPr>
          <a:xfrm>
            <a:off x="617551" y="1831200"/>
            <a:ext cx="11093100" cy="2852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GB">
                <a:solidFill>
                  <a:schemeClr val="lt1"/>
                </a:solidFill>
              </a:rPr>
              <a:t>SECTION 4:</a:t>
            </a:r>
            <a:br>
              <a:rPr lang="en-GB">
                <a:solidFill>
                  <a:schemeClr val="lt1"/>
                </a:solidFill>
              </a:rPr>
            </a:br>
            <a:r>
              <a:rPr lang="en-GB">
                <a:solidFill>
                  <a:schemeClr val="lt1"/>
                </a:solidFill>
              </a:rPr>
              <a:t>Tools and Techniques for </a:t>
            </a:r>
            <a:endParaRPr>
              <a:solidFill>
                <a:schemeClr val="lt1"/>
              </a:solidFill>
            </a:endParaRPr>
          </a:p>
          <a:p>
            <a:pPr indent="0" lvl="0" marL="0" rtl="0" algn="ctr">
              <a:lnSpc>
                <a:spcPct val="90000"/>
              </a:lnSpc>
              <a:spcBef>
                <a:spcPts val="0"/>
              </a:spcBef>
              <a:spcAft>
                <a:spcPts val="0"/>
              </a:spcAft>
              <a:buClr>
                <a:schemeClr val="dk1"/>
              </a:buClr>
              <a:buSzPct val="333333"/>
              <a:buFont typeface="Arial"/>
              <a:buNone/>
            </a:pPr>
            <a:r>
              <a:rPr lang="en-GB">
                <a:solidFill>
                  <a:schemeClr val="lt1"/>
                </a:solidFill>
              </a:rPr>
              <a:t>Social Media and Image Verification </a:t>
            </a:r>
            <a:endParaRPr i="1" sz="1800">
              <a:solidFill>
                <a:schemeClr val="lt1"/>
              </a:solidFill>
            </a:endParaRPr>
          </a:p>
        </p:txBody>
      </p:sp>
      <p:cxnSp>
        <p:nvCxnSpPr>
          <p:cNvPr id="3212" name="Google Shape;3212;gb7ff79a52d_0_235"/>
          <p:cNvCxnSpPr/>
          <p:nvPr/>
        </p:nvCxnSpPr>
        <p:spPr>
          <a:xfrm>
            <a:off x="5412030" y="4796574"/>
            <a:ext cx="786000" cy="0"/>
          </a:xfrm>
          <a:prstGeom prst="straightConnector1">
            <a:avLst/>
          </a:prstGeom>
          <a:noFill/>
          <a:ln cap="flat" cmpd="sng" w="127000">
            <a:solidFill>
              <a:schemeClr val="lt1"/>
            </a:solidFill>
            <a:prstDash val="solid"/>
            <a:miter lim="800000"/>
            <a:headEnd len="sm" w="sm" type="none"/>
            <a:tailEnd len="sm" w="sm" type="non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6" name="Shape 3216"/>
        <p:cNvGrpSpPr/>
        <p:nvPr/>
      </p:nvGrpSpPr>
      <p:grpSpPr>
        <a:xfrm>
          <a:off x="0" y="0"/>
          <a:ext cx="0" cy="0"/>
          <a:chOff x="0" y="0"/>
          <a:chExt cx="0" cy="0"/>
        </a:xfrm>
      </p:grpSpPr>
      <p:pic>
        <p:nvPicPr>
          <p:cNvPr id="3217" name="Google Shape;3217;gb7ff79a52d_0_253"/>
          <p:cNvPicPr preferRelativeResize="0"/>
          <p:nvPr/>
        </p:nvPicPr>
        <p:blipFill rotWithShape="1">
          <a:blip r:embed="rId3">
            <a:alphaModFix/>
          </a:blip>
          <a:srcRect b="46903" l="31204" r="37052" t="9911"/>
          <a:stretch/>
        </p:blipFill>
        <p:spPr>
          <a:xfrm>
            <a:off x="4838135" y="784985"/>
            <a:ext cx="2824842" cy="2364708"/>
          </a:xfrm>
          <a:prstGeom prst="rect">
            <a:avLst/>
          </a:prstGeom>
          <a:noFill/>
          <a:ln>
            <a:noFill/>
          </a:ln>
        </p:spPr>
      </p:pic>
      <p:pic>
        <p:nvPicPr>
          <p:cNvPr id="3218" name="Google Shape;3218;gb7ff79a52d_0_253"/>
          <p:cNvPicPr preferRelativeResize="0"/>
          <p:nvPr/>
        </p:nvPicPr>
        <p:blipFill rotWithShape="1">
          <a:blip r:embed="rId4">
            <a:alphaModFix/>
          </a:blip>
          <a:srcRect b="40948" l="30266" r="37990" t="9911"/>
          <a:stretch/>
        </p:blipFill>
        <p:spPr>
          <a:xfrm>
            <a:off x="8068681" y="747870"/>
            <a:ext cx="2705651" cy="2577263"/>
          </a:xfrm>
          <a:prstGeom prst="rect">
            <a:avLst/>
          </a:prstGeom>
          <a:noFill/>
          <a:ln>
            <a:noFill/>
          </a:ln>
        </p:spPr>
      </p:pic>
      <p:pic>
        <p:nvPicPr>
          <p:cNvPr id="3219" name="Google Shape;3219;gb7ff79a52d_0_253"/>
          <p:cNvPicPr preferRelativeResize="0"/>
          <p:nvPr/>
        </p:nvPicPr>
        <p:blipFill rotWithShape="1">
          <a:blip r:embed="rId5">
            <a:alphaModFix/>
          </a:blip>
          <a:srcRect b="49079" l="30938" r="37987" t="7732"/>
          <a:stretch/>
        </p:blipFill>
        <p:spPr>
          <a:xfrm>
            <a:off x="4838136" y="3691016"/>
            <a:ext cx="2824842" cy="2415671"/>
          </a:xfrm>
          <a:prstGeom prst="rect">
            <a:avLst/>
          </a:prstGeom>
          <a:noFill/>
          <a:ln>
            <a:noFill/>
          </a:ln>
        </p:spPr>
      </p:pic>
      <p:pic>
        <p:nvPicPr>
          <p:cNvPr id="3220" name="Google Shape;3220;gb7ff79a52d_0_253"/>
          <p:cNvPicPr preferRelativeResize="0"/>
          <p:nvPr/>
        </p:nvPicPr>
        <p:blipFill rotWithShape="1">
          <a:blip r:embed="rId6">
            <a:alphaModFix/>
          </a:blip>
          <a:srcRect b="45474" l="30400" r="37854" t="7706"/>
          <a:stretch/>
        </p:blipFill>
        <p:spPr>
          <a:xfrm>
            <a:off x="8068681" y="3691017"/>
            <a:ext cx="2824842" cy="2563586"/>
          </a:xfrm>
          <a:prstGeom prst="rect">
            <a:avLst/>
          </a:prstGeom>
          <a:noFill/>
          <a:ln>
            <a:noFill/>
          </a:ln>
        </p:spPr>
      </p:pic>
      <p:sp>
        <p:nvSpPr>
          <p:cNvPr id="3221" name="Google Shape;3221;gb7ff79a52d_0_253"/>
          <p:cNvSpPr txBox="1"/>
          <p:nvPr/>
        </p:nvSpPr>
        <p:spPr>
          <a:xfrm>
            <a:off x="621650" y="1823996"/>
            <a:ext cx="4103786" cy="321000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733"/>
              <a:buFont typeface="Arial"/>
              <a:buNone/>
            </a:pPr>
            <a:r>
              <a:rPr b="0" i="0" lang="en-GB" sz="5000" u="none" cap="none" strike="noStrike">
                <a:solidFill>
                  <a:srgbClr val="980000"/>
                </a:solidFill>
                <a:latin typeface="Arial"/>
                <a:ea typeface="Arial"/>
                <a:cs typeface="Arial"/>
                <a:sym typeface="Arial"/>
              </a:rPr>
              <a:t>Can the real Virat Kohli, </a:t>
            </a:r>
            <a:r>
              <a:rPr b="0" i="0" lang="en-GB" sz="5000" u="none" cap="none" strike="noStrike">
                <a:solidFill>
                  <a:schemeClr val="dk1"/>
                </a:solidFill>
                <a:latin typeface="Arial"/>
                <a:ea typeface="Arial"/>
                <a:cs typeface="Arial"/>
                <a:sym typeface="Arial"/>
              </a:rPr>
              <a:t>please</a:t>
            </a:r>
            <a:br>
              <a:rPr b="0" i="0" lang="en-GB" sz="5000" u="none" cap="none" strike="noStrike">
                <a:solidFill>
                  <a:schemeClr val="dk1"/>
                </a:solidFill>
                <a:latin typeface="Arial"/>
                <a:ea typeface="Arial"/>
                <a:cs typeface="Arial"/>
                <a:sym typeface="Arial"/>
              </a:rPr>
            </a:br>
            <a:r>
              <a:rPr b="0" i="0" lang="en-GB" sz="5000" u="none" cap="none" strike="noStrike">
                <a:solidFill>
                  <a:schemeClr val="dk1"/>
                </a:solidFill>
                <a:latin typeface="Arial"/>
                <a:ea typeface="Arial"/>
                <a:cs typeface="Arial"/>
                <a:sym typeface="Arial"/>
              </a:rPr>
              <a:t>stand up?</a:t>
            </a:r>
            <a:endParaRPr b="0" i="0" sz="5000" u="none" cap="none" strike="noStrike">
              <a:solidFill>
                <a:schemeClr val="dk1"/>
              </a:solidFill>
              <a:latin typeface="Arial"/>
              <a:ea typeface="Arial"/>
              <a:cs typeface="Arial"/>
              <a:sym typeface="Arial"/>
            </a:endParaRPr>
          </a:p>
        </p:txBody>
      </p:sp>
      <p:grpSp>
        <p:nvGrpSpPr>
          <p:cNvPr id="3222" name="Google Shape;3222;gb7ff79a52d_0_253"/>
          <p:cNvGrpSpPr/>
          <p:nvPr/>
        </p:nvGrpSpPr>
        <p:grpSpPr>
          <a:xfrm>
            <a:off x="374151" y="197905"/>
            <a:ext cx="2762789" cy="506237"/>
            <a:chOff x="6676223" y="232242"/>
            <a:chExt cx="5133247" cy="940585"/>
          </a:xfrm>
        </p:grpSpPr>
        <p:grpSp>
          <p:nvGrpSpPr>
            <p:cNvPr id="3223" name="Google Shape;3223;gb7ff79a52d_0_253"/>
            <p:cNvGrpSpPr/>
            <p:nvPr/>
          </p:nvGrpSpPr>
          <p:grpSpPr>
            <a:xfrm>
              <a:off x="10456026" y="522867"/>
              <a:ext cx="1353444" cy="504581"/>
              <a:chOff x="10456026" y="522867"/>
              <a:chExt cx="1353444" cy="504581"/>
            </a:xfrm>
          </p:grpSpPr>
          <p:grpSp>
            <p:nvGrpSpPr>
              <p:cNvPr id="3224" name="Google Shape;3224;gb7ff79a52d_0_253"/>
              <p:cNvGrpSpPr/>
              <p:nvPr/>
            </p:nvGrpSpPr>
            <p:grpSpPr>
              <a:xfrm>
                <a:off x="11314887" y="522867"/>
                <a:ext cx="494509" cy="320473"/>
                <a:chOff x="9108110" y="975804"/>
                <a:chExt cx="894715" cy="579831"/>
              </a:xfrm>
            </p:grpSpPr>
            <p:sp>
              <p:nvSpPr>
                <p:cNvPr id="3225" name="Google Shape;3225;gb7ff79a52d_0_25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6" name="Google Shape;3226;gb7ff79a52d_0_25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7" name="Google Shape;3227;gb7ff79a52d_0_25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8" name="Google Shape;3228;gb7ff79a52d_0_25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9" name="Google Shape;3229;gb7ff79a52d_0_25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0" name="Google Shape;3230;gb7ff79a52d_0_25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1" name="Google Shape;3231;gb7ff79a52d_0_25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2" name="Google Shape;3232;gb7ff79a52d_0_25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3" name="Google Shape;3233;gb7ff79a52d_0_25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234" name="Google Shape;3234;gb7ff79a52d_0_25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5" name="Google Shape;3235;gb7ff79a52d_0_25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236" name="Google Shape;3236;gb7ff79a52d_0_25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37" name="Google Shape;3237;gb7ff79a52d_0_25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238" name="Google Shape;3238;gb7ff79a52d_0_253"/>
            <p:cNvGrpSpPr/>
            <p:nvPr/>
          </p:nvGrpSpPr>
          <p:grpSpPr>
            <a:xfrm>
              <a:off x="6676223" y="232242"/>
              <a:ext cx="959888" cy="940585"/>
              <a:chOff x="715379" y="449977"/>
              <a:chExt cx="1736725" cy="1701800"/>
            </a:xfrm>
          </p:grpSpPr>
          <p:sp>
            <p:nvSpPr>
              <p:cNvPr id="3239" name="Google Shape;3239;gb7ff79a52d_0_25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0" name="Google Shape;3240;gb7ff79a52d_0_25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1" name="Google Shape;3241;gb7ff79a52d_0_253"/>
              <p:cNvSpPr/>
              <p:nvPr/>
            </p:nvSpPr>
            <p:spPr>
              <a:xfrm>
                <a:off x="1140755" y="943620"/>
                <a:ext cx="186300" cy="221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2" name="Google Shape;3242;gb7ff79a52d_0_25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3" name="Google Shape;3243;gb7ff79a52d_0_253"/>
              <p:cNvSpPr/>
              <p:nvPr/>
            </p:nvSpPr>
            <p:spPr>
              <a:xfrm>
                <a:off x="1868016" y="938963"/>
                <a:ext cx="158400" cy="230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4" name="Google Shape;3244;gb7ff79a52d_0_25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5" name="Google Shape;3245;gb7ff79a52d_0_253"/>
              <p:cNvSpPr/>
              <p:nvPr/>
            </p:nvSpPr>
            <p:spPr>
              <a:xfrm>
                <a:off x="1391221" y="1546008"/>
                <a:ext cx="1845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6" name="Google Shape;3246;gb7ff79a52d_0_253"/>
              <p:cNvSpPr/>
              <p:nvPr/>
            </p:nvSpPr>
            <p:spPr>
              <a:xfrm>
                <a:off x="1606425" y="1547918"/>
                <a:ext cx="253500" cy="1719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7" name="Google Shape;3247;gb7ff79a52d_0_253"/>
              <p:cNvSpPr/>
              <p:nvPr/>
            </p:nvSpPr>
            <p:spPr>
              <a:xfrm>
                <a:off x="1881483" y="1548260"/>
                <a:ext cx="158100" cy="1716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8" name="Google Shape;3248;gb7ff79a52d_0_253"/>
              <p:cNvSpPr/>
              <p:nvPr/>
            </p:nvSpPr>
            <p:spPr>
              <a:xfrm>
                <a:off x="1150931" y="1763974"/>
                <a:ext cx="972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49" name="Google Shape;3249;gb7ff79a52d_0_25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50" name="Google Shape;3250;gb7ff79a52d_0_253"/>
              <p:cNvSpPr/>
              <p:nvPr/>
            </p:nvSpPr>
            <p:spPr>
              <a:xfrm>
                <a:off x="1401364" y="1766237"/>
                <a:ext cx="264600" cy="1731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51" name="Google Shape;3251;gb7ff79a52d_0_25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52" name="Google Shape;3252;gb7ff79a52d_0_253"/>
              <p:cNvSpPr/>
              <p:nvPr/>
            </p:nvSpPr>
            <p:spPr>
              <a:xfrm>
                <a:off x="1740921" y="1763977"/>
                <a:ext cx="154800" cy="1761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53" name="Google Shape;3253;gb7ff79a52d_0_25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54" name="Google Shape;3254;gb7ff79a52d_0_25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255" name="Google Shape;3255;gb7ff79a52d_0_253"/>
            <p:cNvPicPr preferRelativeResize="0"/>
            <p:nvPr/>
          </p:nvPicPr>
          <p:blipFill rotWithShape="1">
            <a:blip r:embed="rId15">
              <a:alphaModFix/>
            </a:blip>
            <a:srcRect b="0" l="0" r="0" t="0"/>
            <a:stretch/>
          </p:blipFill>
          <p:spPr>
            <a:xfrm>
              <a:off x="8100690" y="439353"/>
              <a:ext cx="2024416" cy="613380"/>
            </a:xfrm>
            <a:prstGeom prst="rect">
              <a:avLst/>
            </a:prstGeom>
            <a:noFill/>
            <a:ln>
              <a:noFill/>
            </a:ln>
          </p:spPr>
        </p:pic>
      </p:grpSp>
      <p:pic>
        <p:nvPicPr>
          <p:cNvPr id="3256" name="Google Shape;3256;gb7ff79a52d_0_253"/>
          <p:cNvPicPr preferRelativeResize="0"/>
          <p:nvPr/>
        </p:nvPicPr>
        <p:blipFill rotWithShape="1">
          <a:blip r:embed="rId16">
            <a:alphaModFix/>
          </a:blip>
          <a:srcRect b="0" l="0" r="0" t="0"/>
          <a:stretch/>
        </p:blipFill>
        <p:spPr>
          <a:xfrm>
            <a:off x="384645" y="784985"/>
            <a:ext cx="2771396" cy="178051"/>
          </a:xfrm>
          <a:prstGeom prst="rect">
            <a:avLst/>
          </a:prstGeom>
          <a:noFill/>
          <a:ln>
            <a:noFill/>
          </a:ln>
        </p:spPr>
      </p:pic>
      <p:pic>
        <p:nvPicPr>
          <p:cNvPr id="3257" name="Google Shape;3257;gb7ff79a52d_0_253"/>
          <p:cNvPicPr preferRelativeResize="0"/>
          <p:nvPr/>
        </p:nvPicPr>
        <p:blipFill rotWithShape="1">
          <a:blip r:embed="rId17">
            <a:alphaModFix/>
          </a:blip>
          <a:srcRect b="30305" l="49898" r="27005" t="29329"/>
          <a:stretch/>
        </p:blipFill>
        <p:spPr>
          <a:xfrm rot="-5400000">
            <a:off x="11114398" y="5802156"/>
            <a:ext cx="634596" cy="1567031"/>
          </a:xfrm>
          <a:prstGeom prst="rect">
            <a:avLst/>
          </a:prstGeom>
          <a:noFill/>
          <a:ln>
            <a:noFill/>
          </a:ln>
        </p:spPr>
      </p:pic>
      <p:cxnSp>
        <p:nvCxnSpPr>
          <p:cNvPr id="3258" name="Google Shape;3258;gb7ff79a52d_0_253"/>
          <p:cNvCxnSpPr/>
          <p:nvPr/>
        </p:nvCxnSpPr>
        <p:spPr>
          <a:xfrm>
            <a:off x="781764" y="5168481"/>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3" name="Shape 3263"/>
        <p:cNvGrpSpPr/>
        <p:nvPr/>
      </p:nvGrpSpPr>
      <p:grpSpPr>
        <a:xfrm>
          <a:off x="0" y="0"/>
          <a:ext cx="0" cy="0"/>
          <a:chOff x="0" y="0"/>
          <a:chExt cx="0" cy="0"/>
        </a:xfrm>
      </p:grpSpPr>
      <p:pic>
        <p:nvPicPr>
          <p:cNvPr id="3264" name="Google Shape;3264;gb7ff79a52d_0_262"/>
          <p:cNvPicPr preferRelativeResize="0"/>
          <p:nvPr/>
        </p:nvPicPr>
        <p:blipFill rotWithShape="1">
          <a:blip r:embed="rId3">
            <a:alphaModFix/>
          </a:blip>
          <a:srcRect b="50180" l="29864" r="37865" t="8919"/>
          <a:stretch/>
        </p:blipFill>
        <p:spPr>
          <a:xfrm>
            <a:off x="2000250" y="1203216"/>
            <a:ext cx="7387548" cy="5264408"/>
          </a:xfrm>
          <a:prstGeom prst="rect">
            <a:avLst/>
          </a:prstGeom>
          <a:noFill/>
          <a:ln>
            <a:noFill/>
          </a:ln>
        </p:spPr>
      </p:pic>
      <p:grpSp>
        <p:nvGrpSpPr>
          <p:cNvPr id="3265" name="Google Shape;3265;gb7ff79a52d_0_262"/>
          <p:cNvGrpSpPr/>
          <p:nvPr/>
        </p:nvGrpSpPr>
        <p:grpSpPr>
          <a:xfrm>
            <a:off x="374151" y="197905"/>
            <a:ext cx="2762789" cy="506237"/>
            <a:chOff x="6676223" y="232242"/>
            <a:chExt cx="5133247" cy="940585"/>
          </a:xfrm>
        </p:grpSpPr>
        <p:grpSp>
          <p:nvGrpSpPr>
            <p:cNvPr id="3266" name="Google Shape;3266;gb7ff79a52d_0_262"/>
            <p:cNvGrpSpPr/>
            <p:nvPr/>
          </p:nvGrpSpPr>
          <p:grpSpPr>
            <a:xfrm>
              <a:off x="10456026" y="522867"/>
              <a:ext cx="1353444" cy="504581"/>
              <a:chOff x="10456026" y="522867"/>
              <a:chExt cx="1353444" cy="504581"/>
            </a:xfrm>
          </p:grpSpPr>
          <p:grpSp>
            <p:nvGrpSpPr>
              <p:cNvPr id="3267" name="Google Shape;3267;gb7ff79a52d_0_262"/>
              <p:cNvGrpSpPr/>
              <p:nvPr/>
            </p:nvGrpSpPr>
            <p:grpSpPr>
              <a:xfrm>
                <a:off x="11314887" y="522867"/>
                <a:ext cx="494509" cy="320473"/>
                <a:chOff x="9108110" y="975804"/>
                <a:chExt cx="894715" cy="579831"/>
              </a:xfrm>
            </p:grpSpPr>
            <p:sp>
              <p:nvSpPr>
                <p:cNvPr id="3268" name="Google Shape;3268;gb7ff79a52d_0_26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69" name="Google Shape;3269;gb7ff79a52d_0_26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0" name="Google Shape;3270;gb7ff79a52d_0_26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1" name="Google Shape;3271;gb7ff79a52d_0_26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2" name="Google Shape;3272;gb7ff79a52d_0_26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3" name="Google Shape;3273;gb7ff79a52d_0_26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4" name="Google Shape;3274;gb7ff79a52d_0_26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5" name="Google Shape;3275;gb7ff79a52d_0_26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6" name="Google Shape;3276;gb7ff79a52d_0_26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277" name="Google Shape;3277;gb7ff79a52d_0_26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78" name="Google Shape;3278;gb7ff79a52d_0_26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279" name="Google Shape;3279;gb7ff79a52d_0_26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0" name="Google Shape;3280;gb7ff79a52d_0_26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281" name="Google Shape;3281;gb7ff79a52d_0_262"/>
            <p:cNvGrpSpPr/>
            <p:nvPr/>
          </p:nvGrpSpPr>
          <p:grpSpPr>
            <a:xfrm>
              <a:off x="6676223" y="232242"/>
              <a:ext cx="959888" cy="940585"/>
              <a:chOff x="715379" y="449977"/>
              <a:chExt cx="1736725" cy="1701800"/>
            </a:xfrm>
          </p:grpSpPr>
          <p:sp>
            <p:nvSpPr>
              <p:cNvPr id="3282" name="Google Shape;3282;gb7ff79a52d_0_26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3" name="Google Shape;3283;gb7ff79a52d_0_26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4" name="Google Shape;3284;gb7ff79a52d_0_262"/>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5" name="Google Shape;3285;gb7ff79a52d_0_26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6" name="Google Shape;3286;gb7ff79a52d_0_262"/>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7" name="Google Shape;3287;gb7ff79a52d_0_26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8" name="Google Shape;3288;gb7ff79a52d_0_262"/>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89" name="Google Shape;3289;gb7ff79a52d_0_262"/>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0" name="Google Shape;3290;gb7ff79a52d_0_262"/>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1" name="Google Shape;3291;gb7ff79a52d_0_262"/>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2" name="Google Shape;3292;gb7ff79a52d_0_26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3" name="Google Shape;3293;gb7ff79a52d_0_262"/>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4" name="Google Shape;3294;gb7ff79a52d_0_26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5" name="Google Shape;3295;gb7ff79a52d_0_262"/>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6" name="Google Shape;3296;gb7ff79a52d_0_26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97" name="Google Shape;3297;gb7ff79a52d_0_26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298" name="Google Shape;3298;gb7ff79a52d_0_262"/>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299" name="Google Shape;3299;gb7ff79a52d_0_262"/>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3300" name="Google Shape;3300;gb7ff79a52d_0_262"/>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4" name="Shape 3304"/>
        <p:cNvGrpSpPr/>
        <p:nvPr/>
      </p:nvGrpSpPr>
      <p:grpSpPr>
        <a:xfrm>
          <a:off x="0" y="0"/>
          <a:ext cx="0" cy="0"/>
          <a:chOff x="0" y="0"/>
          <a:chExt cx="0" cy="0"/>
        </a:xfrm>
      </p:grpSpPr>
      <p:sp>
        <p:nvSpPr>
          <p:cNvPr id="3305" name="Google Shape;3305;ge2286a765b_0_2706"/>
          <p:cNvSpPr txBox="1"/>
          <p:nvPr>
            <p:ph type="title"/>
          </p:nvPr>
        </p:nvSpPr>
        <p:spPr>
          <a:xfrm>
            <a:off x="717550" y="2328862"/>
            <a:ext cx="10515600" cy="189067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GB">
                <a:latin typeface="Arial"/>
                <a:ea typeface="Arial"/>
                <a:cs typeface="Arial"/>
                <a:sym typeface="Arial"/>
              </a:rPr>
              <a:t>‘Click Away’ To </a:t>
            </a:r>
            <a:r>
              <a:rPr lang="en-GB">
                <a:extLst>
                  <a:ext uri="http://customooxmlschemas.google.com/">
                    <go:slidesCustomData xmlns:go="http://customooxmlschemas.google.com/" textRoundtripDataId="15"/>
                  </a:ext>
                </a:extLst>
              </a:rPr>
              <a:t>Look</a:t>
            </a:r>
            <a:r>
              <a:rPr lang="en-GB"/>
              <a:t> Around</a:t>
            </a:r>
            <a:endParaRPr>
              <a:latin typeface="Arial"/>
              <a:ea typeface="Arial"/>
              <a:cs typeface="Arial"/>
              <a:sym typeface="Arial"/>
            </a:endParaRPr>
          </a:p>
        </p:txBody>
      </p:sp>
      <p:grpSp>
        <p:nvGrpSpPr>
          <p:cNvPr id="3306" name="Google Shape;3306;ge2286a765b_0_2706"/>
          <p:cNvGrpSpPr/>
          <p:nvPr/>
        </p:nvGrpSpPr>
        <p:grpSpPr>
          <a:xfrm>
            <a:off x="374151" y="197905"/>
            <a:ext cx="2762789" cy="506237"/>
            <a:chOff x="6676223" y="232242"/>
            <a:chExt cx="5133247" cy="940585"/>
          </a:xfrm>
        </p:grpSpPr>
        <p:grpSp>
          <p:nvGrpSpPr>
            <p:cNvPr id="3307" name="Google Shape;3307;ge2286a765b_0_2706"/>
            <p:cNvGrpSpPr/>
            <p:nvPr/>
          </p:nvGrpSpPr>
          <p:grpSpPr>
            <a:xfrm>
              <a:off x="10456026" y="522867"/>
              <a:ext cx="1353444" cy="504581"/>
              <a:chOff x="10456026" y="522867"/>
              <a:chExt cx="1353444" cy="504581"/>
            </a:xfrm>
          </p:grpSpPr>
          <p:grpSp>
            <p:nvGrpSpPr>
              <p:cNvPr id="3308" name="Google Shape;3308;ge2286a765b_0_2706"/>
              <p:cNvGrpSpPr/>
              <p:nvPr/>
            </p:nvGrpSpPr>
            <p:grpSpPr>
              <a:xfrm>
                <a:off x="11314887" y="522867"/>
                <a:ext cx="494509" cy="320473"/>
                <a:chOff x="9108110" y="975804"/>
                <a:chExt cx="894715" cy="579831"/>
              </a:xfrm>
            </p:grpSpPr>
            <p:sp>
              <p:nvSpPr>
                <p:cNvPr id="3309" name="Google Shape;3309;ge2286a765b_0_270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0" name="Google Shape;3310;ge2286a765b_0_270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1" name="Google Shape;3311;ge2286a765b_0_270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2" name="Google Shape;3312;ge2286a765b_0_270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3" name="Google Shape;3313;ge2286a765b_0_270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4" name="Google Shape;3314;ge2286a765b_0_270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5" name="Google Shape;3315;ge2286a765b_0_270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6" name="Google Shape;3316;ge2286a765b_0_270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7" name="Google Shape;3317;ge2286a765b_0_270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318" name="Google Shape;3318;ge2286a765b_0_270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19" name="Google Shape;3319;ge2286a765b_0_270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320" name="Google Shape;3320;ge2286a765b_0_270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1" name="Google Shape;3321;ge2286a765b_0_270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322" name="Google Shape;3322;ge2286a765b_0_2706"/>
            <p:cNvGrpSpPr/>
            <p:nvPr/>
          </p:nvGrpSpPr>
          <p:grpSpPr>
            <a:xfrm>
              <a:off x="6676223" y="232242"/>
              <a:ext cx="959888" cy="940585"/>
              <a:chOff x="715379" y="449977"/>
              <a:chExt cx="1736725" cy="1701800"/>
            </a:xfrm>
          </p:grpSpPr>
          <p:sp>
            <p:nvSpPr>
              <p:cNvPr id="3323" name="Google Shape;3323;ge2286a765b_0_270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4" name="Google Shape;3324;ge2286a765b_0_270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5" name="Google Shape;3325;ge2286a765b_0_270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6" name="Google Shape;3326;ge2286a765b_0_270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7" name="Google Shape;3327;ge2286a765b_0_270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8" name="Google Shape;3328;ge2286a765b_0_270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29" name="Google Shape;3329;ge2286a765b_0_270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0" name="Google Shape;3330;ge2286a765b_0_270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1" name="Google Shape;3331;ge2286a765b_0_270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2" name="Google Shape;3332;ge2286a765b_0_270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3" name="Google Shape;3333;ge2286a765b_0_270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4" name="Google Shape;3334;ge2286a765b_0_270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5" name="Google Shape;3335;ge2286a765b_0_270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6" name="Google Shape;3336;ge2286a765b_0_270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7" name="Google Shape;3337;ge2286a765b_0_270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38" name="Google Shape;3338;ge2286a765b_0_270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339" name="Google Shape;3339;ge2286a765b_0_270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340" name="Google Shape;3340;ge2286a765b_0_2706"/>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3341" name="Google Shape;3341;ge2286a765b_0_2706"/>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3342" name="Google Shape;3342;ge2286a765b_0_2706"/>
          <p:cNvCxnSpPr/>
          <p:nvPr/>
        </p:nvCxnSpPr>
        <p:spPr>
          <a:xfrm>
            <a:off x="6248689" y="424134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cxnSp>
        <p:nvCxnSpPr>
          <p:cNvPr id="3347" name="Google Shape;3347;ge2286a765b_0_3188"/>
          <p:cNvCxnSpPr/>
          <p:nvPr/>
        </p:nvCxnSpPr>
        <p:spPr>
          <a:xfrm>
            <a:off x="5410914" y="5659931"/>
            <a:ext cx="786000" cy="0"/>
          </a:xfrm>
          <a:prstGeom prst="straightConnector1">
            <a:avLst/>
          </a:prstGeom>
          <a:noFill/>
          <a:ln cap="flat" cmpd="sng" w="127000">
            <a:solidFill>
              <a:srgbClr val="A7262A"/>
            </a:solidFill>
            <a:prstDash val="solid"/>
            <a:miter lim="800000"/>
            <a:headEnd len="sm" w="sm" type="none"/>
            <a:tailEnd len="sm" w="sm" type="none"/>
          </a:ln>
        </p:spPr>
      </p:cxnSp>
      <p:sp>
        <p:nvSpPr>
          <p:cNvPr id="3348" name="Google Shape;3348;ge2286a765b_0_3188"/>
          <p:cNvSpPr txBox="1"/>
          <p:nvPr>
            <p:ph idx="1" type="body"/>
          </p:nvPr>
        </p:nvSpPr>
        <p:spPr>
          <a:xfrm>
            <a:off x="0" y="1759031"/>
            <a:ext cx="12192000" cy="39009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GB" sz="6133">
                <a:solidFill>
                  <a:schemeClr val="dk1"/>
                </a:solidFill>
              </a:rPr>
              <a:t>Text Search</a:t>
            </a:r>
            <a:r>
              <a:rPr lang="en-GB" sz="6133">
                <a:solidFill>
                  <a:schemeClr val="dk1"/>
                </a:solidFill>
                <a:latin typeface="Arial"/>
                <a:ea typeface="Arial"/>
                <a:cs typeface="Arial"/>
                <a:sym typeface="Arial"/>
              </a:rPr>
              <a:t>: </a:t>
            </a:r>
            <a:endParaRPr sz="6133">
              <a:solidFill>
                <a:schemeClr val="dk1"/>
              </a:solidFill>
              <a:latin typeface="Arial"/>
              <a:ea typeface="Arial"/>
              <a:cs typeface="Arial"/>
              <a:sym typeface="Arial"/>
            </a:endParaRPr>
          </a:p>
          <a:p>
            <a:pPr indent="0" lvl="0" marL="0" rtl="0" algn="ctr">
              <a:lnSpc>
                <a:spcPct val="100000"/>
              </a:lnSpc>
              <a:spcBef>
                <a:spcPts val="0"/>
              </a:spcBef>
              <a:spcAft>
                <a:spcPts val="0"/>
              </a:spcAft>
              <a:buSzPts val="1800"/>
              <a:buNone/>
            </a:pPr>
            <a:r>
              <a:rPr lang="en-GB" sz="6133">
                <a:solidFill>
                  <a:srgbClr val="B81E24"/>
                </a:solidFill>
              </a:rPr>
              <a:t>On Google, Bing, Yahoo</a:t>
            </a:r>
            <a:endParaRPr sz="6133">
              <a:solidFill>
                <a:srgbClr val="B81E24"/>
              </a:solidFill>
              <a:latin typeface="Arial"/>
              <a:ea typeface="Arial"/>
              <a:cs typeface="Arial"/>
              <a:sym typeface="Arial"/>
            </a:endParaRPr>
          </a:p>
          <a:p>
            <a:pPr indent="0" lvl="0" marL="0" rtl="0" algn="ctr">
              <a:lnSpc>
                <a:spcPct val="115000"/>
              </a:lnSpc>
              <a:spcBef>
                <a:spcPts val="2133"/>
              </a:spcBef>
              <a:spcAft>
                <a:spcPts val="2133"/>
              </a:spcAft>
              <a:buSzPts val="1800"/>
              <a:buNone/>
            </a:pPr>
            <a:r>
              <a:rPr lang="en-GB" sz="3733">
                <a:solidFill>
                  <a:schemeClr val="dk1"/>
                </a:solidFill>
              </a:rPr>
              <a:t>S</a:t>
            </a:r>
            <a:r>
              <a:rPr lang="en-GB" sz="3733">
                <a:solidFill>
                  <a:schemeClr val="dk1"/>
                </a:solidFill>
                <a:latin typeface="Arial"/>
                <a:ea typeface="Arial"/>
                <a:cs typeface="Arial"/>
                <a:sym typeface="Arial"/>
              </a:rPr>
              <a:t>ometimes, all it takes to reach</a:t>
            </a:r>
            <a:br>
              <a:rPr lang="en-GB" sz="3733">
                <a:solidFill>
                  <a:schemeClr val="dk1"/>
                </a:solidFill>
                <a:latin typeface="Arial"/>
                <a:ea typeface="Arial"/>
                <a:cs typeface="Arial"/>
                <a:sym typeface="Arial"/>
              </a:rPr>
            </a:br>
            <a:r>
              <a:rPr lang="en-GB" sz="3733">
                <a:solidFill>
                  <a:schemeClr val="dk1"/>
                </a:solidFill>
                <a:latin typeface="Arial"/>
                <a:ea typeface="Arial"/>
                <a:cs typeface="Arial"/>
                <a:sym typeface="Arial"/>
              </a:rPr>
              <a:t>the </a:t>
            </a:r>
            <a:r>
              <a:rPr lang="en-GB" sz="3733">
                <a:solidFill>
                  <a:schemeClr val="dk1"/>
                </a:solidFill>
              </a:rPr>
              <a:t>truth is a quick search on web</a:t>
            </a:r>
            <a:endParaRPr sz="6133">
              <a:solidFill>
                <a:schemeClr val="dk1"/>
              </a:solidFill>
              <a:latin typeface="Arial"/>
              <a:ea typeface="Arial"/>
              <a:cs typeface="Arial"/>
              <a:sym typeface="Arial"/>
            </a:endParaRPr>
          </a:p>
        </p:txBody>
      </p:sp>
      <p:grpSp>
        <p:nvGrpSpPr>
          <p:cNvPr id="3349" name="Google Shape;3349;ge2286a765b_0_3188"/>
          <p:cNvGrpSpPr/>
          <p:nvPr/>
        </p:nvGrpSpPr>
        <p:grpSpPr>
          <a:xfrm>
            <a:off x="374151" y="197905"/>
            <a:ext cx="2762789" cy="506237"/>
            <a:chOff x="6676223" y="232242"/>
            <a:chExt cx="5133247" cy="940585"/>
          </a:xfrm>
        </p:grpSpPr>
        <p:grpSp>
          <p:nvGrpSpPr>
            <p:cNvPr id="3350" name="Google Shape;3350;ge2286a765b_0_3188"/>
            <p:cNvGrpSpPr/>
            <p:nvPr/>
          </p:nvGrpSpPr>
          <p:grpSpPr>
            <a:xfrm>
              <a:off x="10456026" y="522867"/>
              <a:ext cx="1353444" cy="504581"/>
              <a:chOff x="10456026" y="522867"/>
              <a:chExt cx="1353444" cy="504581"/>
            </a:xfrm>
          </p:grpSpPr>
          <p:grpSp>
            <p:nvGrpSpPr>
              <p:cNvPr id="3351" name="Google Shape;3351;ge2286a765b_0_3188"/>
              <p:cNvGrpSpPr/>
              <p:nvPr/>
            </p:nvGrpSpPr>
            <p:grpSpPr>
              <a:xfrm>
                <a:off x="11314887" y="522867"/>
                <a:ext cx="494509" cy="320473"/>
                <a:chOff x="9108110" y="975804"/>
                <a:chExt cx="894715" cy="579831"/>
              </a:xfrm>
            </p:grpSpPr>
            <p:sp>
              <p:nvSpPr>
                <p:cNvPr id="3352" name="Google Shape;3352;ge2286a765b_0_318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3" name="Google Shape;3353;ge2286a765b_0_318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4" name="Google Shape;3354;ge2286a765b_0_318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5" name="Google Shape;3355;ge2286a765b_0_318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6" name="Google Shape;3356;ge2286a765b_0_318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7" name="Google Shape;3357;ge2286a765b_0_318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8" name="Google Shape;3358;ge2286a765b_0_318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59" name="Google Shape;3359;ge2286a765b_0_318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0" name="Google Shape;3360;ge2286a765b_0_318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361" name="Google Shape;3361;ge2286a765b_0_318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2" name="Google Shape;3362;ge2286a765b_0_318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363" name="Google Shape;3363;ge2286a765b_0_318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4" name="Google Shape;3364;ge2286a765b_0_318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365" name="Google Shape;3365;ge2286a765b_0_3188"/>
            <p:cNvGrpSpPr/>
            <p:nvPr/>
          </p:nvGrpSpPr>
          <p:grpSpPr>
            <a:xfrm>
              <a:off x="6676223" y="232242"/>
              <a:ext cx="959888" cy="940585"/>
              <a:chOff x="715379" y="449977"/>
              <a:chExt cx="1736725" cy="1701800"/>
            </a:xfrm>
          </p:grpSpPr>
          <p:sp>
            <p:nvSpPr>
              <p:cNvPr id="3366" name="Google Shape;3366;ge2286a765b_0_318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7" name="Google Shape;3367;ge2286a765b_0_318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8" name="Google Shape;3368;ge2286a765b_0_318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9" name="Google Shape;3369;ge2286a765b_0_318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0" name="Google Shape;3370;ge2286a765b_0_318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1" name="Google Shape;3371;ge2286a765b_0_318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2" name="Google Shape;3372;ge2286a765b_0_318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3" name="Google Shape;3373;ge2286a765b_0_318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4" name="Google Shape;3374;ge2286a765b_0_318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5" name="Google Shape;3375;ge2286a765b_0_318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6" name="Google Shape;3376;ge2286a765b_0_318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7" name="Google Shape;3377;ge2286a765b_0_318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8" name="Google Shape;3378;ge2286a765b_0_318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9" name="Google Shape;3379;ge2286a765b_0_318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80" name="Google Shape;3380;ge2286a765b_0_318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81" name="Google Shape;3381;ge2286a765b_0_318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382" name="Google Shape;3382;ge2286a765b_0_318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383" name="Google Shape;3383;ge2286a765b_0_3188"/>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3384" name="Google Shape;3384;ge2286a765b_0_3188"/>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8" name="Shape 3388"/>
        <p:cNvGrpSpPr/>
        <p:nvPr/>
      </p:nvGrpSpPr>
      <p:grpSpPr>
        <a:xfrm>
          <a:off x="0" y="0"/>
          <a:ext cx="0" cy="0"/>
          <a:chOff x="0" y="0"/>
          <a:chExt cx="0" cy="0"/>
        </a:xfrm>
      </p:grpSpPr>
      <p:sp>
        <p:nvSpPr>
          <p:cNvPr id="3389" name="Google Shape;3389;ge2286a765b_0_2405"/>
          <p:cNvSpPr txBox="1"/>
          <p:nvPr>
            <p:ph type="title"/>
          </p:nvPr>
        </p:nvSpPr>
        <p:spPr>
          <a:xfrm>
            <a:off x="1140820" y="2044229"/>
            <a:ext cx="9500770" cy="3628461"/>
          </a:xfrm>
          <a:prstGeom prst="rect">
            <a:avLst/>
          </a:prstGeom>
          <a:noFill/>
          <a:ln>
            <a:noFill/>
          </a:ln>
        </p:spPr>
        <p:txBody>
          <a:bodyPr anchorCtr="0" anchor="t" bIns="121900" lIns="121900" spcFirstLastPara="1" rIns="121900" wrap="square" tIns="121900">
            <a:noAutofit/>
          </a:bodyPr>
          <a:lstStyle/>
          <a:p>
            <a:pPr indent="0" lvl="0" marL="139700" marR="0" rtl="0" algn="ctr">
              <a:lnSpc>
                <a:spcPct val="100000"/>
              </a:lnSpc>
              <a:spcBef>
                <a:spcPts val="0"/>
              </a:spcBef>
              <a:spcAft>
                <a:spcPts val="0"/>
              </a:spcAft>
              <a:buClr>
                <a:srgbClr val="000000"/>
              </a:buClr>
              <a:buSzPts val="4100"/>
              <a:buFont typeface="Arial"/>
              <a:buNone/>
            </a:pPr>
            <a:r>
              <a:rPr b="0" i="0" lang="en-GB" sz="4100" u="none" cap="none" strike="noStrike">
                <a:solidFill>
                  <a:srgbClr val="000000"/>
                </a:solidFill>
                <a:latin typeface="Arial"/>
                <a:ea typeface="Arial"/>
                <a:cs typeface="Arial"/>
                <a:sym typeface="Arial"/>
              </a:rPr>
              <a:t>Do a simple </a:t>
            </a:r>
            <a:r>
              <a:rPr b="1" i="0" lang="en-GB" sz="4100" u="none" cap="none" strike="noStrike">
                <a:solidFill>
                  <a:srgbClr val="B81E24"/>
                </a:solidFill>
                <a:latin typeface="Arial"/>
                <a:ea typeface="Arial"/>
                <a:cs typeface="Arial"/>
                <a:sym typeface="Arial"/>
              </a:rPr>
              <a:t>Text</a:t>
            </a:r>
            <a:r>
              <a:rPr b="1" i="0" lang="en-GB" sz="4100" u="none" cap="none" strike="noStrike">
                <a:solidFill>
                  <a:srgbClr val="ED1C23"/>
                </a:solidFill>
                <a:latin typeface="Arial"/>
                <a:ea typeface="Arial"/>
                <a:cs typeface="Arial"/>
                <a:sym typeface="Arial"/>
              </a:rPr>
              <a:t> </a:t>
            </a:r>
            <a:r>
              <a:rPr b="0" i="0" lang="en-GB" sz="4100" u="none" cap="none" strike="noStrike">
                <a:solidFill>
                  <a:srgbClr val="000000"/>
                </a:solidFill>
                <a:latin typeface="Arial"/>
                <a:ea typeface="Arial"/>
                <a:cs typeface="Arial"/>
                <a:sym typeface="Arial"/>
              </a:rPr>
              <a:t>Search on Web</a:t>
            </a:r>
            <a:endParaRPr b="0" i="0" sz="4100" u="none" cap="none" strike="noStrike">
              <a:solidFill>
                <a:srgbClr val="000000"/>
              </a:solidFill>
              <a:latin typeface="Arial"/>
              <a:ea typeface="Arial"/>
              <a:cs typeface="Arial"/>
              <a:sym typeface="Arial"/>
            </a:endParaRPr>
          </a:p>
          <a:p>
            <a:pPr indent="0" lvl="0" marL="139700" marR="0" rtl="0" algn="ctr">
              <a:lnSpc>
                <a:spcPct val="100000"/>
              </a:lnSpc>
              <a:spcBef>
                <a:spcPts val="0"/>
              </a:spcBef>
              <a:spcAft>
                <a:spcPts val="0"/>
              </a:spcAft>
              <a:buClr>
                <a:srgbClr val="000000"/>
              </a:buClr>
              <a:buSzPts val="4100"/>
              <a:buFont typeface="Arial"/>
              <a:buNone/>
            </a:pPr>
            <a:br>
              <a:rPr b="0" i="0" lang="en-GB" sz="1600" u="none" cap="none" strike="noStrike">
                <a:solidFill>
                  <a:srgbClr val="000000"/>
                </a:solidFill>
                <a:latin typeface="Arial"/>
                <a:ea typeface="Arial"/>
                <a:cs typeface="Arial"/>
                <a:sym typeface="Arial"/>
              </a:rPr>
            </a:br>
            <a:r>
              <a:rPr b="0" i="0" lang="en-GB" sz="4100" u="none" cap="none" strike="noStrike">
                <a:solidFill>
                  <a:srgbClr val="000000"/>
                </a:solidFill>
                <a:latin typeface="Arial"/>
                <a:ea typeface="Arial"/>
                <a:cs typeface="Arial"/>
                <a:sym typeface="Arial"/>
              </a:rPr>
              <a:t>Look at what other sources are saying</a:t>
            </a:r>
            <a:br>
              <a:rPr b="0" i="0" lang="en-GB" sz="4100" u="none" cap="none" strike="noStrike">
                <a:solidFill>
                  <a:srgbClr val="000000"/>
                </a:solidFill>
                <a:latin typeface="Arial"/>
                <a:ea typeface="Arial"/>
                <a:cs typeface="Arial"/>
                <a:sym typeface="Arial"/>
              </a:rPr>
            </a:br>
            <a:br>
              <a:rPr b="0" i="0" lang="en-GB" sz="1600" u="none" cap="none" strike="noStrike">
                <a:solidFill>
                  <a:srgbClr val="000000"/>
                </a:solidFill>
                <a:latin typeface="Arial"/>
                <a:ea typeface="Arial"/>
                <a:cs typeface="Arial"/>
                <a:sym typeface="Arial"/>
              </a:rPr>
            </a:br>
            <a:r>
              <a:rPr b="0" i="0" lang="en-GB" sz="4100" u="none" cap="none" strike="noStrike">
                <a:solidFill>
                  <a:srgbClr val="000000"/>
                </a:solidFill>
                <a:latin typeface="Arial"/>
                <a:ea typeface="Arial"/>
                <a:cs typeface="Arial"/>
                <a:sym typeface="Arial"/>
              </a:rPr>
              <a:t>Check authoritative sources and official websites </a:t>
            </a:r>
            <a:endParaRPr b="0" i="0" sz="4100" u="none" cap="none" strike="noStrike">
              <a:solidFill>
                <a:srgbClr val="000000"/>
              </a:solidFill>
              <a:latin typeface="Arial"/>
              <a:ea typeface="Arial"/>
              <a:cs typeface="Arial"/>
              <a:sym typeface="Arial"/>
            </a:endParaRPr>
          </a:p>
        </p:txBody>
      </p:sp>
      <p:grpSp>
        <p:nvGrpSpPr>
          <p:cNvPr id="3390" name="Google Shape;3390;ge2286a765b_0_2405"/>
          <p:cNvGrpSpPr/>
          <p:nvPr/>
        </p:nvGrpSpPr>
        <p:grpSpPr>
          <a:xfrm>
            <a:off x="374151" y="197905"/>
            <a:ext cx="2762789" cy="506237"/>
            <a:chOff x="6676223" y="232242"/>
            <a:chExt cx="5133247" cy="940585"/>
          </a:xfrm>
        </p:grpSpPr>
        <p:grpSp>
          <p:nvGrpSpPr>
            <p:cNvPr id="3391" name="Google Shape;3391;ge2286a765b_0_2405"/>
            <p:cNvGrpSpPr/>
            <p:nvPr/>
          </p:nvGrpSpPr>
          <p:grpSpPr>
            <a:xfrm>
              <a:off x="10456026" y="522867"/>
              <a:ext cx="1353444" cy="504581"/>
              <a:chOff x="10456026" y="522867"/>
              <a:chExt cx="1353444" cy="504581"/>
            </a:xfrm>
          </p:grpSpPr>
          <p:grpSp>
            <p:nvGrpSpPr>
              <p:cNvPr id="3392" name="Google Shape;3392;ge2286a765b_0_2405"/>
              <p:cNvGrpSpPr/>
              <p:nvPr/>
            </p:nvGrpSpPr>
            <p:grpSpPr>
              <a:xfrm>
                <a:off x="11314887" y="522867"/>
                <a:ext cx="494509" cy="320473"/>
                <a:chOff x="9108110" y="975804"/>
                <a:chExt cx="894715" cy="579831"/>
              </a:xfrm>
            </p:grpSpPr>
            <p:sp>
              <p:nvSpPr>
                <p:cNvPr id="3393" name="Google Shape;3393;ge2286a765b_0_240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4" name="Google Shape;3394;ge2286a765b_0_240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5" name="Google Shape;3395;ge2286a765b_0_240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6" name="Google Shape;3396;ge2286a765b_0_240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7" name="Google Shape;3397;ge2286a765b_0_240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8" name="Google Shape;3398;ge2286a765b_0_240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99" name="Google Shape;3399;ge2286a765b_0_240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0" name="Google Shape;3400;ge2286a765b_0_240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1" name="Google Shape;3401;ge2286a765b_0_240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02" name="Google Shape;3402;ge2286a765b_0_240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3" name="Google Shape;3403;ge2286a765b_0_240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04" name="Google Shape;3404;ge2286a765b_0_240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5" name="Google Shape;3405;ge2286a765b_0_240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406" name="Google Shape;3406;ge2286a765b_0_2405"/>
            <p:cNvGrpSpPr/>
            <p:nvPr/>
          </p:nvGrpSpPr>
          <p:grpSpPr>
            <a:xfrm>
              <a:off x="6676223" y="232242"/>
              <a:ext cx="959888" cy="940585"/>
              <a:chOff x="715379" y="449977"/>
              <a:chExt cx="1736725" cy="1701800"/>
            </a:xfrm>
          </p:grpSpPr>
          <p:sp>
            <p:nvSpPr>
              <p:cNvPr id="3407" name="Google Shape;3407;ge2286a765b_0_240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8" name="Google Shape;3408;ge2286a765b_0_240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09" name="Google Shape;3409;ge2286a765b_0_2405"/>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0" name="Google Shape;3410;ge2286a765b_0_240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1" name="Google Shape;3411;ge2286a765b_0_2405"/>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2" name="Google Shape;3412;ge2286a765b_0_240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3" name="Google Shape;3413;ge2286a765b_0_2405"/>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4" name="Google Shape;3414;ge2286a765b_0_2405"/>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5" name="Google Shape;3415;ge2286a765b_0_2405"/>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6" name="Google Shape;3416;ge2286a765b_0_2405"/>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7" name="Google Shape;3417;ge2286a765b_0_240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8" name="Google Shape;3418;ge2286a765b_0_2405"/>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19" name="Google Shape;3419;ge2286a765b_0_240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20" name="Google Shape;3420;ge2286a765b_0_2405"/>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21" name="Google Shape;3421;ge2286a765b_0_240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22" name="Google Shape;3422;ge2286a765b_0_240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423" name="Google Shape;3423;ge2286a765b_0_2405"/>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424" name="Google Shape;3424;ge2286a765b_0_2405"/>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3425" name="Google Shape;3425;ge2286a765b_0_2405"/>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3426" name="Google Shape;3426;ge2286a765b_0_2405"/>
          <p:cNvCxnSpPr/>
          <p:nvPr/>
        </p:nvCxnSpPr>
        <p:spPr>
          <a:xfrm>
            <a:off x="5310000" y="523991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0" name="Shape 3430"/>
        <p:cNvGrpSpPr/>
        <p:nvPr/>
      </p:nvGrpSpPr>
      <p:grpSpPr>
        <a:xfrm>
          <a:off x="0" y="0"/>
          <a:ext cx="0" cy="0"/>
          <a:chOff x="0" y="0"/>
          <a:chExt cx="0" cy="0"/>
        </a:xfrm>
      </p:grpSpPr>
      <p:sp>
        <p:nvSpPr>
          <p:cNvPr id="3431" name="Google Shape;3431;ge2286a765b_0_2417"/>
          <p:cNvSpPr txBox="1"/>
          <p:nvPr>
            <p:ph type="title"/>
          </p:nvPr>
        </p:nvSpPr>
        <p:spPr>
          <a:xfrm>
            <a:off x="1307624" y="1561345"/>
            <a:ext cx="10000500" cy="4064337"/>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0" lang="en-GB" sz="5100" u="none" cap="none" strike="noStrike">
                <a:solidFill>
                  <a:srgbClr val="000000"/>
                </a:solidFill>
                <a:latin typeface="Arial"/>
                <a:ea typeface="Arial"/>
                <a:cs typeface="Arial"/>
                <a:sym typeface="Arial"/>
              </a:rPr>
              <a:t>Pro Tips To Search Better:</a:t>
            </a:r>
            <a:endParaRPr b="0" i="0" sz="51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3600"/>
              <a:buFont typeface="Arial"/>
              <a:buNone/>
            </a:pPr>
            <a:r>
              <a:rPr b="0" i="0" lang="en-GB" sz="3500" u="none" cap="none" strike="noStrike">
                <a:solidFill>
                  <a:srgbClr val="000000"/>
                </a:solidFill>
                <a:latin typeface="Arial"/>
                <a:ea typeface="Arial"/>
                <a:cs typeface="Arial"/>
                <a:sym typeface="Arial"/>
              </a:rPr>
              <a:t>Use keywords to search</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3600"/>
              <a:buFont typeface="Arial"/>
              <a:buNone/>
            </a:pPr>
            <a:r>
              <a:rPr b="0" i="0" lang="en-GB" sz="3500" u="none" cap="none" strike="noStrike">
                <a:solidFill>
                  <a:srgbClr val="000000"/>
                </a:solidFill>
                <a:latin typeface="Arial"/>
                <a:ea typeface="Arial"/>
                <a:cs typeface="Arial"/>
                <a:sym typeface="Arial"/>
              </a:rPr>
              <a:t>Describe subject/image in 3-5 words</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3600"/>
              <a:buFont typeface="Arial"/>
              <a:buNone/>
            </a:pPr>
            <a:r>
              <a:rPr b="0" i="0" lang="en-GB" sz="3500" u="none" cap="none" strike="noStrike">
                <a:solidFill>
                  <a:srgbClr val="000000"/>
                </a:solidFill>
                <a:latin typeface="Arial"/>
                <a:ea typeface="Arial"/>
                <a:cs typeface="Arial"/>
                <a:sym typeface="Arial"/>
              </a:rPr>
              <a:t>Use “double quote” marks for focussed results and search operators</a:t>
            </a:r>
            <a:endParaRPr b="0" i="0" sz="3500" u="none" cap="none" strike="noStrike">
              <a:solidFill>
                <a:srgbClr val="000000"/>
              </a:solidFill>
              <a:latin typeface="Arial"/>
              <a:ea typeface="Arial"/>
              <a:cs typeface="Arial"/>
              <a:sym typeface="Arial"/>
            </a:endParaRPr>
          </a:p>
        </p:txBody>
      </p:sp>
      <p:cxnSp>
        <p:nvCxnSpPr>
          <p:cNvPr id="3432" name="Google Shape;3432;ge2286a765b_0_2417"/>
          <p:cNvCxnSpPr/>
          <p:nvPr/>
        </p:nvCxnSpPr>
        <p:spPr>
          <a:xfrm>
            <a:off x="1424701" y="5625682"/>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433" name="Google Shape;3433;ge2286a765b_0_2417"/>
          <p:cNvGrpSpPr/>
          <p:nvPr/>
        </p:nvGrpSpPr>
        <p:grpSpPr>
          <a:xfrm>
            <a:off x="374151" y="197905"/>
            <a:ext cx="2762789" cy="506237"/>
            <a:chOff x="6676223" y="232242"/>
            <a:chExt cx="5133247" cy="940585"/>
          </a:xfrm>
        </p:grpSpPr>
        <p:grpSp>
          <p:nvGrpSpPr>
            <p:cNvPr id="3434" name="Google Shape;3434;ge2286a765b_0_2417"/>
            <p:cNvGrpSpPr/>
            <p:nvPr/>
          </p:nvGrpSpPr>
          <p:grpSpPr>
            <a:xfrm>
              <a:off x="10456026" y="522867"/>
              <a:ext cx="1353444" cy="504581"/>
              <a:chOff x="10456026" y="522867"/>
              <a:chExt cx="1353444" cy="504581"/>
            </a:xfrm>
          </p:grpSpPr>
          <p:grpSp>
            <p:nvGrpSpPr>
              <p:cNvPr id="3435" name="Google Shape;3435;ge2286a765b_0_2417"/>
              <p:cNvGrpSpPr/>
              <p:nvPr/>
            </p:nvGrpSpPr>
            <p:grpSpPr>
              <a:xfrm>
                <a:off x="11314887" y="522867"/>
                <a:ext cx="494509" cy="320473"/>
                <a:chOff x="9108110" y="975804"/>
                <a:chExt cx="894715" cy="579831"/>
              </a:xfrm>
            </p:grpSpPr>
            <p:sp>
              <p:nvSpPr>
                <p:cNvPr id="3436" name="Google Shape;3436;ge2286a765b_0_241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7" name="Google Shape;3437;ge2286a765b_0_241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8" name="Google Shape;3438;ge2286a765b_0_241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9" name="Google Shape;3439;ge2286a765b_0_241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0" name="Google Shape;3440;ge2286a765b_0_241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1" name="Google Shape;3441;ge2286a765b_0_241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2" name="Google Shape;3442;ge2286a765b_0_241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3" name="Google Shape;3443;ge2286a765b_0_241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4" name="Google Shape;3444;ge2286a765b_0_241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45" name="Google Shape;3445;ge2286a765b_0_241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6" name="Google Shape;3446;ge2286a765b_0_241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47" name="Google Shape;3447;ge2286a765b_0_241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8" name="Google Shape;3448;ge2286a765b_0_241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449" name="Google Shape;3449;ge2286a765b_0_2417"/>
            <p:cNvGrpSpPr/>
            <p:nvPr/>
          </p:nvGrpSpPr>
          <p:grpSpPr>
            <a:xfrm>
              <a:off x="6676223" y="232242"/>
              <a:ext cx="959888" cy="940585"/>
              <a:chOff x="715379" y="449977"/>
              <a:chExt cx="1736725" cy="1701800"/>
            </a:xfrm>
          </p:grpSpPr>
          <p:sp>
            <p:nvSpPr>
              <p:cNvPr id="3450" name="Google Shape;3450;ge2286a765b_0_241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1" name="Google Shape;3451;ge2286a765b_0_241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2" name="Google Shape;3452;ge2286a765b_0_241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3" name="Google Shape;3453;ge2286a765b_0_241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4" name="Google Shape;3454;ge2286a765b_0_241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5" name="Google Shape;3455;ge2286a765b_0_241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6" name="Google Shape;3456;ge2286a765b_0_241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7" name="Google Shape;3457;ge2286a765b_0_241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8" name="Google Shape;3458;ge2286a765b_0_241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9" name="Google Shape;3459;ge2286a765b_0_241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0" name="Google Shape;3460;ge2286a765b_0_241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1" name="Google Shape;3461;ge2286a765b_0_241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2" name="Google Shape;3462;ge2286a765b_0_241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3" name="Google Shape;3463;ge2286a765b_0_241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4" name="Google Shape;3464;ge2286a765b_0_241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5" name="Google Shape;3465;ge2286a765b_0_241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466" name="Google Shape;3466;ge2286a765b_0_241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467" name="Google Shape;3467;ge2286a765b_0_2417"/>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3468" name="Google Shape;3468;ge2286a765b_0_2417"/>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2" name="Shape 3472"/>
        <p:cNvGrpSpPr/>
        <p:nvPr/>
      </p:nvGrpSpPr>
      <p:grpSpPr>
        <a:xfrm>
          <a:off x="0" y="0"/>
          <a:ext cx="0" cy="0"/>
          <a:chOff x="0" y="0"/>
          <a:chExt cx="0" cy="0"/>
        </a:xfrm>
      </p:grpSpPr>
      <p:sp>
        <p:nvSpPr>
          <p:cNvPr id="3473" name="Google Shape;3473;ge087abe1bb_0_31"/>
          <p:cNvSpPr txBox="1"/>
          <p:nvPr>
            <p:ph type="title"/>
          </p:nvPr>
        </p:nvSpPr>
        <p:spPr>
          <a:xfrm>
            <a:off x="763904" y="1835250"/>
            <a:ext cx="5066400" cy="3187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a:buNone/>
            </a:pPr>
            <a:r>
              <a:rPr lang="en-GB" sz="5000">
                <a:latin typeface="Arial"/>
                <a:ea typeface="Arial"/>
                <a:cs typeface="Arial"/>
                <a:sym typeface="Arial"/>
              </a:rPr>
              <a:t>This is the date sheet for Std</a:t>
            </a:r>
            <a:br>
              <a:rPr lang="en-GB" sz="5000">
                <a:latin typeface="Arial"/>
                <a:ea typeface="Arial"/>
                <a:cs typeface="Arial"/>
                <a:sym typeface="Arial"/>
              </a:rPr>
            </a:br>
            <a:r>
              <a:rPr lang="en-GB" sz="5000">
                <a:latin typeface="Arial"/>
                <a:ea typeface="Arial"/>
                <a:cs typeface="Arial"/>
                <a:sym typeface="Arial"/>
              </a:rPr>
              <a:t>XII Boards.</a:t>
            </a:r>
            <a:br>
              <a:rPr lang="en-GB" sz="5000">
                <a:latin typeface="Arial"/>
                <a:ea typeface="Arial"/>
                <a:cs typeface="Arial"/>
                <a:sym typeface="Arial"/>
              </a:rPr>
            </a:br>
            <a:r>
              <a:rPr lang="en-GB" sz="5000">
                <a:solidFill>
                  <a:srgbClr val="B81E24"/>
                </a:solidFill>
                <a:latin typeface="Arial"/>
                <a:ea typeface="Arial"/>
                <a:cs typeface="Arial"/>
                <a:sym typeface="Arial"/>
              </a:rPr>
              <a:t>True or False</a:t>
            </a:r>
            <a:r>
              <a:rPr lang="en-GB" sz="5000">
                <a:latin typeface="Arial"/>
                <a:ea typeface="Arial"/>
                <a:cs typeface="Arial"/>
                <a:sym typeface="Arial"/>
              </a:rPr>
              <a:t>?</a:t>
            </a:r>
            <a:endParaRPr sz="5000">
              <a:latin typeface="Arial"/>
              <a:ea typeface="Arial"/>
              <a:cs typeface="Arial"/>
              <a:sym typeface="Arial"/>
            </a:endParaRPr>
          </a:p>
        </p:txBody>
      </p:sp>
      <p:pic>
        <p:nvPicPr>
          <p:cNvPr id="3474" name="Google Shape;3474;ge087abe1bb_0_31"/>
          <p:cNvPicPr preferRelativeResize="0"/>
          <p:nvPr/>
        </p:nvPicPr>
        <p:blipFill rotWithShape="1">
          <a:blip r:embed="rId3">
            <a:alphaModFix/>
          </a:blip>
          <a:srcRect b="0" l="0" r="0" t="0"/>
          <a:stretch/>
        </p:blipFill>
        <p:spPr>
          <a:xfrm>
            <a:off x="5830304" y="556686"/>
            <a:ext cx="5220876" cy="5702016"/>
          </a:xfrm>
          <a:prstGeom prst="rect">
            <a:avLst/>
          </a:prstGeom>
          <a:noFill/>
          <a:ln>
            <a:noFill/>
          </a:ln>
        </p:spPr>
      </p:pic>
      <p:grpSp>
        <p:nvGrpSpPr>
          <p:cNvPr id="3475" name="Google Shape;3475;ge087abe1bb_0_31"/>
          <p:cNvGrpSpPr/>
          <p:nvPr/>
        </p:nvGrpSpPr>
        <p:grpSpPr>
          <a:xfrm>
            <a:off x="374151" y="197905"/>
            <a:ext cx="2762789" cy="506237"/>
            <a:chOff x="6676223" y="232242"/>
            <a:chExt cx="5133247" cy="940585"/>
          </a:xfrm>
        </p:grpSpPr>
        <p:grpSp>
          <p:nvGrpSpPr>
            <p:cNvPr id="3476" name="Google Shape;3476;ge087abe1bb_0_31"/>
            <p:cNvGrpSpPr/>
            <p:nvPr/>
          </p:nvGrpSpPr>
          <p:grpSpPr>
            <a:xfrm>
              <a:off x="10456026" y="522867"/>
              <a:ext cx="1353444" cy="504581"/>
              <a:chOff x="10456026" y="522867"/>
              <a:chExt cx="1353444" cy="504581"/>
            </a:xfrm>
          </p:grpSpPr>
          <p:grpSp>
            <p:nvGrpSpPr>
              <p:cNvPr id="3477" name="Google Shape;3477;ge087abe1bb_0_31"/>
              <p:cNvGrpSpPr/>
              <p:nvPr/>
            </p:nvGrpSpPr>
            <p:grpSpPr>
              <a:xfrm>
                <a:off x="11314887" y="522867"/>
                <a:ext cx="494509" cy="320473"/>
                <a:chOff x="9108110" y="975804"/>
                <a:chExt cx="894715" cy="579831"/>
              </a:xfrm>
            </p:grpSpPr>
            <p:sp>
              <p:nvSpPr>
                <p:cNvPr id="3478" name="Google Shape;3478;ge087abe1bb_0_3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79" name="Google Shape;3479;ge087abe1bb_0_3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0" name="Google Shape;3480;ge087abe1bb_0_3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1" name="Google Shape;3481;ge087abe1bb_0_3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2" name="Google Shape;3482;ge087abe1bb_0_3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3" name="Google Shape;3483;ge087abe1bb_0_3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4" name="Google Shape;3484;ge087abe1bb_0_3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5" name="Google Shape;3485;ge087abe1bb_0_3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6" name="Google Shape;3486;ge087abe1bb_0_3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87" name="Google Shape;3487;ge087abe1bb_0_3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8" name="Google Shape;3488;ge087abe1bb_0_3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489" name="Google Shape;3489;ge087abe1bb_0_3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0" name="Google Shape;3490;ge087abe1bb_0_3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491" name="Google Shape;3491;ge087abe1bb_0_31"/>
            <p:cNvGrpSpPr/>
            <p:nvPr/>
          </p:nvGrpSpPr>
          <p:grpSpPr>
            <a:xfrm>
              <a:off x="6676223" y="232242"/>
              <a:ext cx="959888" cy="940585"/>
              <a:chOff x="715379" y="449977"/>
              <a:chExt cx="1736725" cy="1701800"/>
            </a:xfrm>
          </p:grpSpPr>
          <p:sp>
            <p:nvSpPr>
              <p:cNvPr id="3492" name="Google Shape;3492;ge087abe1bb_0_3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3" name="Google Shape;3493;ge087abe1bb_0_3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4" name="Google Shape;3494;ge087abe1bb_0_31"/>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5" name="Google Shape;3495;ge087abe1bb_0_3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6" name="Google Shape;3496;ge087abe1bb_0_31"/>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7" name="Google Shape;3497;ge087abe1bb_0_3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8" name="Google Shape;3498;ge087abe1bb_0_31"/>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9" name="Google Shape;3499;ge087abe1bb_0_31"/>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0" name="Google Shape;3500;ge087abe1bb_0_31"/>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1" name="Google Shape;3501;ge087abe1bb_0_31"/>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2" name="Google Shape;3502;ge087abe1bb_0_3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3" name="Google Shape;3503;ge087abe1bb_0_31"/>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4" name="Google Shape;3504;ge087abe1bb_0_3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5" name="Google Shape;3505;ge087abe1bb_0_31"/>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6" name="Google Shape;3506;ge087abe1bb_0_3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7" name="Google Shape;3507;ge087abe1bb_0_3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508" name="Google Shape;3508;ge087abe1bb_0_31"/>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509" name="Google Shape;3509;ge087abe1bb_0_31"/>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3510" name="Google Shape;3510;ge087abe1bb_0_31"/>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511" name="Google Shape;3511;ge087abe1bb_0_31"/>
          <p:cNvCxnSpPr/>
          <p:nvPr/>
        </p:nvCxnSpPr>
        <p:spPr>
          <a:xfrm>
            <a:off x="864630" y="513696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5" name="Shape 3515"/>
        <p:cNvGrpSpPr/>
        <p:nvPr/>
      </p:nvGrpSpPr>
      <p:grpSpPr>
        <a:xfrm>
          <a:off x="0" y="0"/>
          <a:ext cx="0" cy="0"/>
          <a:chOff x="0" y="0"/>
          <a:chExt cx="0" cy="0"/>
        </a:xfrm>
      </p:grpSpPr>
      <p:sp>
        <p:nvSpPr>
          <p:cNvPr id="3516" name="Google Shape;3516;ge087abe1bb_0_37"/>
          <p:cNvSpPr txBox="1"/>
          <p:nvPr>
            <p:ph type="title"/>
          </p:nvPr>
        </p:nvSpPr>
        <p:spPr>
          <a:xfrm>
            <a:off x="1638301" y="1373825"/>
            <a:ext cx="8648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4600">
                <a:latin typeface="Arial"/>
                <a:ea typeface="Arial"/>
                <a:cs typeface="Arial"/>
                <a:sym typeface="Arial"/>
              </a:rPr>
              <a:t>Different approaches to check:</a:t>
            </a:r>
            <a:endParaRPr sz="4600">
              <a:latin typeface="Arial"/>
              <a:ea typeface="Arial"/>
              <a:cs typeface="Arial"/>
              <a:sym typeface="Arial"/>
            </a:endParaRPr>
          </a:p>
        </p:txBody>
      </p:sp>
      <p:sp>
        <p:nvSpPr>
          <p:cNvPr id="3517" name="Google Shape;3517;ge087abe1bb_0_37"/>
          <p:cNvSpPr txBox="1"/>
          <p:nvPr>
            <p:ph idx="1" type="body"/>
          </p:nvPr>
        </p:nvSpPr>
        <p:spPr>
          <a:xfrm>
            <a:off x="1524000" y="2699525"/>
            <a:ext cx="9334500" cy="3115488"/>
          </a:xfrm>
          <a:prstGeom prst="rect">
            <a:avLst/>
          </a:prstGeom>
          <a:noFill/>
          <a:ln>
            <a:noFill/>
          </a:ln>
        </p:spPr>
        <p:txBody>
          <a:bodyPr anchorCtr="0" anchor="t" bIns="45700" lIns="91425" spcFirstLastPara="1" rIns="91425" wrap="square" tIns="45700">
            <a:normAutofit/>
          </a:bodyPr>
          <a:lstStyle/>
          <a:p>
            <a:pPr indent="-457200" lvl="0" marL="558005" rtl="0" algn="l">
              <a:lnSpc>
                <a:spcPct val="90000"/>
              </a:lnSpc>
              <a:spcBef>
                <a:spcPts val="1600"/>
              </a:spcBef>
              <a:spcAft>
                <a:spcPts val="0"/>
              </a:spcAft>
              <a:buSzPts val="2192"/>
              <a:buChar char="•"/>
            </a:pPr>
            <a:r>
              <a:rPr lang="en-GB" sz="3200">
                <a:latin typeface="Arial"/>
                <a:ea typeface="Arial"/>
                <a:cs typeface="Arial"/>
                <a:sym typeface="Arial"/>
              </a:rPr>
              <a:t>Carefully observe who is sharing  the date sheet: Are they authorised sources?</a:t>
            </a:r>
            <a:endParaRPr sz="3200">
              <a:latin typeface="Arial"/>
              <a:ea typeface="Arial"/>
              <a:cs typeface="Arial"/>
              <a:sym typeface="Arial"/>
            </a:endParaRPr>
          </a:p>
          <a:p>
            <a:pPr indent="-457200" lvl="0" marL="558005" rtl="0" algn="l">
              <a:lnSpc>
                <a:spcPct val="90000"/>
              </a:lnSpc>
              <a:spcBef>
                <a:spcPts val="1600"/>
              </a:spcBef>
              <a:spcAft>
                <a:spcPts val="0"/>
              </a:spcAft>
              <a:buSzPts val="2192"/>
              <a:buChar char="•"/>
            </a:pPr>
            <a:r>
              <a:rPr lang="en-GB" sz="3200">
                <a:latin typeface="Arial"/>
                <a:ea typeface="Arial"/>
                <a:cs typeface="Arial"/>
                <a:sym typeface="Arial"/>
              </a:rPr>
              <a:t>Always check with authentic sources. In this case, CBSE / School website</a:t>
            </a:r>
            <a:endParaRPr sz="3200">
              <a:latin typeface="Arial"/>
              <a:ea typeface="Arial"/>
              <a:cs typeface="Arial"/>
              <a:sym typeface="Arial"/>
            </a:endParaRPr>
          </a:p>
          <a:p>
            <a:pPr indent="-457200" lvl="0" marL="558005" rtl="0" algn="l">
              <a:lnSpc>
                <a:spcPct val="90000"/>
              </a:lnSpc>
              <a:spcBef>
                <a:spcPts val="1600"/>
              </a:spcBef>
              <a:spcAft>
                <a:spcPts val="0"/>
              </a:spcAft>
              <a:buSzPts val="2192"/>
              <a:buChar char="•"/>
            </a:pPr>
            <a:r>
              <a:rPr lang="en-GB" sz="3200">
                <a:latin typeface="Arial"/>
                <a:ea typeface="Arial"/>
                <a:cs typeface="Arial"/>
                <a:sym typeface="Arial"/>
              </a:rPr>
              <a:t>Search for “CBSE Class XII datesheet”</a:t>
            </a:r>
            <a:endParaRPr sz="3200">
              <a:latin typeface="Arial"/>
              <a:ea typeface="Arial"/>
              <a:cs typeface="Arial"/>
              <a:sym typeface="Arial"/>
            </a:endParaRPr>
          </a:p>
        </p:txBody>
      </p:sp>
      <p:cxnSp>
        <p:nvCxnSpPr>
          <p:cNvPr id="3518" name="Google Shape;3518;ge087abe1bb_0_37"/>
          <p:cNvCxnSpPr/>
          <p:nvPr/>
        </p:nvCxnSpPr>
        <p:spPr>
          <a:xfrm>
            <a:off x="1739026" y="2624494"/>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519" name="Google Shape;3519;ge087abe1bb_0_37"/>
          <p:cNvGrpSpPr/>
          <p:nvPr/>
        </p:nvGrpSpPr>
        <p:grpSpPr>
          <a:xfrm>
            <a:off x="374151" y="197905"/>
            <a:ext cx="2762789" cy="506237"/>
            <a:chOff x="6676223" y="232242"/>
            <a:chExt cx="5133247" cy="940585"/>
          </a:xfrm>
        </p:grpSpPr>
        <p:grpSp>
          <p:nvGrpSpPr>
            <p:cNvPr id="3520" name="Google Shape;3520;ge087abe1bb_0_37"/>
            <p:cNvGrpSpPr/>
            <p:nvPr/>
          </p:nvGrpSpPr>
          <p:grpSpPr>
            <a:xfrm>
              <a:off x="10456026" y="522867"/>
              <a:ext cx="1353444" cy="504581"/>
              <a:chOff x="10456026" y="522867"/>
              <a:chExt cx="1353444" cy="504581"/>
            </a:xfrm>
          </p:grpSpPr>
          <p:grpSp>
            <p:nvGrpSpPr>
              <p:cNvPr id="3521" name="Google Shape;3521;ge087abe1bb_0_37"/>
              <p:cNvGrpSpPr/>
              <p:nvPr/>
            </p:nvGrpSpPr>
            <p:grpSpPr>
              <a:xfrm>
                <a:off x="11314887" y="522867"/>
                <a:ext cx="494509" cy="320473"/>
                <a:chOff x="9108110" y="975804"/>
                <a:chExt cx="894715" cy="579831"/>
              </a:xfrm>
            </p:grpSpPr>
            <p:sp>
              <p:nvSpPr>
                <p:cNvPr id="3522" name="Google Shape;3522;ge087abe1bb_0_3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3" name="Google Shape;3523;ge087abe1bb_0_3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4" name="Google Shape;3524;ge087abe1bb_0_3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5" name="Google Shape;3525;ge087abe1bb_0_3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6" name="Google Shape;3526;ge087abe1bb_0_3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7" name="Google Shape;3527;ge087abe1bb_0_3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8" name="Google Shape;3528;ge087abe1bb_0_3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29" name="Google Shape;3529;ge087abe1bb_0_3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0" name="Google Shape;3530;ge087abe1bb_0_3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531" name="Google Shape;3531;ge087abe1bb_0_3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2" name="Google Shape;3532;ge087abe1bb_0_3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533" name="Google Shape;3533;ge087abe1bb_0_3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4" name="Google Shape;3534;ge087abe1bb_0_3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535" name="Google Shape;3535;ge087abe1bb_0_37"/>
            <p:cNvGrpSpPr/>
            <p:nvPr/>
          </p:nvGrpSpPr>
          <p:grpSpPr>
            <a:xfrm>
              <a:off x="6676223" y="232242"/>
              <a:ext cx="959888" cy="940585"/>
              <a:chOff x="715379" y="449977"/>
              <a:chExt cx="1736725" cy="1701800"/>
            </a:xfrm>
          </p:grpSpPr>
          <p:sp>
            <p:nvSpPr>
              <p:cNvPr id="3536" name="Google Shape;3536;ge087abe1bb_0_3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7" name="Google Shape;3537;ge087abe1bb_0_3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8" name="Google Shape;3538;ge087abe1bb_0_37"/>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39" name="Google Shape;3539;ge087abe1bb_0_3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0" name="Google Shape;3540;ge087abe1bb_0_37"/>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1" name="Google Shape;3541;ge087abe1bb_0_3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2" name="Google Shape;3542;ge087abe1bb_0_37"/>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3" name="Google Shape;3543;ge087abe1bb_0_37"/>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4" name="Google Shape;3544;ge087abe1bb_0_37"/>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5" name="Google Shape;3545;ge087abe1bb_0_37"/>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6" name="Google Shape;3546;ge087abe1bb_0_3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7" name="Google Shape;3547;ge087abe1bb_0_37"/>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8" name="Google Shape;3548;ge087abe1bb_0_3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49" name="Google Shape;3549;ge087abe1bb_0_37"/>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50" name="Google Shape;3550;ge087abe1bb_0_3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51" name="Google Shape;3551;ge087abe1bb_0_3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552" name="Google Shape;3552;ge087abe1bb_0_37"/>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3553" name="Google Shape;3553;ge087abe1bb_0_37"/>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3554" name="Google Shape;3554;ge087abe1bb_0_37"/>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e55075f6ab_1_131"/>
          <p:cNvSpPr txBox="1"/>
          <p:nvPr>
            <p:ph type="title"/>
          </p:nvPr>
        </p:nvSpPr>
        <p:spPr>
          <a:xfrm>
            <a:off x="619584" y="1472855"/>
            <a:ext cx="5828700" cy="90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Arial"/>
              <a:buNone/>
            </a:pPr>
            <a:r>
              <a:rPr lang="en-GB" sz="4200">
                <a:latin typeface="Arial"/>
                <a:ea typeface="Arial"/>
                <a:cs typeface="Arial"/>
                <a:sym typeface="Arial"/>
              </a:rPr>
              <a:t>AGENDA</a:t>
            </a:r>
            <a:endParaRPr>
              <a:latin typeface="Arial"/>
              <a:ea typeface="Arial"/>
              <a:cs typeface="Arial"/>
              <a:sym typeface="Arial"/>
            </a:endParaRPr>
          </a:p>
        </p:txBody>
      </p:sp>
      <p:sp>
        <p:nvSpPr>
          <p:cNvPr id="1141" name="Google Shape;1141;ge55075f6ab_1_131"/>
          <p:cNvSpPr txBox="1"/>
          <p:nvPr>
            <p:ph idx="1" type="body"/>
          </p:nvPr>
        </p:nvSpPr>
        <p:spPr>
          <a:xfrm>
            <a:off x="630078" y="2682739"/>
            <a:ext cx="6918000" cy="3585600"/>
          </a:xfrm>
          <a:prstGeom prst="rect">
            <a:avLst/>
          </a:prstGeom>
          <a:noFill/>
          <a:ln>
            <a:noFill/>
          </a:ln>
        </p:spPr>
        <p:txBody>
          <a:bodyPr anchorCtr="0" anchor="t" bIns="45700" lIns="91425" spcFirstLastPara="1" rIns="91425" wrap="square" tIns="45700">
            <a:normAutofit/>
          </a:bodyPr>
          <a:lstStyle/>
          <a:p>
            <a:pPr indent="-457198" lvl="0" marL="457200" rtl="0" algn="l">
              <a:lnSpc>
                <a:spcPct val="150000"/>
              </a:lnSpc>
              <a:spcBef>
                <a:spcPts val="0"/>
              </a:spcBef>
              <a:spcAft>
                <a:spcPts val="0"/>
              </a:spcAft>
              <a:buSzPts val="3027"/>
              <a:buFont typeface="Arial"/>
              <a:buChar char="•"/>
            </a:pPr>
            <a:r>
              <a:rPr lang="en-GB">
                <a:latin typeface="Arial"/>
                <a:ea typeface="Arial"/>
                <a:cs typeface="Arial"/>
                <a:sym typeface="Arial"/>
                <a:extLst>
                  <a:ext uri="http://customooxmlschemas.google.com/">
                    <go:slidesCustomData xmlns:go="http://customooxmlschemas.google.com/" textRoundtripDataId="0"/>
                  </a:ext>
                </a:extLst>
              </a:rPr>
              <a:t>Introduction to ‘Fake News’</a:t>
            </a:r>
            <a:endParaRPr>
              <a:latin typeface="Arial"/>
              <a:ea typeface="Arial"/>
              <a:cs typeface="Arial"/>
              <a:sym typeface="Arial"/>
              <a:extLst>
                <a:ext uri="http://customooxmlschemas.google.com/">
                  <go:slidesCustomData xmlns:go="http://customooxmlschemas.google.com/" textRoundtripDataId="1"/>
                </a:ext>
              </a:extLst>
            </a:endParaRPr>
          </a:p>
          <a:p>
            <a:pPr indent="-457198" lvl="0" marL="457200" rtl="0" algn="l">
              <a:lnSpc>
                <a:spcPct val="150000"/>
              </a:lnSpc>
              <a:spcBef>
                <a:spcPts val="0"/>
              </a:spcBef>
              <a:spcAft>
                <a:spcPts val="0"/>
              </a:spcAft>
              <a:buSzPts val="3027"/>
              <a:buFont typeface="Arial"/>
              <a:buChar char="•"/>
            </a:pPr>
            <a:r>
              <a:rPr lang="en-GB">
                <a:latin typeface="Arial"/>
                <a:ea typeface="Arial"/>
                <a:cs typeface="Arial"/>
                <a:sym typeface="Arial"/>
                <a:extLst>
                  <a:ext uri="http://customooxmlschemas.google.com/">
                    <go:slidesCustomData xmlns:go="http://customooxmlschemas.google.com/" textRoundtripDataId="2"/>
                  </a:ext>
                </a:extLst>
              </a:rPr>
              <a:t>‘Fake News’ and its types</a:t>
            </a:r>
            <a:endParaRPr>
              <a:latin typeface="Arial"/>
              <a:ea typeface="Arial"/>
              <a:cs typeface="Arial"/>
              <a:sym typeface="Arial"/>
              <a:extLst>
                <a:ext uri="http://customooxmlschemas.google.com/">
                  <go:slidesCustomData xmlns:go="http://customooxmlschemas.google.com/" textRoundtripDataId="3"/>
                </a:ext>
              </a:extLst>
            </a:endParaRPr>
          </a:p>
          <a:p>
            <a:pPr indent="-457198" lvl="0" marL="457200" rtl="0" algn="l">
              <a:lnSpc>
                <a:spcPct val="150000"/>
              </a:lnSpc>
              <a:spcBef>
                <a:spcPts val="0"/>
              </a:spcBef>
              <a:spcAft>
                <a:spcPts val="0"/>
              </a:spcAft>
              <a:buSzPts val="3027"/>
              <a:buFont typeface="Arial"/>
              <a:buChar char="•"/>
            </a:pPr>
            <a:r>
              <a:rPr lang="en-GB">
                <a:latin typeface="Arial"/>
                <a:ea typeface="Arial"/>
                <a:cs typeface="Arial"/>
                <a:sym typeface="Arial"/>
                <a:extLst>
                  <a:ext uri="http://customooxmlschemas.google.com/">
                    <go:slidesCustomData xmlns:go="http://customooxmlschemas.google.com/" textRoundtripDataId="4"/>
                  </a:ext>
                </a:extLst>
              </a:rPr>
              <a:t>How do we check if it is REAL</a:t>
            </a:r>
            <a:endParaRPr>
              <a:latin typeface="Arial"/>
              <a:ea typeface="Arial"/>
              <a:cs typeface="Arial"/>
              <a:sym typeface="Arial"/>
              <a:extLst>
                <a:ext uri="http://customooxmlschemas.google.com/">
                  <go:slidesCustomData xmlns:go="http://customooxmlschemas.google.com/" textRoundtripDataId="5"/>
                </a:ext>
              </a:extLst>
            </a:endParaRPr>
          </a:p>
          <a:p>
            <a:pPr indent="-457198" lvl="0" marL="457200" rtl="0" algn="l">
              <a:lnSpc>
                <a:spcPct val="150000"/>
              </a:lnSpc>
              <a:spcBef>
                <a:spcPts val="0"/>
              </a:spcBef>
              <a:spcAft>
                <a:spcPts val="0"/>
              </a:spcAft>
              <a:buSzPts val="3027"/>
              <a:buFont typeface="Arial"/>
              <a:buChar char="•"/>
            </a:pPr>
            <a:r>
              <a:rPr lang="en-GB">
                <a:latin typeface="Arial"/>
                <a:ea typeface="Arial"/>
                <a:cs typeface="Arial"/>
                <a:sym typeface="Arial"/>
                <a:extLst>
                  <a:ext uri="http://customooxmlschemas.google.com/">
                    <go:slidesCustomData xmlns:go="http://customooxmlschemas.google.com/" textRoundtripDataId="6"/>
                  </a:ext>
                </a:extLst>
              </a:rPr>
              <a:t>Social media  and image verification </a:t>
            </a:r>
            <a:endParaRPr>
              <a:latin typeface="Arial"/>
              <a:ea typeface="Arial"/>
              <a:cs typeface="Arial"/>
              <a:sym typeface="Arial"/>
              <a:extLst>
                <a:ext uri="http://customooxmlschemas.google.com/">
                  <go:slidesCustomData xmlns:go="http://customooxmlschemas.google.com/" textRoundtripDataId="7"/>
                </a:ext>
              </a:extLst>
            </a:endParaRPr>
          </a:p>
          <a:p>
            <a:pPr indent="-457198" lvl="0" marL="457200" rtl="0" algn="l">
              <a:lnSpc>
                <a:spcPct val="150000"/>
              </a:lnSpc>
              <a:spcBef>
                <a:spcPts val="0"/>
              </a:spcBef>
              <a:spcAft>
                <a:spcPts val="0"/>
              </a:spcAft>
              <a:buSzPts val="3027"/>
              <a:buFont typeface="Arial"/>
              <a:buChar char="•"/>
            </a:pPr>
            <a:r>
              <a:rPr lang="en-GB">
                <a:latin typeface="Arial"/>
                <a:ea typeface="Arial"/>
                <a:cs typeface="Arial"/>
                <a:sym typeface="Arial"/>
                <a:extLst>
                  <a:ext uri="http://customooxmlschemas.google.com/">
                    <go:slidesCustomData xmlns:go="http://customooxmlschemas.google.com/" textRoundtripDataId="8"/>
                  </a:ext>
                </a:extLst>
              </a:rPr>
              <a:t>Video verification</a:t>
            </a:r>
            <a:endParaRPr>
              <a:latin typeface="Arial"/>
              <a:ea typeface="Arial"/>
              <a:cs typeface="Arial"/>
              <a:sym typeface="Arial"/>
            </a:endParaRPr>
          </a:p>
        </p:txBody>
      </p:sp>
      <p:grpSp>
        <p:nvGrpSpPr>
          <p:cNvPr id="1142" name="Google Shape;1142;ge55075f6ab_1_131"/>
          <p:cNvGrpSpPr/>
          <p:nvPr/>
        </p:nvGrpSpPr>
        <p:grpSpPr>
          <a:xfrm>
            <a:off x="374053" y="197901"/>
            <a:ext cx="2762714" cy="506223"/>
            <a:chOff x="6676223" y="232242"/>
            <a:chExt cx="5133247" cy="940585"/>
          </a:xfrm>
        </p:grpSpPr>
        <p:grpSp>
          <p:nvGrpSpPr>
            <p:cNvPr id="1143" name="Google Shape;1143;ge55075f6ab_1_131"/>
            <p:cNvGrpSpPr/>
            <p:nvPr/>
          </p:nvGrpSpPr>
          <p:grpSpPr>
            <a:xfrm>
              <a:off x="10456026" y="522866"/>
              <a:ext cx="1353444" cy="504582"/>
              <a:chOff x="10456026" y="522866"/>
              <a:chExt cx="1353444" cy="504582"/>
            </a:xfrm>
          </p:grpSpPr>
          <p:grpSp>
            <p:nvGrpSpPr>
              <p:cNvPr id="1144" name="Google Shape;1144;ge55075f6ab_1_131"/>
              <p:cNvGrpSpPr/>
              <p:nvPr/>
            </p:nvGrpSpPr>
            <p:grpSpPr>
              <a:xfrm>
                <a:off x="11314887" y="522866"/>
                <a:ext cx="494509" cy="320473"/>
                <a:chOff x="9108110" y="975804"/>
                <a:chExt cx="894715" cy="579831"/>
              </a:xfrm>
            </p:grpSpPr>
            <p:sp>
              <p:nvSpPr>
                <p:cNvPr id="1145" name="Google Shape;1145;ge55075f6ab_1_13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6" name="Google Shape;1146;ge55075f6ab_1_13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7" name="Google Shape;1147;ge55075f6ab_1_13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8" name="Google Shape;1148;ge55075f6ab_1_13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9" name="Google Shape;1149;ge55075f6ab_1_13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0" name="Google Shape;1150;ge55075f6ab_1_13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1" name="Google Shape;1151;ge55075f6ab_1_13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2" name="Google Shape;1152;ge55075f6ab_1_13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3" name="Google Shape;1153;ge55075f6ab_1_13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54" name="Google Shape;1154;ge55075f6ab_1_13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5" name="Google Shape;1155;ge55075f6ab_1_13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56" name="Google Shape;1156;ge55075f6ab_1_13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7" name="Google Shape;1157;ge55075f6ab_1_13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158" name="Google Shape;1158;ge55075f6ab_1_131"/>
            <p:cNvGrpSpPr/>
            <p:nvPr/>
          </p:nvGrpSpPr>
          <p:grpSpPr>
            <a:xfrm>
              <a:off x="6676223" y="232242"/>
              <a:ext cx="959888" cy="940585"/>
              <a:chOff x="715379" y="449977"/>
              <a:chExt cx="1736725" cy="1701800"/>
            </a:xfrm>
          </p:grpSpPr>
          <p:sp>
            <p:nvSpPr>
              <p:cNvPr id="1159" name="Google Shape;1159;ge55075f6ab_1_13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0" name="Google Shape;1160;ge55075f6ab_1_13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1" name="Google Shape;1161;ge55075f6ab_1_131"/>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2" name="Google Shape;1162;ge55075f6ab_1_13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3" name="Google Shape;1163;ge55075f6ab_1_131"/>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4" name="Google Shape;1164;ge55075f6ab_1_13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5" name="Google Shape;1165;ge55075f6ab_1_131"/>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6" name="Google Shape;1166;ge55075f6ab_1_131"/>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7" name="Google Shape;1167;ge55075f6ab_1_131"/>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8" name="Google Shape;1168;ge55075f6ab_1_131"/>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9" name="Google Shape;1169;ge55075f6ab_1_13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0" name="Google Shape;1170;ge55075f6ab_1_131"/>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1" name="Google Shape;1171;ge55075f6ab_1_13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2" name="Google Shape;1172;ge55075f6ab_1_131"/>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3" name="Google Shape;1173;ge55075f6ab_1_13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4" name="Google Shape;1174;ge55075f6ab_1_13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175" name="Google Shape;1175;ge55075f6ab_1_131"/>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176" name="Google Shape;1176;ge55075f6ab_1_131"/>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pic>
        <p:nvPicPr>
          <p:cNvPr id="1177" name="Google Shape;1177;ge55075f6ab_1_131"/>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pic>
        <p:nvPicPr>
          <p:cNvPr id="1178" name="Google Shape;1178;ge55075f6ab_1_131"/>
          <p:cNvPicPr preferRelativeResize="0"/>
          <p:nvPr/>
        </p:nvPicPr>
        <p:blipFill rotWithShape="1">
          <a:blip r:embed="rId14">
            <a:alphaModFix/>
          </a:blip>
          <a:srcRect b="0" l="0" r="0" t="0"/>
          <a:stretch/>
        </p:blipFill>
        <p:spPr>
          <a:xfrm>
            <a:off x="7302675" y="1179722"/>
            <a:ext cx="4392536" cy="4737299"/>
          </a:xfrm>
          <a:prstGeom prst="rect">
            <a:avLst/>
          </a:prstGeom>
          <a:noFill/>
          <a:ln>
            <a:noFill/>
          </a:ln>
        </p:spPr>
      </p:pic>
      <p:cxnSp>
        <p:nvCxnSpPr>
          <p:cNvPr id="1179" name="Google Shape;1179;ge55075f6ab_1_131"/>
          <p:cNvCxnSpPr/>
          <p:nvPr/>
        </p:nvCxnSpPr>
        <p:spPr>
          <a:xfrm>
            <a:off x="742222" y="2375070"/>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8" name="Shape 3558"/>
        <p:cNvGrpSpPr/>
        <p:nvPr/>
      </p:nvGrpSpPr>
      <p:grpSpPr>
        <a:xfrm>
          <a:off x="0" y="0"/>
          <a:ext cx="0" cy="0"/>
          <a:chOff x="0" y="0"/>
          <a:chExt cx="0" cy="0"/>
        </a:xfrm>
      </p:grpSpPr>
      <p:sp>
        <p:nvSpPr>
          <p:cNvPr id="3559" name="Google Shape;3559;ge2608ea7c9_0_0"/>
          <p:cNvSpPr txBox="1"/>
          <p:nvPr/>
        </p:nvSpPr>
        <p:spPr>
          <a:xfrm>
            <a:off x="7087054" y="2145824"/>
            <a:ext cx="4473229" cy="367276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rPr b="0" i="0" lang="en-GB" sz="3600" u="none" cap="none" strike="noStrike">
                <a:solidFill>
                  <a:srgbClr val="000000"/>
                </a:solidFill>
                <a:latin typeface="Arial"/>
                <a:ea typeface="Arial"/>
                <a:cs typeface="Arial"/>
                <a:sym typeface="Arial"/>
              </a:rPr>
              <a:t>Did environment activist </a:t>
            </a:r>
            <a:r>
              <a:rPr b="0" i="0" lang="en-GB" sz="3600" u="none" cap="none" strike="noStrike">
                <a:solidFill>
                  <a:srgbClr val="B81E24"/>
                </a:solidFill>
                <a:latin typeface="Arial"/>
                <a:ea typeface="Arial"/>
                <a:cs typeface="Arial"/>
                <a:sym typeface="Arial"/>
              </a:rPr>
              <a:t>Greta Thunberg have food as poor children looked on</a:t>
            </a:r>
            <a:r>
              <a:rPr b="0" i="0" lang="en-GB"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400"/>
              <a:buFont typeface="Arial"/>
              <a:buNone/>
            </a:pPr>
            <a:r>
              <a:t/>
            </a:r>
            <a:endParaRPr b="1" i="0" sz="3600" u="none" cap="none" strike="noStrike">
              <a:solidFill>
                <a:srgbClr val="FF0000"/>
              </a:solidFill>
              <a:latin typeface="Arial"/>
              <a:ea typeface="Arial"/>
              <a:cs typeface="Arial"/>
              <a:sym typeface="Arial"/>
            </a:endParaRPr>
          </a:p>
        </p:txBody>
      </p:sp>
      <p:pic>
        <p:nvPicPr>
          <p:cNvPr id="3560" name="Google Shape;3560;ge2608ea7c9_0_0"/>
          <p:cNvPicPr preferRelativeResize="0"/>
          <p:nvPr/>
        </p:nvPicPr>
        <p:blipFill rotWithShape="1">
          <a:blip r:embed="rId3">
            <a:alphaModFix/>
          </a:blip>
          <a:srcRect b="0" l="0" r="0" t="0"/>
          <a:stretch/>
        </p:blipFill>
        <p:spPr>
          <a:xfrm>
            <a:off x="1685605" y="1294150"/>
            <a:ext cx="4929188" cy="5265261"/>
          </a:xfrm>
          <a:prstGeom prst="rect">
            <a:avLst/>
          </a:prstGeom>
          <a:noFill/>
          <a:ln>
            <a:noFill/>
          </a:ln>
        </p:spPr>
      </p:pic>
      <p:grpSp>
        <p:nvGrpSpPr>
          <p:cNvPr id="3561" name="Google Shape;3561;ge2608ea7c9_0_0"/>
          <p:cNvGrpSpPr/>
          <p:nvPr/>
        </p:nvGrpSpPr>
        <p:grpSpPr>
          <a:xfrm>
            <a:off x="374151" y="197905"/>
            <a:ext cx="2762789" cy="506237"/>
            <a:chOff x="6676223" y="232242"/>
            <a:chExt cx="5133247" cy="940585"/>
          </a:xfrm>
        </p:grpSpPr>
        <p:grpSp>
          <p:nvGrpSpPr>
            <p:cNvPr id="3562" name="Google Shape;3562;ge2608ea7c9_0_0"/>
            <p:cNvGrpSpPr/>
            <p:nvPr/>
          </p:nvGrpSpPr>
          <p:grpSpPr>
            <a:xfrm>
              <a:off x="10456026" y="522867"/>
              <a:ext cx="1353444" cy="504581"/>
              <a:chOff x="10456026" y="522867"/>
              <a:chExt cx="1353444" cy="504581"/>
            </a:xfrm>
          </p:grpSpPr>
          <p:grpSp>
            <p:nvGrpSpPr>
              <p:cNvPr id="3563" name="Google Shape;3563;ge2608ea7c9_0_0"/>
              <p:cNvGrpSpPr/>
              <p:nvPr/>
            </p:nvGrpSpPr>
            <p:grpSpPr>
              <a:xfrm>
                <a:off x="11314887" y="522867"/>
                <a:ext cx="494509" cy="320473"/>
                <a:chOff x="9108110" y="975804"/>
                <a:chExt cx="894715" cy="579831"/>
              </a:xfrm>
            </p:grpSpPr>
            <p:sp>
              <p:nvSpPr>
                <p:cNvPr id="3564" name="Google Shape;3564;ge2608ea7c9_0_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5" name="Google Shape;3565;ge2608ea7c9_0_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6" name="Google Shape;3566;ge2608ea7c9_0_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7" name="Google Shape;3567;ge2608ea7c9_0_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8" name="Google Shape;3568;ge2608ea7c9_0_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9" name="Google Shape;3569;ge2608ea7c9_0_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0" name="Google Shape;3570;ge2608ea7c9_0_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1" name="Google Shape;3571;ge2608ea7c9_0_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2" name="Google Shape;3572;ge2608ea7c9_0_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573" name="Google Shape;3573;ge2608ea7c9_0_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4" name="Google Shape;3574;ge2608ea7c9_0_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575" name="Google Shape;3575;ge2608ea7c9_0_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6" name="Google Shape;3576;ge2608ea7c9_0_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577" name="Google Shape;3577;ge2608ea7c9_0_0"/>
            <p:cNvGrpSpPr/>
            <p:nvPr/>
          </p:nvGrpSpPr>
          <p:grpSpPr>
            <a:xfrm>
              <a:off x="6676223" y="232242"/>
              <a:ext cx="959888" cy="940585"/>
              <a:chOff x="715379" y="449977"/>
              <a:chExt cx="1736725" cy="1701800"/>
            </a:xfrm>
          </p:grpSpPr>
          <p:sp>
            <p:nvSpPr>
              <p:cNvPr id="3578" name="Google Shape;3578;ge2608ea7c9_0_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9" name="Google Shape;3579;ge2608ea7c9_0_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0" name="Google Shape;3580;ge2608ea7c9_0_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1" name="Google Shape;3581;ge2608ea7c9_0_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2" name="Google Shape;3582;ge2608ea7c9_0_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3" name="Google Shape;3583;ge2608ea7c9_0_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4" name="Google Shape;3584;ge2608ea7c9_0_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5" name="Google Shape;3585;ge2608ea7c9_0_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6" name="Google Shape;3586;ge2608ea7c9_0_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7" name="Google Shape;3587;ge2608ea7c9_0_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8" name="Google Shape;3588;ge2608ea7c9_0_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9" name="Google Shape;3589;ge2608ea7c9_0_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90" name="Google Shape;3590;ge2608ea7c9_0_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91" name="Google Shape;3591;ge2608ea7c9_0_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92" name="Google Shape;3592;ge2608ea7c9_0_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93" name="Google Shape;3593;ge2608ea7c9_0_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594" name="Google Shape;3594;ge2608ea7c9_0_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595" name="Google Shape;3595;ge2608ea7c9_0_0"/>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3596" name="Google Shape;3596;ge2608ea7c9_0_0"/>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597" name="Google Shape;3597;ge2608ea7c9_0_0"/>
          <p:cNvCxnSpPr/>
          <p:nvPr/>
        </p:nvCxnSpPr>
        <p:spPr>
          <a:xfrm>
            <a:off x="7208280" y="5208400"/>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2" name="Shape 3602"/>
        <p:cNvGrpSpPr/>
        <p:nvPr/>
      </p:nvGrpSpPr>
      <p:grpSpPr>
        <a:xfrm>
          <a:off x="0" y="0"/>
          <a:ext cx="0" cy="0"/>
          <a:chOff x="0" y="0"/>
          <a:chExt cx="0" cy="0"/>
        </a:xfrm>
      </p:grpSpPr>
      <p:sp>
        <p:nvSpPr>
          <p:cNvPr id="3603" name="Google Shape;3603;ge087abe1bb_0_47"/>
          <p:cNvSpPr txBox="1"/>
          <p:nvPr/>
        </p:nvSpPr>
        <p:spPr>
          <a:xfrm>
            <a:off x="8105108" y="2108850"/>
            <a:ext cx="3326588" cy="295462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0" i="0" lang="en-GB" sz="3600" u="none" cap="none" strike="noStrike">
                <a:solidFill>
                  <a:srgbClr val="000000"/>
                </a:solidFill>
                <a:latin typeface="Arial"/>
                <a:ea typeface="Arial"/>
                <a:cs typeface="Arial"/>
                <a:sym typeface="Arial"/>
              </a:rPr>
              <a:t>Search with the phrase “</a:t>
            </a:r>
            <a:r>
              <a:rPr b="0" i="0" lang="en-GB" sz="3600" u="none" cap="none" strike="noStrike">
                <a:solidFill>
                  <a:schemeClr val="dk1"/>
                </a:solidFill>
                <a:latin typeface="Arial"/>
                <a:ea typeface="Arial"/>
                <a:cs typeface="Arial"/>
                <a:sym typeface="Arial"/>
              </a:rPr>
              <a:t>Greta Thunberg eating in train</a:t>
            </a:r>
            <a:r>
              <a:rPr b="0" i="0" lang="en-GB"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p:txBody>
      </p:sp>
      <p:pic>
        <p:nvPicPr>
          <p:cNvPr id="3604" name="Google Shape;3604;ge087abe1bb_0_47"/>
          <p:cNvPicPr preferRelativeResize="0"/>
          <p:nvPr/>
        </p:nvPicPr>
        <p:blipFill rotWithShape="1">
          <a:blip r:embed="rId3">
            <a:alphaModFix/>
          </a:blip>
          <a:srcRect b="8695" l="-1" r="34508" t="8615"/>
          <a:stretch/>
        </p:blipFill>
        <p:spPr>
          <a:xfrm>
            <a:off x="496789" y="1244010"/>
            <a:ext cx="7410164" cy="5259666"/>
          </a:xfrm>
          <a:prstGeom prst="rect">
            <a:avLst/>
          </a:prstGeom>
          <a:noFill/>
          <a:ln>
            <a:noFill/>
          </a:ln>
        </p:spPr>
      </p:pic>
      <p:cxnSp>
        <p:nvCxnSpPr>
          <p:cNvPr id="3605" name="Google Shape;3605;ge087abe1bb_0_47"/>
          <p:cNvCxnSpPr/>
          <p:nvPr/>
        </p:nvCxnSpPr>
        <p:spPr>
          <a:xfrm>
            <a:off x="8224388" y="5179825"/>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606" name="Google Shape;3606;ge087abe1bb_0_47"/>
          <p:cNvGrpSpPr/>
          <p:nvPr/>
        </p:nvGrpSpPr>
        <p:grpSpPr>
          <a:xfrm>
            <a:off x="374151" y="197905"/>
            <a:ext cx="2762789" cy="506237"/>
            <a:chOff x="6676223" y="232242"/>
            <a:chExt cx="5133247" cy="940585"/>
          </a:xfrm>
        </p:grpSpPr>
        <p:grpSp>
          <p:nvGrpSpPr>
            <p:cNvPr id="3607" name="Google Shape;3607;ge087abe1bb_0_47"/>
            <p:cNvGrpSpPr/>
            <p:nvPr/>
          </p:nvGrpSpPr>
          <p:grpSpPr>
            <a:xfrm>
              <a:off x="10456026" y="522867"/>
              <a:ext cx="1353444" cy="504581"/>
              <a:chOff x="10456026" y="522867"/>
              <a:chExt cx="1353444" cy="504581"/>
            </a:xfrm>
          </p:grpSpPr>
          <p:grpSp>
            <p:nvGrpSpPr>
              <p:cNvPr id="3608" name="Google Shape;3608;ge087abe1bb_0_47"/>
              <p:cNvGrpSpPr/>
              <p:nvPr/>
            </p:nvGrpSpPr>
            <p:grpSpPr>
              <a:xfrm>
                <a:off x="11314887" y="522867"/>
                <a:ext cx="494509" cy="320473"/>
                <a:chOff x="9108110" y="975804"/>
                <a:chExt cx="894715" cy="579831"/>
              </a:xfrm>
            </p:grpSpPr>
            <p:sp>
              <p:nvSpPr>
                <p:cNvPr id="3609" name="Google Shape;3609;ge087abe1bb_0_4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0" name="Google Shape;3610;ge087abe1bb_0_4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1" name="Google Shape;3611;ge087abe1bb_0_4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2" name="Google Shape;3612;ge087abe1bb_0_4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3" name="Google Shape;3613;ge087abe1bb_0_4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4" name="Google Shape;3614;ge087abe1bb_0_4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5" name="Google Shape;3615;ge087abe1bb_0_4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6" name="Google Shape;3616;ge087abe1bb_0_4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7" name="Google Shape;3617;ge087abe1bb_0_4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618" name="Google Shape;3618;ge087abe1bb_0_4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9" name="Google Shape;3619;ge087abe1bb_0_4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620" name="Google Shape;3620;ge087abe1bb_0_4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1" name="Google Shape;3621;ge087abe1bb_0_4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622" name="Google Shape;3622;ge087abe1bb_0_47"/>
            <p:cNvGrpSpPr/>
            <p:nvPr/>
          </p:nvGrpSpPr>
          <p:grpSpPr>
            <a:xfrm>
              <a:off x="6676223" y="232242"/>
              <a:ext cx="959888" cy="940585"/>
              <a:chOff x="715379" y="449977"/>
              <a:chExt cx="1736725" cy="1701800"/>
            </a:xfrm>
          </p:grpSpPr>
          <p:sp>
            <p:nvSpPr>
              <p:cNvPr id="3623" name="Google Shape;3623;ge087abe1bb_0_4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4" name="Google Shape;3624;ge087abe1bb_0_4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5" name="Google Shape;3625;ge087abe1bb_0_47"/>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6" name="Google Shape;3626;ge087abe1bb_0_4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7" name="Google Shape;3627;ge087abe1bb_0_47"/>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8" name="Google Shape;3628;ge087abe1bb_0_4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29" name="Google Shape;3629;ge087abe1bb_0_47"/>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0" name="Google Shape;3630;ge087abe1bb_0_47"/>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1" name="Google Shape;3631;ge087abe1bb_0_47"/>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2" name="Google Shape;3632;ge087abe1bb_0_47"/>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3" name="Google Shape;3633;ge087abe1bb_0_4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4" name="Google Shape;3634;ge087abe1bb_0_47"/>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5" name="Google Shape;3635;ge087abe1bb_0_4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6" name="Google Shape;3636;ge087abe1bb_0_47"/>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7" name="Google Shape;3637;ge087abe1bb_0_4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8" name="Google Shape;3638;ge087abe1bb_0_4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639" name="Google Shape;3639;ge087abe1bb_0_47"/>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640" name="Google Shape;3640;ge087abe1bb_0_47"/>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pic>
        <p:nvPicPr>
          <p:cNvPr id="3641" name="Google Shape;3641;ge087abe1bb_0_47"/>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6" name="Shape 3646"/>
        <p:cNvGrpSpPr/>
        <p:nvPr/>
      </p:nvGrpSpPr>
      <p:grpSpPr>
        <a:xfrm>
          <a:off x="0" y="0"/>
          <a:ext cx="0" cy="0"/>
          <a:chOff x="0" y="0"/>
          <a:chExt cx="0" cy="0"/>
        </a:xfrm>
      </p:grpSpPr>
      <p:pic>
        <p:nvPicPr>
          <p:cNvPr id="3647" name="Google Shape;3647;ge2608ea7c9_0_21"/>
          <p:cNvPicPr preferRelativeResize="0"/>
          <p:nvPr/>
        </p:nvPicPr>
        <p:blipFill rotWithShape="1">
          <a:blip r:embed="rId3">
            <a:alphaModFix/>
          </a:blip>
          <a:srcRect b="6850" l="0" r="29627" t="9229"/>
          <a:stretch/>
        </p:blipFill>
        <p:spPr>
          <a:xfrm>
            <a:off x="581023" y="1314617"/>
            <a:ext cx="8034337" cy="5386113"/>
          </a:xfrm>
          <a:prstGeom prst="rect">
            <a:avLst/>
          </a:prstGeom>
          <a:noFill/>
          <a:ln>
            <a:noFill/>
          </a:ln>
        </p:spPr>
      </p:pic>
      <p:sp>
        <p:nvSpPr>
          <p:cNvPr id="3648" name="Google Shape;3648;ge2608ea7c9_0_21"/>
          <p:cNvSpPr txBox="1"/>
          <p:nvPr/>
        </p:nvSpPr>
        <p:spPr>
          <a:xfrm>
            <a:off x="1936385" y="1766119"/>
            <a:ext cx="5250225" cy="4630845"/>
          </a:xfrm>
          <a:prstGeom prst="rect">
            <a:avLst/>
          </a:prstGeom>
          <a:noFill/>
          <a:ln cap="flat" cmpd="sng" w="9525">
            <a:solidFill>
              <a:srgbClr val="B81E2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49" name="Google Shape;3649;ge2608ea7c9_0_21"/>
          <p:cNvGrpSpPr/>
          <p:nvPr/>
        </p:nvGrpSpPr>
        <p:grpSpPr>
          <a:xfrm>
            <a:off x="374151" y="197905"/>
            <a:ext cx="2781890" cy="765131"/>
            <a:chOff x="374151" y="197905"/>
            <a:chExt cx="2781890" cy="765131"/>
          </a:xfrm>
        </p:grpSpPr>
        <p:grpSp>
          <p:nvGrpSpPr>
            <p:cNvPr id="3650" name="Google Shape;3650;ge2608ea7c9_0_21"/>
            <p:cNvGrpSpPr/>
            <p:nvPr/>
          </p:nvGrpSpPr>
          <p:grpSpPr>
            <a:xfrm>
              <a:off x="374151" y="197905"/>
              <a:ext cx="2762789" cy="506237"/>
              <a:chOff x="6676223" y="232242"/>
              <a:chExt cx="5133247" cy="940585"/>
            </a:xfrm>
          </p:grpSpPr>
          <p:grpSp>
            <p:nvGrpSpPr>
              <p:cNvPr id="3651" name="Google Shape;3651;ge2608ea7c9_0_21"/>
              <p:cNvGrpSpPr/>
              <p:nvPr/>
            </p:nvGrpSpPr>
            <p:grpSpPr>
              <a:xfrm>
                <a:off x="10456026" y="522867"/>
                <a:ext cx="1353444" cy="504581"/>
                <a:chOff x="10456026" y="522867"/>
                <a:chExt cx="1353444" cy="504581"/>
              </a:xfrm>
            </p:grpSpPr>
            <p:grpSp>
              <p:nvGrpSpPr>
                <p:cNvPr id="3652" name="Google Shape;3652;ge2608ea7c9_0_21"/>
                <p:cNvGrpSpPr/>
                <p:nvPr/>
              </p:nvGrpSpPr>
              <p:grpSpPr>
                <a:xfrm>
                  <a:off x="11314887" y="522867"/>
                  <a:ext cx="494509" cy="320473"/>
                  <a:chOff x="9108110" y="975804"/>
                  <a:chExt cx="894715" cy="579831"/>
                </a:xfrm>
              </p:grpSpPr>
              <p:sp>
                <p:nvSpPr>
                  <p:cNvPr id="3653" name="Google Shape;3653;ge2608ea7c9_0_2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4" name="Google Shape;3654;ge2608ea7c9_0_2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5" name="Google Shape;3655;ge2608ea7c9_0_2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6" name="Google Shape;3656;ge2608ea7c9_0_2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7" name="Google Shape;3657;ge2608ea7c9_0_2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8" name="Google Shape;3658;ge2608ea7c9_0_2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59" name="Google Shape;3659;ge2608ea7c9_0_2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0" name="Google Shape;3660;ge2608ea7c9_0_2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1" name="Google Shape;3661;ge2608ea7c9_0_2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662" name="Google Shape;3662;ge2608ea7c9_0_2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3" name="Google Shape;3663;ge2608ea7c9_0_2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664" name="Google Shape;3664;ge2608ea7c9_0_2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5" name="Google Shape;3665;ge2608ea7c9_0_2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666" name="Google Shape;3666;ge2608ea7c9_0_21"/>
              <p:cNvGrpSpPr/>
              <p:nvPr/>
            </p:nvGrpSpPr>
            <p:grpSpPr>
              <a:xfrm>
                <a:off x="6676223" y="232242"/>
                <a:ext cx="959888" cy="940585"/>
                <a:chOff x="715379" y="449977"/>
                <a:chExt cx="1736725" cy="1701800"/>
              </a:xfrm>
            </p:grpSpPr>
            <p:sp>
              <p:nvSpPr>
                <p:cNvPr id="3667" name="Google Shape;3667;ge2608ea7c9_0_2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8" name="Google Shape;3668;ge2608ea7c9_0_2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69" name="Google Shape;3669;ge2608ea7c9_0_21"/>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0" name="Google Shape;3670;ge2608ea7c9_0_2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1" name="Google Shape;3671;ge2608ea7c9_0_21"/>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2" name="Google Shape;3672;ge2608ea7c9_0_2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3" name="Google Shape;3673;ge2608ea7c9_0_21"/>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4" name="Google Shape;3674;ge2608ea7c9_0_21"/>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5" name="Google Shape;3675;ge2608ea7c9_0_21"/>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6" name="Google Shape;3676;ge2608ea7c9_0_21"/>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7" name="Google Shape;3677;ge2608ea7c9_0_2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8" name="Google Shape;3678;ge2608ea7c9_0_21"/>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79" name="Google Shape;3679;ge2608ea7c9_0_2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80" name="Google Shape;3680;ge2608ea7c9_0_21"/>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81" name="Google Shape;3681;ge2608ea7c9_0_2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82" name="Google Shape;3682;ge2608ea7c9_0_2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683" name="Google Shape;3683;ge2608ea7c9_0_21"/>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684" name="Google Shape;3684;ge2608ea7c9_0_21"/>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685" name="Google Shape;3685;ge2608ea7c9_0_21"/>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
        <p:nvSpPr>
          <p:cNvPr id="3686" name="Google Shape;3686;ge2608ea7c9_0_21"/>
          <p:cNvSpPr txBox="1"/>
          <p:nvPr/>
        </p:nvSpPr>
        <p:spPr>
          <a:xfrm>
            <a:off x="8057157" y="2291863"/>
            <a:ext cx="3312300" cy="295462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0" i="0" lang="en-GB" sz="3600" u="none" cap="none" strike="noStrike">
                <a:solidFill>
                  <a:srgbClr val="000000"/>
                </a:solidFill>
                <a:latin typeface="Arial"/>
                <a:ea typeface="Arial"/>
                <a:cs typeface="Arial"/>
                <a:sym typeface="Arial"/>
              </a:rPr>
              <a:t>Search with the phrase “Greta Thunberg eating in train”</a:t>
            </a:r>
            <a:endParaRPr b="0" i="0" sz="3600" u="none" cap="none" strike="noStrike">
              <a:solidFill>
                <a:srgbClr val="000000"/>
              </a:solidFill>
              <a:latin typeface="Arial"/>
              <a:ea typeface="Arial"/>
              <a:cs typeface="Arial"/>
              <a:sym typeface="Arial"/>
            </a:endParaRPr>
          </a:p>
        </p:txBody>
      </p:sp>
      <p:cxnSp>
        <p:nvCxnSpPr>
          <p:cNvPr id="3687" name="Google Shape;3687;ge2608ea7c9_0_21"/>
          <p:cNvCxnSpPr/>
          <p:nvPr/>
        </p:nvCxnSpPr>
        <p:spPr>
          <a:xfrm>
            <a:off x="8208072" y="5365563"/>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1" name="Shape 3691"/>
        <p:cNvGrpSpPr/>
        <p:nvPr/>
      </p:nvGrpSpPr>
      <p:grpSpPr>
        <a:xfrm>
          <a:off x="0" y="0"/>
          <a:ext cx="0" cy="0"/>
          <a:chOff x="0" y="0"/>
          <a:chExt cx="0" cy="0"/>
        </a:xfrm>
      </p:grpSpPr>
      <p:pic>
        <p:nvPicPr>
          <p:cNvPr id="3692" name="Google Shape;3692;gb7fbfcf689_0_3"/>
          <p:cNvPicPr preferRelativeResize="0"/>
          <p:nvPr/>
        </p:nvPicPr>
        <p:blipFill rotWithShape="1">
          <a:blip r:embed="rId3">
            <a:alphaModFix/>
          </a:blip>
          <a:srcRect b="16306" l="3799" r="49762" t="9914"/>
          <a:stretch/>
        </p:blipFill>
        <p:spPr>
          <a:xfrm>
            <a:off x="1376362" y="1221214"/>
            <a:ext cx="5933627" cy="5300657"/>
          </a:xfrm>
          <a:prstGeom prst="rect">
            <a:avLst/>
          </a:prstGeom>
          <a:noFill/>
          <a:ln>
            <a:noFill/>
          </a:ln>
        </p:spPr>
      </p:pic>
      <p:cxnSp>
        <p:nvCxnSpPr>
          <p:cNvPr id="3693" name="Google Shape;3693;gb7fbfcf689_0_3"/>
          <p:cNvCxnSpPr/>
          <p:nvPr/>
        </p:nvCxnSpPr>
        <p:spPr>
          <a:xfrm>
            <a:off x="7309989" y="4614656"/>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694" name="Google Shape;3694;gb7fbfcf689_0_3"/>
          <p:cNvGrpSpPr/>
          <p:nvPr/>
        </p:nvGrpSpPr>
        <p:grpSpPr>
          <a:xfrm>
            <a:off x="374151" y="197905"/>
            <a:ext cx="2781890" cy="765131"/>
            <a:chOff x="374151" y="197905"/>
            <a:chExt cx="2781890" cy="765131"/>
          </a:xfrm>
        </p:grpSpPr>
        <p:grpSp>
          <p:nvGrpSpPr>
            <p:cNvPr id="3695" name="Google Shape;3695;gb7fbfcf689_0_3"/>
            <p:cNvGrpSpPr/>
            <p:nvPr/>
          </p:nvGrpSpPr>
          <p:grpSpPr>
            <a:xfrm>
              <a:off x="374151" y="197905"/>
              <a:ext cx="2762789" cy="506237"/>
              <a:chOff x="6676223" y="232242"/>
              <a:chExt cx="5133247" cy="940585"/>
            </a:xfrm>
          </p:grpSpPr>
          <p:grpSp>
            <p:nvGrpSpPr>
              <p:cNvPr id="3696" name="Google Shape;3696;gb7fbfcf689_0_3"/>
              <p:cNvGrpSpPr/>
              <p:nvPr/>
            </p:nvGrpSpPr>
            <p:grpSpPr>
              <a:xfrm>
                <a:off x="10456026" y="522867"/>
                <a:ext cx="1353444" cy="504581"/>
                <a:chOff x="10456026" y="522867"/>
                <a:chExt cx="1353444" cy="504581"/>
              </a:xfrm>
            </p:grpSpPr>
            <p:grpSp>
              <p:nvGrpSpPr>
                <p:cNvPr id="3697" name="Google Shape;3697;gb7fbfcf689_0_3"/>
                <p:cNvGrpSpPr/>
                <p:nvPr/>
              </p:nvGrpSpPr>
              <p:grpSpPr>
                <a:xfrm>
                  <a:off x="11314887" y="522867"/>
                  <a:ext cx="494509" cy="320473"/>
                  <a:chOff x="9108110" y="975804"/>
                  <a:chExt cx="894715" cy="579831"/>
                </a:xfrm>
              </p:grpSpPr>
              <p:sp>
                <p:nvSpPr>
                  <p:cNvPr id="3698" name="Google Shape;3698;gb7fbfcf689_0_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99" name="Google Shape;3699;gb7fbfcf689_0_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0" name="Google Shape;3700;gb7fbfcf689_0_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1" name="Google Shape;3701;gb7fbfcf689_0_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2" name="Google Shape;3702;gb7fbfcf689_0_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3" name="Google Shape;3703;gb7fbfcf689_0_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4" name="Google Shape;3704;gb7fbfcf689_0_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5" name="Google Shape;3705;gb7fbfcf689_0_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6" name="Google Shape;3706;gb7fbfcf689_0_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07" name="Google Shape;3707;gb7fbfcf689_0_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08" name="Google Shape;3708;gb7fbfcf689_0_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09" name="Google Shape;3709;gb7fbfcf689_0_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0" name="Google Shape;3710;gb7fbfcf689_0_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711" name="Google Shape;3711;gb7fbfcf689_0_3"/>
              <p:cNvGrpSpPr/>
              <p:nvPr/>
            </p:nvGrpSpPr>
            <p:grpSpPr>
              <a:xfrm>
                <a:off x="6676223" y="232242"/>
                <a:ext cx="959888" cy="940585"/>
                <a:chOff x="715379" y="449977"/>
                <a:chExt cx="1736725" cy="1701800"/>
              </a:xfrm>
            </p:grpSpPr>
            <p:sp>
              <p:nvSpPr>
                <p:cNvPr id="3712" name="Google Shape;3712;gb7fbfcf689_0_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3" name="Google Shape;3713;gb7fbfcf689_0_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4" name="Google Shape;3714;gb7fbfcf689_0_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5" name="Google Shape;3715;gb7fbfcf689_0_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6" name="Google Shape;3716;gb7fbfcf689_0_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7" name="Google Shape;3717;gb7fbfcf689_0_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8" name="Google Shape;3718;gb7fbfcf689_0_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9" name="Google Shape;3719;gb7fbfcf689_0_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0" name="Google Shape;3720;gb7fbfcf689_0_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1" name="Google Shape;3721;gb7fbfcf689_0_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2" name="Google Shape;3722;gb7fbfcf689_0_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3" name="Google Shape;3723;gb7fbfcf689_0_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4" name="Google Shape;3724;gb7fbfcf689_0_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5" name="Google Shape;3725;gb7fbfcf689_0_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6" name="Google Shape;3726;gb7fbfcf689_0_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7" name="Google Shape;3727;gb7fbfcf689_0_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728" name="Google Shape;3728;gb7fbfcf689_0_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729" name="Google Shape;3729;gb7fbfcf689_0_3"/>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730" name="Google Shape;3730;gb7fbfcf689_0_3"/>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
        <p:nvSpPr>
          <p:cNvPr id="3731" name="Google Shape;3731;gb7fbfcf689_0_3"/>
          <p:cNvSpPr txBox="1"/>
          <p:nvPr/>
        </p:nvSpPr>
        <p:spPr>
          <a:xfrm>
            <a:off x="7156796" y="2423617"/>
            <a:ext cx="3658842" cy="201076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800"/>
              </a:spcBef>
              <a:spcAft>
                <a:spcPts val="0"/>
              </a:spcAft>
              <a:buClr>
                <a:srgbClr val="000000"/>
              </a:buClr>
              <a:buSzPts val="2400"/>
              <a:buFont typeface="Arial"/>
              <a:buNone/>
            </a:pPr>
            <a:r>
              <a:rPr b="0" i="0" lang="en-GB" sz="3600" u="none" cap="none" strike="noStrike">
                <a:solidFill>
                  <a:srgbClr val="000000"/>
                </a:solidFill>
                <a:latin typeface="Arial"/>
                <a:ea typeface="Arial"/>
                <a:cs typeface="Arial"/>
                <a:sym typeface="Arial"/>
              </a:rPr>
              <a:t>This is the original image.</a:t>
            </a:r>
            <a:br>
              <a:rPr b="0" i="0" lang="en-GB" sz="3600" u="none" cap="none" strike="noStrike">
                <a:solidFill>
                  <a:srgbClr val="000000"/>
                </a:solidFill>
                <a:latin typeface="Arial"/>
                <a:ea typeface="Arial"/>
                <a:cs typeface="Arial"/>
                <a:sym typeface="Arial"/>
              </a:rPr>
            </a:br>
            <a:r>
              <a:rPr b="0" i="0" lang="en-GB" sz="3600" u="none" cap="none" strike="noStrike">
                <a:solidFill>
                  <a:srgbClr val="B81E24"/>
                </a:solidFill>
                <a:latin typeface="Arial"/>
                <a:ea typeface="Arial"/>
                <a:cs typeface="Arial"/>
                <a:sym typeface="Arial"/>
              </a:rPr>
              <a:t>The true picture</a:t>
            </a:r>
            <a:endParaRPr b="1" i="0" sz="3600" u="none" cap="none" strike="noStrike">
              <a:solidFill>
                <a:srgbClr val="B81E24"/>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5" name="Shape 3735"/>
        <p:cNvGrpSpPr/>
        <p:nvPr/>
      </p:nvGrpSpPr>
      <p:grpSpPr>
        <a:xfrm>
          <a:off x="0" y="0"/>
          <a:ext cx="0" cy="0"/>
          <a:chOff x="0" y="0"/>
          <a:chExt cx="0" cy="0"/>
        </a:xfrm>
      </p:grpSpPr>
      <p:sp>
        <p:nvSpPr>
          <p:cNvPr id="3736" name="Google Shape;3736;ge04c6973cd_2_11"/>
          <p:cNvSpPr txBox="1"/>
          <p:nvPr>
            <p:ph type="ctrTitle"/>
          </p:nvPr>
        </p:nvSpPr>
        <p:spPr>
          <a:xfrm>
            <a:off x="463650" y="1562179"/>
            <a:ext cx="11264700" cy="11169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900"/>
              <a:buNone/>
            </a:pPr>
            <a:r>
              <a:rPr lang="en-GB" sz="5500">
                <a:latin typeface="Arial"/>
                <a:ea typeface="Arial"/>
                <a:cs typeface="Arial"/>
                <a:sym typeface="Arial"/>
              </a:rPr>
              <a:t>Reverse Image Search</a:t>
            </a:r>
            <a:endParaRPr sz="5500">
              <a:latin typeface="Arial"/>
              <a:ea typeface="Arial"/>
              <a:cs typeface="Arial"/>
              <a:sym typeface="Arial"/>
            </a:endParaRPr>
          </a:p>
        </p:txBody>
      </p:sp>
      <p:pic>
        <p:nvPicPr>
          <p:cNvPr id="3737" name="Google Shape;3737;ge04c6973cd_2_11"/>
          <p:cNvPicPr preferRelativeResize="0"/>
          <p:nvPr/>
        </p:nvPicPr>
        <p:blipFill rotWithShape="1">
          <a:blip r:embed="rId3">
            <a:alphaModFix/>
          </a:blip>
          <a:srcRect b="0" l="0" r="0" t="0"/>
          <a:stretch/>
        </p:blipFill>
        <p:spPr>
          <a:xfrm>
            <a:off x="2852238" y="2934334"/>
            <a:ext cx="6879772" cy="3078783"/>
          </a:xfrm>
          <a:prstGeom prst="rect">
            <a:avLst/>
          </a:prstGeom>
          <a:noFill/>
          <a:ln>
            <a:noFill/>
          </a:ln>
        </p:spPr>
      </p:pic>
      <p:grpSp>
        <p:nvGrpSpPr>
          <p:cNvPr id="3738" name="Google Shape;3738;ge04c6973cd_2_11"/>
          <p:cNvGrpSpPr/>
          <p:nvPr/>
        </p:nvGrpSpPr>
        <p:grpSpPr>
          <a:xfrm>
            <a:off x="374151" y="197905"/>
            <a:ext cx="2781890" cy="765131"/>
            <a:chOff x="374151" y="197905"/>
            <a:chExt cx="2781890" cy="765131"/>
          </a:xfrm>
        </p:grpSpPr>
        <p:grpSp>
          <p:nvGrpSpPr>
            <p:cNvPr id="3739" name="Google Shape;3739;ge04c6973cd_2_11"/>
            <p:cNvGrpSpPr/>
            <p:nvPr/>
          </p:nvGrpSpPr>
          <p:grpSpPr>
            <a:xfrm>
              <a:off x="374151" y="197905"/>
              <a:ext cx="2762789" cy="506237"/>
              <a:chOff x="6676223" y="232242"/>
              <a:chExt cx="5133247" cy="940585"/>
            </a:xfrm>
          </p:grpSpPr>
          <p:grpSp>
            <p:nvGrpSpPr>
              <p:cNvPr id="3740" name="Google Shape;3740;ge04c6973cd_2_11"/>
              <p:cNvGrpSpPr/>
              <p:nvPr/>
            </p:nvGrpSpPr>
            <p:grpSpPr>
              <a:xfrm>
                <a:off x="10456026" y="522867"/>
                <a:ext cx="1353444" cy="504581"/>
                <a:chOff x="10456026" y="522867"/>
                <a:chExt cx="1353444" cy="504581"/>
              </a:xfrm>
            </p:grpSpPr>
            <p:grpSp>
              <p:nvGrpSpPr>
                <p:cNvPr id="3741" name="Google Shape;3741;ge04c6973cd_2_11"/>
                <p:cNvGrpSpPr/>
                <p:nvPr/>
              </p:nvGrpSpPr>
              <p:grpSpPr>
                <a:xfrm>
                  <a:off x="11314887" y="522867"/>
                  <a:ext cx="494509" cy="320473"/>
                  <a:chOff x="9108110" y="975804"/>
                  <a:chExt cx="894715" cy="579831"/>
                </a:xfrm>
              </p:grpSpPr>
              <p:sp>
                <p:nvSpPr>
                  <p:cNvPr id="3742" name="Google Shape;3742;ge04c6973cd_2_1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3" name="Google Shape;3743;ge04c6973cd_2_1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4" name="Google Shape;3744;ge04c6973cd_2_1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5" name="Google Shape;3745;ge04c6973cd_2_1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6" name="Google Shape;3746;ge04c6973cd_2_1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7" name="Google Shape;3747;ge04c6973cd_2_1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8" name="Google Shape;3748;ge04c6973cd_2_1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9" name="Google Shape;3749;ge04c6973cd_2_1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0" name="Google Shape;3750;ge04c6973cd_2_1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51" name="Google Shape;3751;ge04c6973cd_2_1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2" name="Google Shape;3752;ge04c6973cd_2_1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53" name="Google Shape;3753;ge04c6973cd_2_1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4" name="Google Shape;3754;ge04c6973cd_2_1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755" name="Google Shape;3755;ge04c6973cd_2_11"/>
              <p:cNvGrpSpPr/>
              <p:nvPr/>
            </p:nvGrpSpPr>
            <p:grpSpPr>
              <a:xfrm>
                <a:off x="6676223" y="232242"/>
                <a:ext cx="959888" cy="940585"/>
                <a:chOff x="715379" y="449977"/>
                <a:chExt cx="1736725" cy="1701800"/>
              </a:xfrm>
            </p:grpSpPr>
            <p:sp>
              <p:nvSpPr>
                <p:cNvPr id="3756" name="Google Shape;3756;ge04c6973cd_2_1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7" name="Google Shape;3757;ge04c6973cd_2_1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8" name="Google Shape;3758;ge04c6973cd_2_11"/>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9" name="Google Shape;3759;ge04c6973cd_2_1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0" name="Google Shape;3760;ge04c6973cd_2_11"/>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1" name="Google Shape;3761;ge04c6973cd_2_1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2" name="Google Shape;3762;ge04c6973cd_2_11"/>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3" name="Google Shape;3763;ge04c6973cd_2_11"/>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4" name="Google Shape;3764;ge04c6973cd_2_11"/>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5" name="Google Shape;3765;ge04c6973cd_2_11"/>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6" name="Google Shape;3766;ge04c6973cd_2_1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7" name="Google Shape;3767;ge04c6973cd_2_11"/>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8" name="Google Shape;3768;ge04c6973cd_2_1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69" name="Google Shape;3769;ge04c6973cd_2_11"/>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70" name="Google Shape;3770;ge04c6973cd_2_1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71" name="Google Shape;3771;ge04c6973cd_2_1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772" name="Google Shape;3772;ge04c6973cd_2_11"/>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773" name="Google Shape;3773;ge04c6973cd_2_11"/>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774" name="Google Shape;3774;ge04c6973cd_2_11"/>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775" name="Google Shape;3775;ge04c6973cd_2_11"/>
          <p:cNvCxnSpPr/>
          <p:nvPr/>
        </p:nvCxnSpPr>
        <p:spPr>
          <a:xfrm>
            <a:off x="5808636" y="277909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9" name="Shape 3779"/>
        <p:cNvGrpSpPr/>
        <p:nvPr/>
      </p:nvGrpSpPr>
      <p:grpSpPr>
        <a:xfrm>
          <a:off x="0" y="0"/>
          <a:ext cx="0" cy="0"/>
          <a:chOff x="0" y="0"/>
          <a:chExt cx="0" cy="0"/>
        </a:xfrm>
      </p:grpSpPr>
      <p:pic>
        <p:nvPicPr>
          <p:cNvPr id="3780" name="Google Shape;3780;ge04c6973cd_2_21"/>
          <p:cNvPicPr preferRelativeResize="0"/>
          <p:nvPr/>
        </p:nvPicPr>
        <p:blipFill rotWithShape="1">
          <a:blip r:embed="rId3">
            <a:alphaModFix/>
          </a:blip>
          <a:srcRect b="0" l="0" r="0" t="0"/>
          <a:stretch/>
        </p:blipFill>
        <p:spPr>
          <a:xfrm>
            <a:off x="6785298" y="1090271"/>
            <a:ext cx="5178102" cy="5178102"/>
          </a:xfrm>
          <a:prstGeom prst="rect">
            <a:avLst/>
          </a:prstGeom>
          <a:noFill/>
          <a:ln>
            <a:noFill/>
          </a:ln>
        </p:spPr>
      </p:pic>
      <p:sp>
        <p:nvSpPr>
          <p:cNvPr id="3781" name="Google Shape;3781;ge04c6973cd_2_21"/>
          <p:cNvSpPr txBox="1"/>
          <p:nvPr>
            <p:ph type="title"/>
          </p:nvPr>
        </p:nvSpPr>
        <p:spPr>
          <a:xfrm>
            <a:off x="1140820" y="1162880"/>
            <a:ext cx="5800141" cy="1569387"/>
          </a:xfrm>
          <a:prstGeom prst="rect">
            <a:avLst/>
          </a:prstGeom>
          <a:noFill/>
          <a:ln>
            <a:noFill/>
          </a:ln>
        </p:spPr>
        <p:txBody>
          <a:bodyPr anchorCtr="0" anchor="t" bIns="121900" lIns="121900" spcFirstLastPara="1" rIns="121900" wrap="square" tIns="121900">
            <a:noAutofit/>
          </a:bodyPr>
          <a:lstStyle/>
          <a:p>
            <a:pPr indent="0" lvl="0" marL="0" rtl="0" algn="l">
              <a:lnSpc>
                <a:spcPct val="109130"/>
              </a:lnSpc>
              <a:spcBef>
                <a:spcPts val="0"/>
              </a:spcBef>
              <a:spcAft>
                <a:spcPts val="0"/>
              </a:spcAft>
              <a:buSzPts val="3700"/>
              <a:buNone/>
            </a:pPr>
            <a:r>
              <a:rPr lang="en-GB" sz="4600">
                <a:latin typeface="Arial"/>
                <a:ea typeface="Arial"/>
                <a:cs typeface="Arial"/>
                <a:sym typeface="Arial"/>
              </a:rPr>
              <a:t>How does Reverse</a:t>
            </a:r>
            <a:br>
              <a:rPr lang="en-GB" sz="4600">
                <a:latin typeface="Arial"/>
                <a:ea typeface="Arial"/>
                <a:cs typeface="Arial"/>
                <a:sym typeface="Arial"/>
              </a:rPr>
            </a:br>
            <a:r>
              <a:rPr lang="en-GB" sz="4600">
                <a:latin typeface="Arial"/>
                <a:ea typeface="Arial"/>
                <a:cs typeface="Arial"/>
                <a:sym typeface="Arial"/>
              </a:rPr>
              <a:t>Image Search help?</a:t>
            </a:r>
            <a:endParaRPr sz="4600">
              <a:latin typeface="Arial"/>
              <a:ea typeface="Arial"/>
              <a:cs typeface="Arial"/>
              <a:sym typeface="Arial"/>
            </a:endParaRPr>
          </a:p>
        </p:txBody>
      </p:sp>
      <p:sp>
        <p:nvSpPr>
          <p:cNvPr id="3782" name="Google Shape;3782;ge04c6973cd_2_21"/>
          <p:cNvSpPr txBox="1"/>
          <p:nvPr>
            <p:ph idx="1" type="body"/>
          </p:nvPr>
        </p:nvSpPr>
        <p:spPr>
          <a:xfrm>
            <a:off x="1096461" y="2919273"/>
            <a:ext cx="5800141" cy="3666398"/>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Clr>
                <a:schemeClr val="dk1"/>
              </a:buClr>
              <a:buSzPts val="2400"/>
              <a:buFont typeface="Arial"/>
              <a:buChar char="•"/>
            </a:pPr>
            <a:r>
              <a:rPr lang="en-GB" sz="2500">
                <a:solidFill>
                  <a:schemeClr val="dk1"/>
                </a:solidFill>
                <a:latin typeface="Arial"/>
                <a:ea typeface="Arial"/>
                <a:cs typeface="Arial"/>
                <a:sym typeface="Arial"/>
              </a:rPr>
              <a:t>Was an image previously present on the Net?</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Clr>
                <a:schemeClr val="dk1"/>
              </a:buClr>
              <a:buSzPts val="2400"/>
              <a:buFont typeface="Arial"/>
              <a:buChar char="•"/>
            </a:pPr>
            <a:r>
              <a:rPr lang="en-GB" sz="2500">
                <a:solidFill>
                  <a:schemeClr val="dk1"/>
                </a:solidFill>
                <a:latin typeface="Arial"/>
                <a:ea typeface="Arial"/>
                <a:cs typeface="Arial"/>
                <a:sym typeface="Arial"/>
              </a:rPr>
              <a:t>Has an image been manipulated to suit a new story?</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Clr>
                <a:schemeClr val="dk1"/>
              </a:buClr>
              <a:buSzPts val="2400"/>
              <a:buFont typeface="Arial"/>
              <a:buChar char="•"/>
            </a:pPr>
            <a:r>
              <a:rPr lang="en-GB" sz="2500">
                <a:solidFill>
                  <a:schemeClr val="dk1"/>
                </a:solidFill>
                <a:latin typeface="Arial"/>
                <a:ea typeface="Arial"/>
                <a:cs typeface="Arial"/>
                <a:sym typeface="Arial"/>
              </a:rPr>
              <a:t>Is an image being presented with a different context?</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Clr>
                <a:schemeClr val="dk1"/>
              </a:buClr>
              <a:buSzPts val="2400"/>
              <a:buFont typeface="Arial"/>
              <a:buChar char="•"/>
            </a:pPr>
            <a:r>
              <a:rPr lang="en-GB" sz="2500">
                <a:solidFill>
                  <a:schemeClr val="dk1"/>
                </a:solidFill>
                <a:latin typeface="Arial"/>
                <a:ea typeface="Arial"/>
                <a:cs typeface="Arial"/>
                <a:sym typeface="Arial"/>
              </a:rPr>
              <a:t>Is the image genuinely from the source it claims to be?</a:t>
            </a:r>
            <a:endParaRPr sz="2500">
              <a:solidFill>
                <a:schemeClr val="dk1"/>
              </a:solidFill>
              <a:latin typeface="Arial"/>
              <a:ea typeface="Arial"/>
              <a:cs typeface="Arial"/>
              <a:sym typeface="Arial"/>
            </a:endParaRPr>
          </a:p>
        </p:txBody>
      </p:sp>
      <p:cxnSp>
        <p:nvCxnSpPr>
          <p:cNvPr id="3783" name="Google Shape;3783;ge04c6973cd_2_21"/>
          <p:cNvCxnSpPr/>
          <p:nvPr/>
        </p:nvCxnSpPr>
        <p:spPr>
          <a:xfrm>
            <a:off x="1273829" y="2763129"/>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784" name="Google Shape;3784;ge04c6973cd_2_21"/>
          <p:cNvGrpSpPr/>
          <p:nvPr/>
        </p:nvGrpSpPr>
        <p:grpSpPr>
          <a:xfrm>
            <a:off x="374151" y="197905"/>
            <a:ext cx="2781890" cy="765131"/>
            <a:chOff x="374151" y="197905"/>
            <a:chExt cx="2781890" cy="765131"/>
          </a:xfrm>
        </p:grpSpPr>
        <p:grpSp>
          <p:nvGrpSpPr>
            <p:cNvPr id="3785" name="Google Shape;3785;ge04c6973cd_2_21"/>
            <p:cNvGrpSpPr/>
            <p:nvPr/>
          </p:nvGrpSpPr>
          <p:grpSpPr>
            <a:xfrm>
              <a:off x="374151" y="197905"/>
              <a:ext cx="2762789" cy="506237"/>
              <a:chOff x="6676223" y="232242"/>
              <a:chExt cx="5133247" cy="940585"/>
            </a:xfrm>
          </p:grpSpPr>
          <p:grpSp>
            <p:nvGrpSpPr>
              <p:cNvPr id="3786" name="Google Shape;3786;ge04c6973cd_2_21"/>
              <p:cNvGrpSpPr/>
              <p:nvPr/>
            </p:nvGrpSpPr>
            <p:grpSpPr>
              <a:xfrm>
                <a:off x="10456026" y="522867"/>
                <a:ext cx="1353444" cy="504581"/>
                <a:chOff x="10456026" y="522867"/>
                <a:chExt cx="1353444" cy="504581"/>
              </a:xfrm>
            </p:grpSpPr>
            <p:grpSp>
              <p:nvGrpSpPr>
                <p:cNvPr id="3787" name="Google Shape;3787;ge04c6973cd_2_21"/>
                <p:cNvGrpSpPr/>
                <p:nvPr/>
              </p:nvGrpSpPr>
              <p:grpSpPr>
                <a:xfrm>
                  <a:off x="11314887" y="522867"/>
                  <a:ext cx="494509" cy="320473"/>
                  <a:chOff x="9108110" y="975804"/>
                  <a:chExt cx="894715" cy="579831"/>
                </a:xfrm>
              </p:grpSpPr>
              <p:sp>
                <p:nvSpPr>
                  <p:cNvPr id="3788" name="Google Shape;3788;ge04c6973cd_2_2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89" name="Google Shape;3789;ge04c6973cd_2_2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0" name="Google Shape;3790;ge04c6973cd_2_2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1" name="Google Shape;3791;ge04c6973cd_2_2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2" name="Google Shape;3792;ge04c6973cd_2_2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3" name="Google Shape;3793;ge04c6973cd_2_2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4" name="Google Shape;3794;ge04c6973cd_2_2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5" name="Google Shape;3795;ge04c6973cd_2_2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6" name="Google Shape;3796;ge04c6973cd_2_2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97" name="Google Shape;3797;ge04c6973cd_2_2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98" name="Google Shape;3798;ge04c6973cd_2_2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799" name="Google Shape;3799;ge04c6973cd_2_2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0" name="Google Shape;3800;ge04c6973cd_2_2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801" name="Google Shape;3801;ge04c6973cd_2_21"/>
              <p:cNvGrpSpPr/>
              <p:nvPr/>
            </p:nvGrpSpPr>
            <p:grpSpPr>
              <a:xfrm>
                <a:off x="6676223" y="232242"/>
                <a:ext cx="959888" cy="940585"/>
                <a:chOff x="715379" y="449977"/>
                <a:chExt cx="1736725" cy="1701800"/>
              </a:xfrm>
            </p:grpSpPr>
            <p:sp>
              <p:nvSpPr>
                <p:cNvPr id="3802" name="Google Shape;3802;ge04c6973cd_2_2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3" name="Google Shape;3803;ge04c6973cd_2_2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4" name="Google Shape;3804;ge04c6973cd_2_21"/>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5" name="Google Shape;3805;ge04c6973cd_2_2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6" name="Google Shape;3806;ge04c6973cd_2_21"/>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7" name="Google Shape;3807;ge04c6973cd_2_2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8" name="Google Shape;3808;ge04c6973cd_2_21"/>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9" name="Google Shape;3809;ge04c6973cd_2_21"/>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0" name="Google Shape;3810;ge04c6973cd_2_21"/>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1" name="Google Shape;3811;ge04c6973cd_2_21"/>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2" name="Google Shape;3812;ge04c6973cd_2_2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3" name="Google Shape;3813;ge04c6973cd_2_21"/>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4" name="Google Shape;3814;ge04c6973cd_2_2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5" name="Google Shape;3815;ge04c6973cd_2_21"/>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6" name="Google Shape;3816;ge04c6973cd_2_2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7" name="Google Shape;3817;ge04c6973cd_2_2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818" name="Google Shape;3818;ge04c6973cd_2_21"/>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819" name="Google Shape;3819;ge04c6973cd_2_21"/>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820" name="Google Shape;3820;ge04c6973cd_2_21"/>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4" name="Shape 3824"/>
        <p:cNvGrpSpPr/>
        <p:nvPr/>
      </p:nvGrpSpPr>
      <p:grpSpPr>
        <a:xfrm>
          <a:off x="0" y="0"/>
          <a:ext cx="0" cy="0"/>
          <a:chOff x="0" y="0"/>
          <a:chExt cx="0" cy="0"/>
        </a:xfrm>
      </p:grpSpPr>
      <p:sp>
        <p:nvSpPr>
          <p:cNvPr id="3825" name="Google Shape;3825;ge281cc6686_0_389"/>
          <p:cNvSpPr txBox="1"/>
          <p:nvPr/>
        </p:nvSpPr>
        <p:spPr>
          <a:xfrm>
            <a:off x="1694412" y="1345448"/>
            <a:ext cx="8953768" cy="1218279"/>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000"/>
              <a:buFont typeface="Arial"/>
              <a:buNone/>
            </a:pPr>
            <a:r>
              <a:rPr b="0" i="0" lang="en-GB" sz="4600" u="none" cap="none" strike="noStrike">
                <a:solidFill>
                  <a:srgbClr val="000000"/>
                </a:solidFill>
                <a:latin typeface="Arial"/>
                <a:ea typeface="Arial"/>
                <a:cs typeface="Arial"/>
                <a:sym typeface="Arial"/>
              </a:rPr>
              <a:t>Google Reverse Image Search</a:t>
            </a:r>
            <a:endParaRPr b="0" i="0" sz="4600" u="none" cap="none" strike="noStrike">
              <a:solidFill>
                <a:srgbClr val="000000"/>
              </a:solidFill>
              <a:latin typeface="Arial"/>
              <a:ea typeface="Arial"/>
              <a:cs typeface="Arial"/>
              <a:sym typeface="Arial"/>
            </a:endParaRPr>
          </a:p>
        </p:txBody>
      </p:sp>
      <p:pic>
        <p:nvPicPr>
          <p:cNvPr id="3826" name="Google Shape;3826;ge281cc6686_0_389"/>
          <p:cNvPicPr preferRelativeResize="0"/>
          <p:nvPr/>
        </p:nvPicPr>
        <p:blipFill rotWithShape="1">
          <a:blip r:embed="rId3">
            <a:alphaModFix/>
          </a:blip>
          <a:srcRect b="0" l="0" r="0" t="0"/>
          <a:stretch/>
        </p:blipFill>
        <p:spPr>
          <a:xfrm>
            <a:off x="2266950" y="2925912"/>
            <a:ext cx="7658100" cy="2880259"/>
          </a:xfrm>
          <a:prstGeom prst="rect">
            <a:avLst/>
          </a:prstGeom>
          <a:noFill/>
          <a:ln cap="flat" cmpd="sng" w="76200">
            <a:solidFill>
              <a:srgbClr val="B81E24"/>
            </a:solidFill>
            <a:prstDash val="solid"/>
            <a:round/>
            <a:headEnd len="sm" w="sm" type="none"/>
            <a:tailEnd len="sm" w="sm" type="none"/>
          </a:ln>
        </p:spPr>
      </p:pic>
      <p:grpSp>
        <p:nvGrpSpPr>
          <p:cNvPr id="3827" name="Google Shape;3827;ge281cc6686_0_389"/>
          <p:cNvGrpSpPr/>
          <p:nvPr/>
        </p:nvGrpSpPr>
        <p:grpSpPr>
          <a:xfrm>
            <a:off x="374151" y="197905"/>
            <a:ext cx="2781890" cy="765131"/>
            <a:chOff x="374151" y="197905"/>
            <a:chExt cx="2781890" cy="765131"/>
          </a:xfrm>
        </p:grpSpPr>
        <p:grpSp>
          <p:nvGrpSpPr>
            <p:cNvPr id="3828" name="Google Shape;3828;ge281cc6686_0_389"/>
            <p:cNvGrpSpPr/>
            <p:nvPr/>
          </p:nvGrpSpPr>
          <p:grpSpPr>
            <a:xfrm>
              <a:off x="374151" y="197905"/>
              <a:ext cx="2762789" cy="506237"/>
              <a:chOff x="6676223" y="232242"/>
              <a:chExt cx="5133247" cy="940585"/>
            </a:xfrm>
          </p:grpSpPr>
          <p:grpSp>
            <p:nvGrpSpPr>
              <p:cNvPr id="3829" name="Google Shape;3829;ge281cc6686_0_389"/>
              <p:cNvGrpSpPr/>
              <p:nvPr/>
            </p:nvGrpSpPr>
            <p:grpSpPr>
              <a:xfrm>
                <a:off x="10456026" y="522867"/>
                <a:ext cx="1353444" cy="504581"/>
                <a:chOff x="10456026" y="522867"/>
                <a:chExt cx="1353444" cy="504581"/>
              </a:xfrm>
            </p:grpSpPr>
            <p:grpSp>
              <p:nvGrpSpPr>
                <p:cNvPr id="3830" name="Google Shape;3830;ge281cc6686_0_389"/>
                <p:cNvGrpSpPr/>
                <p:nvPr/>
              </p:nvGrpSpPr>
              <p:grpSpPr>
                <a:xfrm>
                  <a:off x="11314887" y="522867"/>
                  <a:ext cx="494509" cy="320473"/>
                  <a:chOff x="9108110" y="975804"/>
                  <a:chExt cx="894715" cy="579831"/>
                </a:xfrm>
              </p:grpSpPr>
              <p:sp>
                <p:nvSpPr>
                  <p:cNvPr id="3831" name="Google Shape;3831;ge281cc6686_0_38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2" name="Google Shape;3832;ge281cc6686_0_38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3" name="Google Shape;3833;ge281cc6686_0_38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4" name="Google Shape;3834;ge281cc6686_0_38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5" name="Google Shape;3835;ge281cc6686_0_38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6" name="Google Shape;3836;ge281cc6686_0_38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7" name="Google Shape;3837;ge281cc6686_0_38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8" name="Google Shape;3838;ge281cc6686_0_38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9" name="Google Shape;3839;ge281cc6686_0_38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840" name="Google Shape;3840;ge281cc6686_0_38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1" name="Google Shape;3841;ge281cc6686_0_38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842" name="Google Shape;3842;ge281cc6686_0_38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3" name="Google Shape;3843;ge281cc6686_0_38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844" name="Google Shape;3844;ge281cc6686_0_389"/>
              <p:cNvGrpSpPr/>
              <p:nvPr/>
            </p:nvGrpSpPr>
            <p:grpSpPr>
              <a:xfrm>
                <a:off x="6676223" y="232242"/>
                <a:ext cx="959888" cy="940585"/>
                <a:chOff x="715379" y="449977"/>
                <a:chExt cx="1736725" cy="1701800"/>
              </a:xfrm>
            </p:grpSpPr>
            <p:sp>
              <p:nvSpPr>
                <p:cNvPr id="3845" name="Google Shape;3845;ge281cc6686_0_38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6" name="Google Shape;3846;ge281cc6686_0_38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7" name="Google Shape;3847;ge281cc6686_0_389"/>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8" name="Google Shape;3848;ge281cc6686_0_38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9" name="Google Shape;3849;ge281cc6686_0_389"/>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0" name="Google Shape;3850;ge281cc6686_0_38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1" name="Google Shape;3851;ge281cc6686_0_389"/>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2" name="Google Shape;3852;ge281cc6686_0_389"/>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3" name="Google Shape;3853;ge281cc6686_0_389"/>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4" name="Google Shape;3854;ge281cc6686_0_389"/>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5" name="Google Shape;3855;ge281cc6686_0_38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6" name="Google Shape;3856;ge281cc6686_0_389"/>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7" name="Google Shape;3857;ge281cc6686_0_38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8" name="Google Shape;3858;ge281cc6686_0_389"/>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9" name="Google Shape;3859;ge281cc6686_0_38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60" name="Google Shape;3860;ge281cc6686_0_38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861" name="Google Shape;3861;ge281cc6686_0_389"/>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862" name="Google Shape;3862;ge281cc6686_0_389"/>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863" name="Google Shape;3863;ge281cc6686_0_389"/>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3864" name="Google Shape;3864;ge281cc6686_0_389"/>
          <p:cNvCxnSpPr/>
          <p:nvPr/>
        </p:nvCxnSpPr>
        <p:spPr>
          <a:xfrm>
            <a:off x="5703000" y="2363079"/>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8" name="Shape 3868"/>
        <p:cNvGrpSpPr/>
        <p:nvPr/>
      </p:nvGrpSpPr>
      <p:grpSpPr>
        <a:xfrm>
          <a:off x="0" y="0"/>
          <a:ext cx="0" cy="0"/>
          <a:chOff x="0" y="0"/>
          <a:chExt cx="0" cy="0"/>
        </a:xfrm>
      </p:grpSpPr>
      <p:pic>
        <p:nvPicPr>
          <p:cNvPr descr="Google Reverse Image Search – A Complete Guide" id="3869" name="Google Shape;3869;ge281cc6686_0_399"/>
          <p:cNvPicPr preferRelativeResize="0"/>
          <p:nvPr/>
        </p:nvPicPr>
        <p:blipFill rotWithShape="1">
          <a:blip r:embed="rId3">
            <a:alphaModFix/>
          </a:blip>
          <a:srcRect b="4803" l="3485" r="3560" t="6723"/>
          <a:stretch/>
        </p:blipFill>
        <p:spPr>
          <a:xfrm>
            <a:off x="2230390" y="2412469"/>
            <a:ext cx="7851648" cy="4282376"/>
          </a:xfrm>
          <a:prstGeom prst="rect">
            <a:avLst/>
          </a:prstGeom>
          <a:noFill/>
          <a:ln>
            <a:noFill/>
          </a:ln>
        </p:spPr>
      </p:pic>
      <p:sp>
        <p:nvSpPr>
          <p:cNvPr id="3870" name="Google Shape;3870;ge281cc6686_0_399"/>
          <p:cNvSpPr txBox="1"/>
          <p:nvPr/>
        </p:nvSpPr>
        <p:spPr>
          <a:xfrm>
            <a:off x="1790267" y="1136060"/>
            <a:ext cx="8826629" cy="777574"/>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600"/>
              <a:buFont typeface="Arial"/>
              <a:buNone/>
            </a:pPr>
            <a:r>
              <a:rPr b="0" i="0" lang="en-GB" sz="4600" u="none" cap="none" strike="noStrike">
                <a:solidFill>
                  <a:srgbClr val="000000"/>
                </a:solidFill>
                <a:latin typeface="Arial"/>
                <a:ea typeface="Arial"/>
                <a:cs typeface="Arial"/>
                <a:sym typeface="Arial"/>
              </a:rPr>
              <a:t>Upload the image on the search</a:t>
            </a:r>
            <a:endParaRPr b="0" i="0" sz="4600" u="none" cap="none" strike="noStrike">
              <a:solidFill>
                <a:srgbClr val="000000"/>
              </a:solidFill>
              <a:latin typeface="Arial"/>
              <a:ea typeface="Arial"/>
              <a:cs typeface="Arial"/>
              <a:sym typeface="Arial"/>
            </a:endParaRPr>
          </a:p>
        </p:txBody>
      </p:sp>
      <p:cxnSp>
        <p:nvCxnSpPr>
          <p:cNvPr id="3871" name="Google Shape;3871;ge281cc6686_0_399"/>
          <p:cNvCxnSpPr/>
          <p:nvPr/>
        </p:nvCxnSpPr>
        <p:spPr>
          <a:xfrm>
            <a:off x="5703000" y="2163051"/>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3872" name="Google Shape;3872;ge281cc6686_0_399"/>
          <p:cNvGrpSpPr/>
          <p:nvPr/>
        </p:nvGrpSpPr>
        <p:grpSpPr>
          <a:xfrm>
            <a:off x="374151" y="197905"/>
            <a:ext cx="2781890" cy="765131"/>
            <a:chOff x="374151" y="197905"/>
            <a:chExt cx="2781890" cy="765131"/>
          </a:xfrm>
        </p:grpSpPr>
        <p:grpSp>
          <p:nvGrpSpPr>
            <p:cNvPr id="3873" name="Google Shape;3873;ge281cc6686_0_399"/>
            <p:cNvGrpSpPr/>
            <p:nvPr/>
          </p:nvGrpSpPr>
          <p:grpSpPr>
            <a:xfrm>
              <a:off x="374151" y="197905"/>
              <a:ext cx="2762789" cy="506237"/>
              <a:chOff x="6676223" y="232242"/>
              <a:chExt cx="5133247" cy="940585"/>
            </a:xfrm>
          </p:grpSpPr>
          <p:grpSp>
            <p:nvGrpSpPr>
              <p:cNvPr id="3874" name="Google Shape;3874;ge281cc6686_0_399"/>
              <p:cNvGrpSpPr/>
              <p:nvPr/>
            </p:nvGrpSpPr>
            <p:grpSpPr>
              <a:xfrm>
                <a:off x="10456026" y="522867"/>
                <a:ext cx="1353444" cy="504581"/>
                <a:chOff x="10456026" y="522867"/>
                <a:chExt cx="1353444" cy="504581"/>
              </a:xfrm>
            </p:grpSpPr>
            <p:grpSp>
              <p:nvGrpSpPr>
                <p:cNvPr id="3875" name="Google Shape;3875;ge281cc6686_0_399"/>
                <p:cNvGrpSpPr/>
                <p:nvPr/>
              </p:nvGrpSpPr>
              <p:grpSpPr>
                <a:xfrm>
                  <a:off x="11314887" y="522867"/>
                  <a:ext cx="494509" cy="320473"/>
                  <a:chOff x="9108110" y="975804"/>
                  <a:chExt cx="894715" cy="579831"/>
                </a:xfrm>
              </p:grpSpPr>
              <p:sp>
                <p:nvSpPr>
                  <p:cNvPr id="3876" name="Google Shape;3876;ge281cc6686_0_39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77" name="Google Shape;3877;ge281cc6686_0_39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78" name="Google Shape;3878;ge281cc6686_0_39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79" name="Google Shape;3879;ge281cc6686_0_39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0" name="Google Shape;3880;ge281cc6686_0_39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1" name="Google Shape;3881;ge281cc6686_0_39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2" name="Google Shape;3882;ge281cc6686_0_39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3" name="Google Shape;3883;ge281cc6686_0_39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4" name="Google Shape;3884;ge281cc6686_0_39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885" name="Google Shape;3885;ge281cc6686_0_39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6" name="Google Shape;3886;ge281cc6686_0_39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887" name="Google Shape;3887;ge281cc6686_0_39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88" name="Google Shape;3888;ge281cc6686_0_39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889" name="Google Shape;3889;ge281cc6686_0_399"/>
              <p:cNvGrpSpPr/>
              <p:nvPr/>
            </p:nvGrpSpPr>
            <p:grpSpPr>
              <a:xfrm>
                <a:off x="6676223" y="232242"/>
                <a:ext cx="959888" cy="940585"/>
                <a:chOff x="715379" y="449977"/>
                <a:chExt cx="1736725" cy="1701800"/>
              </a:xfrm>
            </p:grpSpPr>
            <p:sp>
              <p:nvSpPr>
                <p:cNvPr id="3890" name="Google Shape;3890;ge281cc6686_0_39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1" name="Google Shape;3891;ge281cc6686_0_39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2" name="Google Shape;3892;ge281cc6686_0_399"/>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3" name="Google Shape;3893;ge281cc6686_0_39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4" name="Google Shape;3894;ge281cc6686_0_399"/>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5" name="Google Shape;3895;ge281cc6686_0_39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6" name="Google Shape;3896;ge281cc6686_0_399"/>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7" name="Google Shape;3897;ge281cc6686_0_399"/>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8" name="Google Shape;3898;ge281cc6686_0_399"/>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9" name="Google Shape;3899;ge281cc6686_0_399"/>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0" name="Google Shape;3900;ge281cc6686_0_39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1" name="Google Shape;3901;ge281cc6686_0_399"/>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2" name="Google Shape;3902;ge281cc6686_0_39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3" name="Google Shape;3903;ge281cc6686_0_399"/>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4" name="Google Shape;3904;ge281cc6686_0_39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05" name="Google Shape;3905;ge281cc6686_0_39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906" name="Google Shape;3906;ge281cc6686_0_399"/>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907" name="Google Shape;3907;ge281cc6686_0_399"/>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3908" name="Google Shape;3908;ge281cc6686_0_399"/>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2" name="Shape 3912"/>
        <p:cNvGrpSpPr/>
        <p:nvPr/>
      </p:nvGrpSpPr>
      <p:grpSpPr>
        <a:xfrm>
          <a:off x="0" y="0"/>
          <a:ext cx="0" cy="0"/>
          <a:chOff x="0" y="0"/>
          <a:chExt cx="0" cy="0"/>
        </a:xfrm>
      </p:grpSpPr>
      <p:sp>
        <p:nvSpPr>
          <p:cNvPr id="3913" name="Google Shape;3913;ge281cc6686_0_409"/>
          <p:cNvSpPr txBox="1"/>
          <p:nvPr/>
        </p:nvSpPr>
        <p:spPr>
          <a:xfrm>
            <a:off x="685975" y="1720326"/>
            <a:ext cx="3825562" cy="3417348"/>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0" lang="en-GB" sz="4100" u="none" cap="none" strike="noStrike">
                <a:solidFill>
                  <a:srgbClr val="000000"/>
                </a:solidFill>
                <a:latin typeface="Arial"/>
                <a:ea typeface="Arial"/>
                <a:cs typeface="Arial"/>
                <a:sym typeface="Arial"/>
              </a:rPr>
              <a:t>To use Google Reverse Image Search on mobile, go to desk top site </a:t>
            </a:r>
            <a:endParaRPr b="0" i="0" sz="4100" u="none" cap="none" strike="noStrike">
              <a:solidFill>
                <a:srgbClr val="000000"/>
              </a:solidFill>
              <a:latin typeface="Arial"/>
              <a:ea typeface="Arial"/>
              <a:cs typeface="Arial"/>
              <a:sym typeface="Arial"/>
            </a:endParaRPr>
          </a:p>
        </p:txBody>
      </p:sp>
      <p:pic>
        <p:nvPicPr>
          <p:cNvPr id="3914" name="Google Shape;3914;ge281cc6686_0_409"/>
          <p:cNvPicPr preferRelativeResize="0"/>
          <p:nvPr/>
        </p:nvPicPr>
        <p:blipFill rotWithShape="1">
          <a:blip r:embed="rId3">
            <a:alphaModFix/>
          </a:blip>
          <a:srcRect b="0" l="0" r="0" t="0"/>
          <a:stretch/>
        </p:blipFill>
        <p:spPr>
          <a:xfrm>
            <a:off x="4814503" y="760287"/>
            <a:ext cx="3046726" cy="5337425"/>
          </a:xfrm>
          <a:prstGeom prst="rect">
            <a:avLst/>
          </a:prstGeom>
          <a:noFill/>
          <a:ln cap="flat" cmpd="sng" w="19050">
            <a:solidFill>
              <a:schemeClr val="dk2"/>
            </a:solidFill>
            <a:prstDash val="solid"/>
            <a:round/>
            <a:headEnd len="sm" w="sm" type="none"/>
            <a:tailEnd len="sm" w="sm" type="none"/>
          </a:ln>
        </p:spPr>
      </p:pic>
      <p:pic>
        <p:nvPicPr>
          <p:cNvPr id="3915" name="Google Shape;3915;ge281cc6686_0_409"/>
          <p:cNvPicPr preferRelativeResize="0"/>
          <p:nvPr/>
        </p:nvPicPr>
        <p:blipFill rotWithShape="1">
          <a:blip r:embed="rId4">
            <a:alphaModFix/>
          </a:blip>
          <a:srcRect b="0" l="0" r="0" t="0"/>
          <a:stretch/>
        </p:blipFill>
        <p:spPr>
          <a:xfrm>
            <a:off x="8187726" y="761326"/>
            <a:ext cx="2677317" cy="5354658"/>
          </a:xfrm>
          <a:prstGeom prst="rect">
            <a:avLst/>
          </a:prstGeom>
          <a:noFill/>
          <a:ln cap="flat" cmpd="sng" w="19050">
            <a:solidFill>
              <a:schemeClr val="dk2"/>
            </a:solidFill>
            <a:prstDash val="solid"/>
            <a:round/>
            <a:headEnd len="sm" w="sm" type="none"/>
            <a:tailEnd len="sm" w="sm" type="none"/>
          </a:ln>
        </p:spPr>
      </p:pic>
      <p:grpSp>
        <p:nvGrpSpPr>
          <p:cNvPr id="3916" name="Google Shape;3916;ge281cc6686_0_409"/>
          <p:cNvGrpSpPr/>
          <p:nvPr/>
        </p:nvGrpSpPr>
        <p:grpSpPr>
          <a:xfrm>
            <a:off x="374151" y="197905"/>
            <a:ext cx="2781890" cy="765131"/>
            <a:chOff x="374151" y="197905"/>
            <a:chExt cx="2781890" cy="765131"/>
          </a:xfrm>
        </p:grpSpPr>
        <p:grpSp>
          <p:nvGrpSpPr>
            <p:cNvPr id="3917" name="Google Shape;3917;ge281cc6686_0_409"/>
            <p:cNvGrpSpPr/>
            <p:nvPr/>
          </p:nvGrpSpPr>
          <p:grpSpPr>
            <a:xfrm>
              <a:off x="374151" y="197905"/>
              <a:ext cx="2762789" cy="506237"/>
              <a:chOff x="6676223" y="232242"/>
              <a:chExt cx="5133247" cy="940585"/>
            </a:xfrm>
          </p:grpSpPr>
          <p:grpSp>
            <p:nvGrpSpPr>
              <p:cNvPr id="3918" name="Google Shape;3918;ge281cc6686_0_409"/>
              <p:cNvGrpSpPr/>
              <p:nvPr/>
            </p:nvGrpSpPr>
            <p:grpSpPr>
              <a:xfrm>
                <a:off x="10456026" y="522867"/>
                <a:ext cx="1353444" cy="504581"/>
                <a:chOff x="10456026" y="522867"/>
                <a:chExt cx="1353444" cy="504581"/>
              </a:xfrm>
            </p:grpSpPr>
            <p:grpSp>
              <p:nvGrpSpPr>
                <p:cNvPr id="3919" name="Google Shape;3919;ge281cc6686_0_409"/>
                <p:cNvGrpSpPr/>
                <p:nvPr/>
              </p:nvGrpSpPr>
              <p:grpSpPr>
                <a:xfrm>
                  <a:off x="11314887" y="522867"/>
                  <a:ext cx="494509" cy="320473"/>
                  <a:chOff x="9108110" y="975804"/>
                  <a:chExt cx="894715" cy="579831"/>
                </a:xfrm>
              </p:grpSpPr>
              <p:sp>
                <p:nvSpPr>
                  <p:cNvPr id="3920" name="Google Shape;3920;ge281cc6686_0_40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1" name="Google Shape;3921;ge281cc6686_0_40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2" name="Google Shape;3922;ge281cc6686_0_40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3" name="Google Shape;3923;ge281cc6686_0_40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4" name="Google Shape;3924;ge281cc6686_0_40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5" name="Google Shape;3925;ge281cc6686_0_40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6" name="Google Shape;3926;ge281cc6686_0_40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7" name="Google Shape;3927;ge281cc6686_0_40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8" name="Google Shape;3928;ge281cc6686_0_40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29" name="Google Shape;3929;ge281cc6686_0_40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0" name="Google Shape;3930;ge281cc6686_0_40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31" name="Google Shape;3931;ge281cc6686_0_40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2" name="Google Shape;3932;ge281cc6686_0_40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933" name="Google Shape;3933;ge281cc6686_0_409"/>
              <p:cNvGrpSpPr/>
              <p:nvPr/>
            </p:nvGrpSpPr>
            <p:grpSpPr>
              <a:xfrm>
                <a:off x="6676223" y="232242"/>
                <a:ext cx="959888" cy="940585"/>
                <a:chOff x="715379" y="449977"/>
                <a:chExt cx="1736725" cy="1701800"/>
              </a:xfrm>
            </p:grpSpPr>
            <p:sp>
              <p:nvSpPr>
                <p:cNvPr id="3934" name="Google Shape;3934;ge281cc6686_0_40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5" name="Google Shape;3935;ge281cc6686_0_40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6" name="Google Shape;3936;ge281cc6686_0_409"/>
                <p:cNvSpPr/>
                <p:nvPr/>
              </p:nvSpPr>
              <p:spPr>
                <a:xfrm>
                  <a:off x="1140755" y="943620"/>
                  <a:ext cx="186300" cy="221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7" name="Google Shape;3937;ge281cc6686_0_40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8" name="Google Shape;3938;ge281cc6686_0_409"/>
                <p:cNvSpPr/>
                <p:nvPr/>
              </p:nvSpPr>
              <p:spPr>
                <a:xfrm>
                  <a:off x="1868016" y="938963"/>
                  <a:ext cx="158400" cy="2304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9" name="Google Shape;3939;ge281cc6686_0_40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0" name="Google Shape;3940;ge281cc6686_0_409"/>
                <p:cNvSpPr/>
                <p:nvPr/>
              </p:nvSpPr>
              <p:spPr>
                <a:xfrm>
                  <a:off x="1391221" y="1546008"/>
                  <a:ext cx="184500" cy="176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1" name="Google Shape;3941;ge281cc6686_0_409"/>
                <p:cNvSpPr/>
                <p:nvPr/>
              </p:nvSpPr>
              <p:spPr>
                <a:xfrm>
                  <a:off x="1606425" y="1547918"/>
                  <a:ext cx="253500" cy="1719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2" name="Google Shape;3942;ge281cc6686_0_409"/>
                <p:cNvSpPr/>
                <p:nvPr/>
              </p:nvSpPr>
              <p:spPr>
                <a:xfrm>
                  <a:off x="1881483" y="1548260"/>
                  <a:ext cx="158100" cy="171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3" name="Google Shape;3943;ge281cc6686_0_409"/>
                <p:cNvSpPr/>
                <p:nvPr/>
              </p:nvSpPr>
              <p:spPr>
                <a:xfrm>
                  <a:off x="1150931" y="1763974"/>
                  <a:ext cx="972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4" name="Google Shape;3944;ge281cc6686_0_40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5" name="Google Shape;3945;ge281cc6686_0_409"/>
                <p:cNvSpPr/>
                <p:nvPr/>
              </p:nvSpPr>
              <p:spPr>
                <a:xfrm>
                  <a:off x="1401364" y="1766237"/>
                  <a:ext cx="264600" cy="173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6" name="Google Shape;3946;ge281cc6686_0_40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7" name="Google Shape;3947;ge281cc6686_0_409"/>
                <p:cNvSpPr/>
                <p:nvPr/>
              </p:nvSpPr>
              <p:spPr>
                <a:xfrm>
                  <a:off x="1740921" y="1763977"/>
                  <a:ext cx="1548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8" name="Google Shape;3948;ge281cc6686_0_40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9" name="Google Shape;3949;ge281cc6686_0_40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950" name="Google Shape;3950;ge281cc6686_0_409"/>
              <p:cNvPicPr preferRelativeResize="0"/>
              <p:nvPr/>
            </p:nvPicPr>
            <p:blipFill rotWithShape="1">
              <a:blip r:embed="rId13">
                <a:alphaModFix/>
              </a:blip>
              <a:srcRect b="0" l="0" r="0" t="0"/>
              <a:stretch/>
            </p:blipFill>
            <p:spPr>
              <a:xfrm>
                <a:off x="8100690" y="439353"/>
                <a:ext cx="2024416" cy="613380"/>
              </a:xfrm>
              <a:prstGeom prst="rect">
                <a:avLst/>
              </a:prstGeom>
              <a:noFill/>
              <a:ln>
                <a:noFill/>
              </a:ln>
            </p:spPr>
          </p:pic>
        </p:grpSp>
        <p:pic>
          <p:nvPicPr>
            <p:cNvPr id="3951" name="Google Shape;3951;ge281cc6686_0_409"/>
            <p:cNvPicPr preferRelativeResize="0"/>
            <p:nvPr/>
          </p:nvPicPr>
          <p:blipFill rotWithShape="1">
            <a:blip r:embed="rId14">
              <a:alphaModFix/>
            </a:blip>
            <a:srcRect b="0" l="0" r="0" t="0"/>
            <a:stretch/>
          </p:blipFill>
          <p:spPr>
            <a:xfrm>
              <a:off x="384645" y="784985"/>
              <a:ext cx="2771396" cy="178051"/>
            </a:xfrm>
            <a:prstGeom prst="rect">
              <a:avLst/>
            </a:prstGeom>
            <a:noFill/>
            <a:ln>
              <a:noFill/>
            </a:ln>
          </p:spPr>
        </p:pic>
      </p:grpSp>
      <p:pic>
        <p:nvPicPr>
          <p:cNvPr id="3952" name="Google Shape;3952;ge281cc6686_0_409"/>
          <p:cNvPicPr preferRelativeResize="0"/>
          <p:nvPr/>
        </p:nvPicPr>
        <p:blipFill rotWithShape="1">
          <a:blip r:embed="rId15">
            <a:alphaModFix/>
          </a:blip>
          <a:srcRect b="30305" l="49898" r="27005" t="29329"/>
          <a:stretch/>
        </p:blipFill>
        <p:spPr>
          <a:xfrm rot="-5400000">
            <a:off x="11114398" y="5802156"/>
            <a:ext cx="634596" cy="1567031"/>
          </a:xfrm>
          <a:prstGeom prst="rect">
            <a:avLst/>
          </a:prstGeom>
          <a:noFill/>
          <a:ln>
            <a:noFill/>
          </a:ln>
        </p:spPr>
      </p:pic>
      <p:cxnSp>
        <p:nvCxnSpPr>
          <p:cNvPr id="3953" name="Google Shape;3953;ge281cc6686_0_409"/>
          <p:cNvCxnSpPr/>
          <p:nvPr/>
        </p:nvCxnSpPr>
        <p:spPr>
          <a:xfrm>
            <a:off x="817159" y="5146135"/>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7" name="Shape 3957"/>
        <p:cNvGrpSpPr/>
        <p:nvPr/>
      </p:nvGrpSpPr>
      <p:grpSpPr>
        <a:xfrm>
          <a:off x="0" y="0"/>
          <a:ext cx="0" cy="0"/>
          <a:chOff x="0" y="0"/>
          <a:chExt cx="0" cy="0"/>
        </a:xfrm>
      </p:grpSpPr>
      <p:sp>
        <p:nvSpPr>
          <p:cNvPr id="3958" name="Google Shape;3958;ge2f698e5e0_0_353"/>
          <p:cNvSpPr txBox="1"/>
          <p:nvPr>
            <p:ph type="title"/>
          </p:nvPr>
        </p:nvSpPr>
        <p:spPr>
          <a:xfrm>
            <a:off x="5403746" y="1352294"/>
            <a:ext cx="6481200" cy="345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30"/>
              <a:buFont typeface="Arial"/>
              <a:buNone/>
            </a:pPr>
            <a:r>
              <a:rPr lang="en-GB" sz="3600">
                <a:latin typeface="Arial"/>
                <a:ea typeface="Arial"/>
                <a:cs typeface="Arial"/>
                <a:sym typeface="Arial"/>
              </a:rPr>
              <a:t>This is a look-alike of Bollywood actor Shahrukh Khan from Kashmir.</a:t>
            </a:r>
            <a:br>
              <a:rPr lang="en-GB" sz="3600">
                <a:latin typeface="Arial"/>
                <a:ea typeface="Arial"/>
                <a:cs typeface="Arial"/>
                <a:sym typeface="Arial"/>
              </a:rPr>
            </a:br>
            <a:r>
              <a:rPr lang="en-GB" sz="3600">
                <a:solidFill>
                  <a:srgbClr val="00B050"/>
                </a:solidFill>
                <a:latin typeface="Arial"/>
                <a:ea typeface="Arial"/>
                <a:cs typeface="Arial"/>
                <a:sym typeface="Arial"/>
              </a:rPr>
              <a:t>True</a:t>
            </a:r>
            <a:r>
              <a:rPr lang="en-GB" sz="3600">
                <a:latin typeface="Arial"/>
                <a:ea typeface="Arial"/>
                <a:cs typeface="Arial"/>
                <a:sym typeface="Arial"/>
              </a:rPr>
              <a:t> or </a:t>
            </a:r>
            <a:r>
              <a:rPr lang="en-GB" sz="3600">
                <a:solidFill>
                  <a:srgbClr val="FF0000"/>
                </a:solidFill>
                <a:latin typeface="Arial"/>
                <a:ea typeface="Arial"/>
                <a:cs typeface="Arial"/>
                <a:sym typeface="Arial"/>
              </a:rPr>
              <a:t>False</a:t>
            </a:r>
            <a:r>
              <a:rPr lang="en-GB" sz="3600">
                <a:latin typeface="Arial"/>
                <a:ea typeface="Arial"/>
                <a:cs typeface="Arial"/>
                <a:sym typeface="Arial"/>
              </a:rPr>
              <a:t>?</a:t>
            </a:r>
            <a:endParaRPr sz="3600">
              <a:latin typeface="Arial"/>
              <a:ea typeface="Arial"/>
              <a:cs typeface="Arial"/>
              <a:sym typeface="Arial"/>
            </a:endParaRPr>
          </a:p>
        </p:txBody>
      </p:sp>
      <p:pic>
        <p:nvPicPr>
          <p:cNvPr id="3959" name="Google Shape;3959;ge2f698e5e0_0_353"/>
          <p:cNvPicPr preferRelativeResize="0"/>
          <p:nvPr/>
        </p:nvPicPr>
        <p:blipFill rotWithShape="1">
          <a:blip r:embed="rId3">
            <a:alphaModFix/>
          </a:blip>
          <a:srcRect b="8546" l="29997" r="37187" t="8555"/>
          <a:stretch/>
        </p:blipFill>
        <p:spPr>
          <a:xfrm>
            <a:off x="1480851" y="1262750"/>
            <a:ext cx="3604874" cy="5120375"/>
          </a:xfrm>
          <a:prstGeom prst="rect">
            <a:avLst/>
          </a:prstGeom>
          <a:noFill/>
          <a:ln>
            <a:noFill/>
          </a:ln>
        </p:spPr>
      </p:pic>
      <p:grpSp>
        <p:nvGrpSpPr>
          <p:cNvPr id="3960" name="Google Shape;3960;ge2f698e5e0_0_353"/>
          <p:cNvGrpSpPr/>
          <p:nvPr/>
        </p:nvGrpSpPr>
        <p:grpSpPr>
          <a:xfrm>
            <a:off x="374053" y="197901"/>
            <a:ext cx="2781986" cy="765135"/>
            <a:chOff x="374053" y="197901"/>
            <a:chExt cx="2781986" cy="765135"/>
          </a:xfrm>
        </p:grpSpPr>
        <p:grpSp>
          <p:nvGrpSpPr>
            <p:cNvPr id="3961" name="Google Shape;3961;ge2f698e5e0_0_353"/>
            <p:cNvGrpSpPr/>
            <p:nvPr/>
          </p:nvGrpSpPr>
          <p:grpSpPr>
            <a:xfrm>
              <a:off x="374053" y="197901"/>
              <a:ext cx="2762714" cy="506223"/>
              <a:chOff x="6676223" y="232242"/>
              <a:chExt cx="5133247" cy="940585"/>
            </a:xfrm>
          </p:grpSpPr>
          <p:grpSp>
            <p:nvGrpSpPr>
              <p:cNvPr id="3962" name="Google Shape;3962;ge2f698e5e0_0_353"/>
              <p:cNvGrpSpPr/>
              <p:nvPr/>
            </p:nvGrpSpPr>
            <p:grpSpPr>
              <a:xfrm>
                <a:off x="10456026" y="522865"/>
                <a:ext cx="1353444" cy="504583"/>
                <a:chOff x="10456026" y="522865"/>
                <a:chExt cx="1353444" cy="504583"/>
              </a:xfrm>
            </p:grpSpPr>
            <p:grpSp>
              <p:nvGrpSpPr>
                <p:cNvPr id="3963" name="Google Shape;3963;ge2f698e5e0_0_353"/>
                <p:cNvGrpSpPr/>
                <p:nvPr/>
              </p:nvGrpSpPr>
              <p:grpSpPr>
                <a:xfrm>
                  <a:off x="11314887" y="522865"/>
                  <a:ext cx="494509" cy="320473"/>
                  <a:chOff x="9108110" y="975804"/>
                  <a:chExt cx="894715" cy="579831"/>
                </a:xfrm>
              </p:grpSpPr>
              <p:sp>
                <p:nvSpPr>
                  <p:cNvPr id="3964" name="Google Shape;3964;ge2f698e5e0_0_35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5" name="Google Shape;3965;ge2f698e5e0_0_35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6" name="Google Shape;3966;ge2f698e5e0_0_35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7" name="Google Shape;3967;ge2f698e5e0_0_35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8" name="Google Shape;3968;ge2f698e5e0_0_35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9" name="Google Shape;3969;ge2f698e5e0_0_35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0" name="Google Shape;3970;ge2f698e5e0_0_35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1" name="Google Shape;3971;ge2f698e5e0_0_35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2" name="Google Shape;3972;ge2f698e5e0_0_35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73" name="Google Shape;3973;ge2f698e5e0_0_35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4" name="Google Shape;3974;ge2f698e5e0_0_35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75" name="Google Shape;3975;ge2f698e5e0_0_35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6" name="Google Shape;3976;ge2f698e5e0_0_35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977" name="Google Shape;3977;ge2f698e5e0_0_353"/>
              <p:cNvGrpSpPr/>
              <p:nvPr/>
            </p:nvGrpSpPr>
            <p:grpSpPr>
              <a:xfrm>
                <a:off x="6676223" y="232242"/>
                <a:ext cx="959888" cy="940585"/>
                <a:chOff x="715379" y="449977"/>
                <a:chExt cx="1736725" cy="1701800"/>
              </a:xfrm>
            </p:grpSpPr>
            <p:sp>
              <p:nvSpPr>
                <p:cNvPr id="3978" name="Google Shape;3978;ge2f698e5e0_0_35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9" name="Google Shape;3979;ge2f698e5e0_0_35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0" name="Google Shape;3980;ge2f698e5e0_0_35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1" name="Google Shape;3981;ge2f698e5e0_0_35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2" name="Google Shape;3982;ge2f698e5e0_0_35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3" name="Google Shape;3983;ge2f698e5e0_0_35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4" name="Google Shape;3984;ge2f698e5e0_0_35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5" name="Google Shape;3985;ge2f698e5e0_0_35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6" name="Google Shape;3986;ge2f698e5e0_0_35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7" name="Google Shape;3987;ge2f698e5e0_0_35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8" name="Google Shape;3988;ge2f698e5e0_0_35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9" name="Google Shape;3989;ge2f698e5e0_0_35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0" name="Google Shape;3990;ge2f698e5e0_0_35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1" name="Google Shape;3991;ge2f698e5e0_0_35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2" name="Google Shape;3992;ge2f698e5e0_0_35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3" name="Google Shape;3993;ge2f698e5e0_0_35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3994" name="Google Shape;3994;ge2f698e5e0_0_35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3995" name="Google Shape;3995;ge2f698e5e0_0_353"/>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3996" name="Google Shape;3996;ge2f698e5e0_0_353"/>
          <p:cNvPicPr preferRelativeResize="0"/>
          <p:nvPr/>
        </p:nvPicPr>
        <p:blipFill rotWithShape="1">
          <a:blip r:embed="rId14">
            <a:alphaModFix/>
          </a:blip>
          <a:srcRect b="30302" l="49897" r="27002" t="29329"/>
          <a:stretch/>
        </p:blipFill>
        <p:spPr>
          <a:xfrm rot="-5400000">
            <a:off x="11114399" y="5802154"/>
            <a:ext cx="634596" cy="1567032"/>
          </a:xfrm>
          <a:prstGeom prst="rect">
            <a:avLst/>
          </a:prstGeom>
          <a:noFill/>
          <a:ln>
            <a:noFill/>
          </a:ln>
        </p:spPr>
      </p:pic>
      <p:cxnSp>
        <p:nvCxnSpPr>
          <p:cNvPr id="3997" name="Google Shape;3997;ge2f698e5e0_0_353"/>
          <p:cNvCxnSpPr/>
          <p:nvPr/>
        </p:nvCxnSpPr>
        <p:spPr>
          <a:xfrm>
            <a:off x="6732164" y="505584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1E24"/>
        </a:solidFill>
      </p:bgPr>
    </p:bg>
    <p:spTree>
      <p:nvGrpSpPr>
        <p:cNvPr id="1184" name="Shape 1184"/>
        <p:cNvGrpSpPr/>
        <p:nvPr/>
      </p:nvGrpSpPr>
      <p:grpSpPr>
        <a:xfrm>
          <a:off x="0" y="0"/>
          <a:ext cx="0" cy="0"/>
          <a:chOff x="0" y="0"/>
          <a:chExt cx="0" cy="0"/>
        </a:xfrm>
      </p:grpSpPr>
      <p:pic>
        <p:nvPicPr>
          <p:cNvPr id="1185" name="Google Shape;1185;ge3565010f3_1_0"/>
          <p:cNvPicPr preferRelativeResize="0"/>
          <p:nvPr/>
        </p:nvPicPr>
        <p:blipFill rotWithShape="1">
          <a:blip r:embed="rId3">
            <a:alphaModFix amt="10000"/>
          </a:blip>
          <a:srcRect b="0" l="0" r="0" t="0"/>
          <a:stretch/>
        </p:blipFill>
        <p:spPr>
          <a:xfrm>
            <a:off x="0" y="0"/>
            <a:ext cx="12192000" cy="6858000"/>
          </a:xfrm>
          <a:prstGeom prst="rect">
            <a:avLst/>
          </a:prstGeom>
          <a:noFill/>
          <a:ln>
            <a:noFill/>
          </a:ln>
        </p:spPr>
      </p:pic>
      <p:sp>
        <p:nvSpPr>
          <p:cNvPr id="1186" name="Google Shape;1186;ge3565010f3_1_0"/>
          <p:cNvSpPr txBox="1"/>
          <p:nvPr>
            <p:ph type="ctrTitle"/>
          </p:nvPr>
        </p:nvSpPr>
        <p:spPr>
          <a:xfrm>
            <a:off x="1043887" y="2483285"/>
            <a:ext cx="10523951" cy="189143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6000"/>
              <a:buNone/>
            </a:pPr>
            <a:r>
              <a:rPr lang="en-GB">
                <a:solidFill>
                  <a:schemeClr val="lt1"/>
                </a:solidFill>
                <a:latin typeface="Arial"/>
                <a:ea typeface="Arial"/>
                <a:cs typeface="Arial"/>
                <a:sym typeface="Arial"/>
              </a:rPr>
              <a:t>SECTION 1:</a:t>
            </a:r>
            <a:br>
              <a:rPr lang="en-GB">
                <a:solidFill>
                  <a:schemeClr val="lt1"/>
                </a:solidFill>
                <a:latin typeface="Arial"/>
                <a:ea typeface="Arial"/>
                <a:cs typeface="Arial"/>
                <a:sym typeface="Arial"/>
              </a:rPr>
            </a:br>
            <a:r>
              <a:rPr lang="en-GB">
                <a:solidFill>
                  <a:schemeClr val="lt1"/>
                </a:solidFill>
                <a:latin typeface="Arial"/>
                <a:ea typeface="Arial"/>
                <a:cs typeface="Arial"/>
                <a:sym typeface="Arial"/>
              </a:rPr>
              <a:t>Introduction to ‘Fake News’</a:t>
            </a:r>
            <a:endParaRPr>
              <a:solidFill>
                <a:schemeClr val="lt1"/>
              </a:solidFill>
              <a:latin typeface="Arial"/>
              <a:ea typeface="Arial"/>
              <a:cs typeface="Arial"/>
              <a:sym typeface="Arial"/>
            </a:endParaRPr>
          </a:p>
        </p:txBody>
      </p:sp>
      <p:cxnSp>
        <p:nvCxnSpPr>
          <p:cNvPr id="1187" name="Google Shape;1187;ge3565010f3_1_0"/>
          <p:cNvCxnSpPr/>
          <p:nvPr/>
        </p:nvCxnSpPr>
        <p:spPr>
          <a:xfrm>
            <a:off x="5763334" y="4548643"/>
            <a:ext cx="786000" cy="0"/>
          </a:xfrm>
          <a:prstGeom prst="straightConnector1">
            <a:avLst/>
          </a:prstGeom>
          <a:noFill/>
          <a:ln cap="flat" cmpd="sng" w="127000">
            <a:solidFill>
              <a:schemeClr val="lt1"/>
            </a:solidFill>
            <a:prstDash val="solid"/>
            <a:miter lim="800000"/>
            <a:headEnd len="sm" w="sm" type="none"/>
            <a:tailEnd len="sm" w="sm"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2" name="Shape 4002"/>
        <p:cNvGrpSpPr/>
        <p:nvPr/>
      </p:nvGrpSpPr>
      <p:grpSpPr>
        <a:xfrm>
          <a:off x="0" y="0"/>
          <a:ext cx="0" cy="0"/>
          <a:chOff x="0" y="0"/>
          <a:chExt cx="0" cy="0"/>
        </a:xfrm>
      </p:grpSpPr>
      <p:sp>
        <p:nvSpPr>
          <p:cNvPr id="4003" name="Google Shape;4003;ge2f698e5e0_0_478"/>
          <p:cNvSpPr txBox="1"/>
          <p:nvPr>
            <p:ph type="title"/>
          </p:nvPr>
        </p:nvSpPr>
        <p:spPr>
          <a:xfrm flipH="1">
            <a:off x="7402675" y="1708237"/>
            <a:ext cx="3885600" cy="3441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GB">
                <a:latin typeface="Arial"/>
                <a:ea typeface="Arial"/>
                <a:cs typeface="Arial"/>
                <a:sym typeface="Arial"/>
              </a:rPr>
              <a:t>When you </a:t>
            </a:r>
            <a:r>
              <a:rPr lang="en-GB">
                <a:solidFill>
                  <a:srgbClr val="B81E24"/>
                </a:solidFill>
                <a:latin typeface="Arial"/>
                <a:ea typeface="Arial"/>
                <a:cs typeface="Arial"/>
                <a:sym typeface="Arial"/>
              </a:rPr>
              <a:t>Reverse Image Search </a:t>
            </a:r>
            <a:r>
              <a:rPr lang="en-GB">
                <a:latin typeface="Arial"/>
                <a:ea typeface="Arial"/>
                <a:cs typeface="Arial"/>
                <a:sym typeface="Arial"/>
              </a:rPr>
              <a:t>you get</a:t>
            </a:r>
            <a:br>
              <a:rPr lang="en-GB">
                <a:latin typeface="Arial"/>
                <a:ea typeface="Arial"/>
                <a:cs typeface="Arial"/>
                <a:sym typeface="Arial"/>
              </a:rPr>
            </a:br>
            <a:r>
              <a:rPr lang="en-GB">
                <a:latin typeface="Arial"/>
                <a:ea typeface="Arial"/>
                <a:cs typeface="Arial"/>
                <a:sym typeface="Arial"/>
              </a:rPr>
              <a:t>these results</a:t>
            </a:r>
            <a:endParaRPr>
              <a:latin typeface="Arial"/>
              <a:ea typeface="Arial"/>
              <a:cs typeface="Arial"/>
              <a:sym typeface="Arial"/>
            </a:endParaRPr>
          </a:p>
        </p:txBody>
      </p:sp>
      <p:grpSp>
        <p:nvGrpSpPr>
          <p:cNvPr id="4004" name="Google Shape;4004;ge2f698e5e0_0_478"/>
          <p:cNvGrpSpPr/>
          <p:nvPr/>
        </p:nvGrpSpPr>
        <p:grpSpPr>
          <a:xfrm>
            <a:off x="374053" y="197901"/>
            <a:ext cx="2781986" cy="765135"/>
            <a:chOff x="374053" y="197901"/>
            <a:chExt cx="2781986" cy="765135"/>
          </a:xfrm>
        </p:grpSpPr>
        <p:grpSp>
          <p:nvGrpSpPr>
            <p:cNvPr id="4005" name="Google Shape;4005;ge2f698e5e0_0_478"/>
            <p:cNvGrpSpPr/>
            <p:nvPr/>
          </p:nvGrpSpPr>
          <p:grpSpPr>
            <a:xfrm>
              <a:off x="374053" y="197901"/>
              <a:ext cx="2762714" cy="506223"/>
              <a:chOff x="6676223" y="232242"/>
              <a:chExt cx="5133247" cy="940585"/>
            </a:xfrm>
          </p:grpSpPr>
          <p:grpSp>
            <p:nvGrpSpPr>
              <p:cNvPr id="4006" name="Google Shape;4006;ge2f698e5e0_0_478"/>
              <p:cNvGrpSpPr/>
              <p:nvPr/>
            </p:nvGrpSpPr>
            <p:grpSpPr>
              <a:xfrm>
                <a:off x="10456026" y="522866"/>
                <a:ext cx="1353444" cy="504582"/>
                <a:chOff x="10456026" y="522866"/>
                <a:chExt cx="1353444" cy="504582"/>
              </a:xfrm>
            </p:grpSpPr>
            <p:grpSp>
              <p:nvGrpSpPr>
                <p:cNvPr id="4007" name="Google Shape;4007;ge2f698e5e0_0_478"/>
                <p:cNvGrpSpPr/>
                <p:nvPr/>
              </p:nvGrpSpPr>
              <p:grpSpPr>
                <a:xfrm>
                  <a:off x="11314887" y="522866"/>
                  <a:ext cx="494509" cy="320473"/>
                  <a:chOff x="9108110" y="975804"/>
                  <a:chExt cx="894715" cy="579831"/>
                </a:xfrm>
              </p:grpSpPr>
              <p:sp>
                <p:nvSpPr>
                  <p:cNvPr id="4008" name="Google Shape;4008;ge2f698e5e0_0_47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09" name="Google Shape;4009;ge2f698e5e0_0_47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0" name="Google Shape;4010;ge2f698e5e0_0_47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1" name="Google Shape;4011;ge2f698e5e0_0_47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2" name="Google Shape;4012;ge2f698e5e0_0_47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3" name="Google Shape;4013;ge2f698e5e0_0_47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4" name="Google Shape;4014;ge2f698e5e0_0_47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5" name="Google Shape;4015;ge2f698e5e0_0_47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6" name="Google Shape;4016;ge2f698e5e0_0_47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17" name="Google Shape;4017;ge2f698e5e0_0_47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8" name="Google Shape;4018;ge2f698e5e0_0_47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19" name="Google Shape;4019;ge2f698e5e0_0_47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0" name="Google Shape;4020;ge2f698e5e0_0_47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021" name="Google Shape;4021;ge2f698e5e0_0_478"/>
              <p:cNvGrpSpPr/>
              <p:nvPr/>
            </p:nvGrpSpPr>
            <p:grpSpPr>
              <a:xfrm>
                <a:off x="6676223" y="232242"/>
                <a:ext cx="959888" cy="940585"/>
                <a:chOff x="715379" y="449977"/>
                <a:chExt cx="1736725" cy="1701800"/>
              </a:xfrm>
            </p:grpSpPr>
            <p:sp>
              <p:nvSpPr>
                <p:cNvPr id="4022" name="Google Shape;4022;ge2f698e5e0_0_47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3" name="Google Shape;4023;ge2f698e5e0_0_47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4" name="Google Shape;4024;ge2f698e5e0_0_47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5" name="Google Shape;4025;ge2f698e5e0_0_47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6" name="Google Shape;4026;ge2f698e5e0_0_47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7" name="Google Shape;4027;ge2f698e5e0_0_47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8" name="Google Shape;4028;ge2f698e5e0_0_47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9" name="Google Shape;4029;ge2f698e5e0_0_47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0" name="Google Shape;4030;ge2f698e5e0_0_47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1" name="Google Shape;4031;ge2f698e5e0_0_47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2" name="Google Shape;4032;ge2f698e5e0_0_47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3" name="Google Shape;4033;ge2f698e5e0_0_47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4" name="Google Shape;4034;ge2f698e5e0_0_47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5" name="Google Shape;4035;ge2f698e5e0_0_47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6" name="Google Shape;4036;ge2f698e5e0_0_47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7" name="Google Shape;4037;ge2f698e5e0_0_47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038" name="Google Shape;4038;ge2f698e5e0_0_47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039" name="Google Shape;4039;ge2f698e5e0_0_478"/>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040" name="Google Shape;4040;ge2f698e5e0_0_478"/>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4041" name="Google Shape;4041;ge2f698e5e0_0_478"/>
          <p:cNvCxnSpPr/>
          <p:nvPr/>
        </p:nvCxnSpPr>
        <p:spPr>
          <a:xfrm>
            <a:off x="7531801" y="5309992"/>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4042" name="Google Shape;4042;ge2f698e5e0_0_478"/>
          <p:cNvPicPr preferRelativeResize="0"/>
          <p:nvPr/>
        </p:nvPicPr>
        <p:blipFill rotWithShape="1">
          <a:blip r:embed="rId14">
            <a:alphaModFix/>
          </a:blip>
          <a:srcRect b="8572" l="11577" r="35432" t="13109"/>
          <a:stretch/>
        </p:blipFill>
        <p:spPr>
          <a:xfrm>
            <a:off x="669500" y="1194275"/>
            <a:ext cx="6459927" cy="536807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sp>
        <p:nvSpPr>
          <p:cNvPr id="4048" name="Google Shape;4048;ge2f698e5e0_0_526"/>
          <p:cNvSpPr txBox="1"/>
          <p:nvPr>
            <p:ph type="title"/>
          </p:nvPr>
        </p:nvSpPr>
        <p:spPr>
          <a:xfrm flipH="1">
            <a:off x="7232050" y="3119637"/>
            <a:ext cx="3885600" cy="3441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GB">
                <a:latin typeface="Arial"/>
                <a:ea typeface="Arial"/>
                <a:cs typeface="Arial"/>
                <a:sym typeface="Arial"/>
              </a:rPr>
              <a:t>And these results</a:t>
            </a:r>
            <a:endParaRPr>
              <a:latin typeface="Arial"/>
              <a:ea typeface="Arial"/>
              <a:cs typeface="Arial"/>
              <a:sym typeface="Arial"/>
            </a:endParaRPr>
          </a:p>
        </p:txBody>
      </p:sp>
      <p:grpSp>
        <p:nvGrpSpPr>
          <p:cNvPr id="4049" name="Google Shape;4049;ge2f698e5e0_0_526"/>
          <p:cNvGrpSpPr/>
          <p:nvPr/>
        </p:nvGrpSpPr>
        <p:grpSpPr>
          <a:xfrm>
            <a:off x="374053" y="197901"/>
            <a:ext cx="2781986" cy="765135"/>
            <a:chOff x="374053" y="197901"/>
            <a:chExt cx="2781986" cy="765135"/>
          </a:xfrm>
        </p:grpSpPr>
        <p:grpSp>
          <p:nvGrpSpPr>
            <p:cNvPr id="4050" name="Google Shape;4050;ge2f698e5e0_0_526"/>
            <p:cNvGrpSpPr/>
            <p:nvPr/>
          </p:nvGrpSpPr>
          <p:grpSpPr>
            <a:xfrm>
              <a:off x="374053" y="197901"/>
              <a:ext cx="2762714" cy="506223"/>
              <a:chOff x="6676223" y="232242"/>
              <a:chExt cx="5133247" cy="940585"/>
            </a:xfrm>
          </p:grpSpPr>
          <p:grpSp>
            <p:nvGrpSpPr>
              <p:cNvPr id="4051" name="Google Shape;4051;ge2f698e5e0_0_526"/>
              <p:cNvGrpSpPr/>
              <p:nvPr/>
            </p:nvGrpSpPr>
            <p:grpSpPr>
              <a:xfrm>
                <a:off x="10456026" y="522866"/>
                <a:ext cx="1353444" cy="504582"/>
                <a:chOff x="10456026" y="522866"/>
                <a:chExt cx="1353444" cy="504582"/>
              </a:xfrm>
            </p:grpSpPr>
            <p:grpSp>
              <p:nvGrpSpPr>
                <p:cNvPr id="4052" name="Google Shape;4052;ge2f698e5e0_0_526"/>
                <p:cNvGrpSpPr/>
                <p:nvPr/>
              </p:nvGrpSpPr>
              <p:grpSpPr>
                <a:xfrm>
                  <a:off x="11314887" y="522866"/>
                  <a:ext cx="494509" cy="320473"/>
                  <a:chOff x="9108110" y="975804"/>
                  <a:chExt cx="894715" cy="579831"/>
                </a:xfrm>
              </p:grpSpPr>
              <p:sp>
                <p:nvSpPr>
                  <p:cNvPr id="4053" name="Google Shape;4053;ge2f698e5e0_0_52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4" name="Google Shape;4054;ge2f698e5e0_0_52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5" name="Google Shape;4055;ge2f698e5e0_0_52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6" name="Google Shape;4056;ge2f698e5e0_0_52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7" name="Google Shape;4057;ge2f698e5e0_0_52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8" name="Google Shape;4058;ge2f698e5e0_0_52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59" name="Google Shape;4059;ge2f698e5e0_0_52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0" name="Google Shape;4060;ge2f698e5e0_0_52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1" name="Google Shape;4061;ge2f698e5e0_0_52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62" name="Google Shape;4062;ge2f698e5e0_0_52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3" name="Google Shape;4063;ge2f698e5e0_0_52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64" name="Google Shape;4064;ge2f698e5e0_0_52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5" name="Google Shape;4065;ge2f698e5e0_0_52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066" name="Google Shape;4066;ge2f698e5e0_0_526"/>
              <p:cNvGrpSpPr/>
              <p:nvPr/>
            </p:nvGrpSpPr>
            <p:grpSpPr>
              <a:xfrm>
                <a:off x="6676223" y="232242"/>
                <a:ext cx="959888" cy="940585"/>
                <a:chOff x="715379" y="449977"/>
                <a:chExt cx="1736725" cy="1701800"/>
              </a:xfrm>
            </p:grpSpPr>
            <p:sp>
              <p:nvSpPr>
                <p:cNvPr id="4067" name="Google Shape;4067;ge2f698e5e0_0_52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8" name="Google Shape;4068;ge2f698e5e0_0_52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69" name="Google Shape;4069;ge2f698e5e0_0_52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0" name="Google Shape;4070;ge2f698e5e0_0_52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1" name="Google Shape;4071;ge2f698e5e0_0_52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2" name="Google Shape;4072;ge2f698e5e0_0_52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3" name="Google Shape;4073;ge2f698e5e0_0_52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4" name="Google Shape;4074;ge2f698e5e0_0_52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5" name="Google Shape;4075;ge2f698e5e0_0_52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6" name="Google Shape;4076;ge2f698e5e0_0_52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7" name="Google Shape;4077;ge2f698e5e0_0_52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8" name="Google Shape;4078;ge2f698e5e0_0_52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79" name="Google Shape;4079;ge2f698e5e0_0_52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80" name="Google Shape;4080;ge2f698e5e0_0_52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81" name="Google Shape;4081;ge2f698e5e0_0_52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82" name="Google Shape;4082;ge2f698e5e0_0_52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083" name="Google Shape;4083;ge2f698e5e0_0_52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084" name="Google Shape;4084;ge2f698e5e0_0_526"/>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085" name="Google Shape;4085;ge2f698e5e0_0_526"/>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4086" name="Google Shape;4086;ge2f698e5e0_0_526"/>
          <p:cNvCxnSpPr/>
          <p:nvPr/>
        </p:nvCxnSpPr>
        <p:spPr>
          <a:xfrm>
            <a:off x="7929876" y="4840417"/>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4087" name="Google Shape;4087;ge2f698e5e0_0_526"/>
          <p:cNvPicPr preferRelativeResize="0"/>
          <p:nvPr/>
        </p:nvPicPr>
        <p:blipFill rotWithShape="1">
          <a:blip r:embed="rId14">
            <a:alphaModFix/>
          </a:blip>
          <a:srcRect b="5791" l="10535" r="33215" t="12642"/>
          <a:stretch/>
        </p:blipFill>
        <p:spPr>
          <a:xfrm>
            <a:off x="374050" y="1103800"/>
            <a:ext cx="6858000" cy="5591349"/>
          </a:xfrm>
          <a:prstGeom prst="rect">
            <a:avLst/>
          </a:prstGeom>
          <a:noFill/>
          <a:ln>
            <a:noFill/>
          </a:ln>
        </p:spPr>
      </p:pic>
      <p:sp>
        <p:nvSpPr>
          <p:cNvPr id="4088" name="Google Shape;4088;ge2f698e5e0_0_526"/>
          <p:cNvSpPr txBox="1"/>
          <p:nvPr/>
        </p:nvSpPr>
        <p:spPr>
          <a:xfrm>
            <a:off x="633325" y="2153300"/>
            <a:ext cx="5718000" cy="4541700"/>
          </a:xfrm>
          <a:prstGeom prst="rect">
            <a:avLst/>
          </a:prstGeom>
          <a:noFill/>
          <a:ln cap="flat" cmpd="sng" w="28575">
            <a:solidFill>
              <a:srgbClr val="ED1C2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2" name="Shape 4092"/>
        <p:cNvGrpSpPr/>
        <p:nvPr/>
      </p:nvGrpSpPr>
      <p:grpSpPr>
        <a:xfrm>
          <a:off x="0" y="0"/>
          <a:ext cx="0" cy="0"/>
          <a:chOff x="0" y="0"/>
          <a:chExt cx="0" cy="0"/>
        </a:xfrm>
      </p:grpSpPr>
      <p:sp>
        <p:nvSpPr>
          <p:cNvPr id="4093" name="Google Shape;4093;ge2f698e5e0_0_572"/>
          <p:cNvSpPr txBox="1"/>
          <p:nvPr>
            <p:ph type="title"/>
          </p:nvPr>
        </p:nvSpPr>
        <p:spPr>
          <a:xfrm>
            <a:off x="5403746" y="1352294"/>
            <a:ext cx="6481200" cy="345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30"/>
              <a:buFont typeface="Arial"/>
              <a:buNone/>
            </a:pPr>
            <a:r>
              <a:rPr lang="en-GB" sz="3600">
                <a:latin typeface="Arial"/>
                <a:ea typeface="Arial"/>
                <a:cs typeface="Arial"/>
                <a:sym typeface="Arial"/>
              </a:rPr>
              <a:t>The image, in reality, is a digitally generated one, by an app. </a:t>
            </a:r>
            <a:endParaRPr sz="3600">
              <a:latin typeface="Arial"/>
              <a:ea typeface="Arial"/>
              <a:cs typeface="Arial"/>
              <a:sym typeface="Arial"/>
            </a:endParaRPr>
          </a:p>
        </p:txBody>
      </p:sp>
      <p:grpSp>
        <p:nvGrpSpPr>
          <p:cNvPr id="4094" name="Google Shape;4094;ge2f698e5e0_0_572"/>
          <p:cNvGrpSpPr/>
          <p:nvPr/>
        </p:nvGrpSpPr>
        <p:grpSpPr>
          <a:xfrm>
            <a:off x="374053" y="197901"/>
            <a:ext cx="2781986" cy="765135"/>
            <a:chOff x="374053" y="197901"/>
            <a:chExt cx="2781986" cy="765135"/>
          </a:xfrm>
        </p:grpSpPr>
        <p:grpSp>
          <p:nvGrpSpPr>
            <p:cNvPr id="4095" name="Google Shape;4095;ge2f698e5e0_0_572"/>
            <p:cNvGrpSpPr/>
            <p:nvPr/>
          </p:nvGrpSpPr>
          <p:grpSpPr>
            <a:xfrm>
              <a:off x="374053" y="197901"/>
              <a:ext cx="2762714" cy="506223"/>
              <a:chOff x="6676223" y="232242"/>
              <a:chExt cx="5133247" cy="940585"/>
            </a:xfrm>
          </p:grpSpPr>
          <p:grpSp>
            <p:nvGrpSpPr>
              <p:cNvPr id="4096" name="Google Shape;4096;ge2f698e5e0_0_572"/>
              <p:cNvGrpSpPr/>
              <p:nvPr/>
            </p:nvGrpSpPr>
            <p:grpSpPr>
              <a:xfrm>
                <a:off x="10456026" y="522865"/>
                <a:ext cx="1353444" cy="504583"/>
                <a:chOff x="10456026" y="522865"/>
                <a:chExt cx="1353444" cy="504583"/>
              </a:xfrm>
            </p:grpSpPr>
            <p:grpSp>
              <p:nvGrpSpPr>
                <p:cNvPr id="4097" name="Google Shape;4097;ge2f698e5e0_0_572"/>
                <p:cNvGrpSpPr/>
                <p:nvPr/>
              </p:nvGrpSpPr>
              <p:grpSpPr>
                <a:xfrm>
                  <a:off x="11314887" y="522865"/>
                  <a:ext cx="494509" cy="320473"/>
                  <a:chOff x="9108110" y="975804"/>
                  <a:chExt cx="894715" cy="579831"/>
                </a:xfrm>
              </p:grpSpPr>
              <p:sp>
                <p:nvSpPr>
                  <p:cNvPr id="4098" name="Google Shape;4098;ge2f698e5e0_0_572"/>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99" name="Google Shape;4099;ge2f698e5e0_0_572"/>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0" name="Google Shape;4100;ge2f698e5e0_0_572"/>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1" name="Google Shape;4101;ge2f698e5e0_0_572"/>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2" name="Google Shape;4102;ge2f698e5e0_0_572"/>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3" name="Google Shape;4103;ge2f698e5e0_0_572"/>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4" name="Google Shape;4104;ge2f698e5e0_0_572"/>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5" name="Google Shape;4105;ge2f698e5e0_0_572"/>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6" name="Google Shape;4106;ge2f698e5e0_0_572"/>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107" name="Google Shape;4107;ge2f698e5e0_0_572"/>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8" name="Google Shape;4108;ge2f698e5e0_0_572"/>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109" name="Google Shape;4109;ge2f698e5e0_0_572"/>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0" name="Google Shape;4110;ge2f698e5e0_0_572"/>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111" name="Google Shape;4111;ge2f698e5e0_0_572"/>
              <p:cNvGrpSpPr/>
              <p:nvPr/>
            </p:nvGrpSpPr>
            <p:grpSpPr>
              <a:xfrm>
                <a:off x="6676223" y="232242"/>
                <a:ext cx="959888" cy="940585"/>
                <a:chOff x="715379" y="449977"/>
                <a:chExt cx="1736725" cy="1701800"/>
              </a:xfrm>
            </p:grpSpPr>
            <p:sp>
              <p:nvSpPr>
                <p:cNvPr id="4112" name="Google Shape;4112;ge2f698e5e0_0_572"/>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3" name="Google Shape;4113;ge2f698e5e0_0_572"/>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4" name="Google Shape;4114;ge2f698e5e0_0_572"/>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5" name="Google Shape;4115;ge2f698e5e0_0_572"/>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6" name="Google Shape;4116;ge2f698e5e0_0_572"/>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7" name="Google Shape;4117;ge2f698e5e0_0_572"/>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8" name="Google Shape;4118;ge2f698e5e0_0_572"/>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19" name="Google Shape;4119;ge2f698e5e0_0_572"/>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0" name="Google Shape;4120;ge2f698e5e0_0_572"/>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1" name="Google Shape;4121;ge2f698e5e0_0_572"/>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2" name="Google Shape;4122;ge2f698e5e0_0_572"/>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3" name="Google Shape;4123;ge2f698e5e0_0_572"/>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4" name="Google Shape;4124;ge2f698e5e0_0_572"/>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5" name="Google Shape;4125;ge2f698e5e0_0_572"/>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6" name="Google Shape;4126;ge2f698e5e0_0_572"/>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27" name="Google Shape;4127;ge2f698e5e0_0_572"/>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128" name="Google Shape;4128;ge2f698e5e0_0_572"/>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129" name="Google Shape;4129;ge2f698e5e0_0_572"/>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130" name="Google Shape;4130;ge2f698e5e0_0_572"/>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cxnSp>
        <p:nvCxnSpPr>
          <p:cNvPr id="4131" name="Google Shape;4131;ge2f698e5e0_0_572"/>
          <p:cNvCxnSpPr/>
          <p:nvPr/>
        </p:nvCxnSpPr>
        <p:spPr>
          <a:xfrm>
            <a:off x="6732164" y="5055844"/>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4132" name="Google Shape;4132;ge2f698e5e0_0_572"/>
          <p:cNvPicPr preferRelativeResize="0"/>
          <p:nvPr/>
        </p:nvPicPr>
        <p:blipFill rotWithShape="1">
          <a:blip r:embed="rId14">
            <a:alphaModFix/>
          </a:blip>
          <a:srcRect b="22938" l="29683" r="37364" t="12911"/>
          <a:stretch/>
        </p:blipFill>
        <p:spPr>
          <a:xfrm>
            <a:off x="374050" y="1183675"/>
            <a:ext cx="4645274" cy="5084700"/>
          </a:xfrm>
          <a:prstGeom prst="rect">
            <a:avLst/>
          </a:prstGeom>
          <a:noFill/>
          <a:ln>
            <a:noFill/>
          </a:ln>
        </p:spPr>
      </p:pic>
      <p:sp>
        <p:nvSpPr>
          <p:cNvPr id="4133" name="Google Shape;4133;ge2f698e5e0_0_572"/>
          <p:cNvSpPr txBox="1"/>
          <p:nvPr/>
        </p:nvSpPr>
        <p:spPr>
          <a:xfrm>
            <a:off x="3872325" y="2728525"/>
            <a:ext cx="506700" cy="2715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7" name="Shape 4137"/>
        <p:cNvGrpSpPr/>
        <p:nvPr/>
      </p:nvGrpSpPr>
      <p:grpSpPr>
        <a:xfrm>
          <a:off x="0" y="0"/>
          <a:ext cx="0" cy="0"/>
          <a:chOff x="0" y="0"/>
          <a:chExt cx="0" cy="0"/>
        </a:xfrm>
      </p:grpSpPr>
      <p:sp>
        <p:nvSpPr>
          <p:cNvPr id="4138" name="Google Shape;4138;p19"/>
          <p:cNvSpPr txBox="1"/>
          <p:nvPr>
            <p:ph type="title"/>
          </p:nvPr>
        </p:nvSpPr>
        <p:spPr>
          <a:xfrm>
            <a:off x="6732164" y="1484026"/>
            <a:ext cx="5152782" cy="332036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30"/>
              <a:buFont typeface="Arial"/>
              <a:buNone/>
            </a:pPr>
            <a:r>
              <a:rPr lang="en-GB" sz="3600">
                <a:latin typeface="Arial"/>
                <a:ea typeface="Arial"/>
                <a:cs typeface="Arial"/>
                <a:sym typeface="Arial"/>
              </a:rPr>
              <a:t>Remember the pos</a:t>
            </a:r>
            <a:r>
              <a:rPr lang="en-GB" sz="3600"/>
              <a:t>t that said “Moderna vaccines cause monsterism”</a:t>
            </a:r>
            <a:br>
              <a:rPr lang="en-GB" sz="3600"/>
            </a:br>
            <a:br>
              <a:rPr lang="en-GB" sz="3600"/>
            </a:br>
            <a:r>
              <a:rPr lang="en-GB" sz="3600"/>
              <a:t>Doing a “Reverse image search” gets us the results as well</a:t>
            </a:r>
            <a:endParaRPr sz="3600">
              <a:latin typeface="Arial"/>
              <a:ea typeface="Arial"/>
              <a:cs typeface="Arial"/>
              <a:sym typeface="Arial"/>
            </a:endParaRPr>
          </a:p>
        </p:txBody>
      </p:sp>
      <p:grpSp>
        <p:nvGrpSpPr>
          <p:cNvPr id="4139" name="Google Shape;4139;p19"/>
          <p:cNvGrpSpPr/>
          <p:nvPr/>
        </p:nvGrpSpPr>
        <p:grpSpPr>
          <a:xfrm>
            <a:off x="374053" y="197901"/>
            <a:ext cx="2781986" cy="765135"/>
            <a:chOff x="374053" y="197901"/>
            <a:chExt cx="2781986" cy="765135"/>
          </a:xfrm>
        </p:grpSpPr>
        <p:grpSp>
          <p:nvGrpSpPr>
            <p:cNvPr id="4140" name="Google Shape;4140;p19"/>
            <p:cNvGrpSpPr/>
            <p:nvPr/>
          </p:nvGrpSpPr>
          <p:grpSpPr>
            <a:xfrm>
              <a:off x="374053" y="197901"/>
              <a:ext cx="2762714" cy="506223"/>
              <a:chOff x="6676223" y="232242"/>
              <a:chExt cx="5133247" cy="940585"/>
            </a:xfrm>
          </p:grpSpPr>
          <p:grpSp>
            <p:nvGrpSpPr>
              <p:cNvPr id="4141" name="Google Shape;4141;p19"/>
              <p:cNvGrpSpPr/>
              <p:nvPr/>
            </p:nvGrpSpPr>
            <p:grpSpPr>
              <a:xfrm>
                <a:off x="10456026" y="522865"/>
                <a:ext cx="1353444" cy="504583"/>
                <a:chOff x="10456026" y="522865"/>
                <a:chExt cx="1353444" cy="504583"/>
              </a:xfrm>
            </p:grpSpPr>
            <p:grpSp>
              <p:nvGrpSpPr>
                <p:cNvPr id="4142" name="Google Shape;4142;p19"/>
                <p:cNvGrpSpPr/>
                <p:nvPr/>
              </p:nvGrpSpPr>
              <p:grpSpPr>
                <a:xfrm>
                  <a:off x="11314887" y="522865"/>
                  <a:ext cx="494509" cy="320473"/>
                  <a:chOff x="9108110" y="975804"/>
                  <a:chExt cx="894715" cy="579831"/>
                </a:xfrm>
              </p:grpSpPr>
              <p:sp>
                <p:nvSpPr>
                  <p:cNvPr id="4143" name="Google Shape;4143;p1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4" name="Google Shape;4144;p1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5" name="Google Shape;4145;p1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6" name="Google Shape;4146;p1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7" name="Google Shape;4147;p1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8" name="Google Shape;4148;p1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49" name="Google Shape;4149;p1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0" name="Google Shape;4150;p1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1" name="Google Shape;4151;p1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152" name="Google Shape;4152;p1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3" name="Google Shape;4153;p1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154" name="Google Shape;4154;p1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5" name="Google Shape;4155;p1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156" name="Google Shape;4156;p19"/>
              <p:cNvGrpSpPr/>
              <p:nvPr/>
            </p:nvGrpSpPr>
            <p:grpSpPr>
              <a:xfrm>
                <a:off x="6676223" y="232242"/>
                <a:ext cx="959888" cy="940585"/>
                <a:chOff x="715379" y="449977"/>
                <a:chExt cx="1736725" cy="1701800"/>
              </a:xfrm>
            </p:grpSpPr>
            <p:sp>
              <p:nvSpPr>
                <p:cNvPr id="4157" name="Google Shape;4157;p1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8" name="Google Shape;4158;p1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9" name="Google Shape;4159;p19"/>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0" name="Google Shape;4160;p1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1" name="Google Shape;4161;p19"/>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2" name="Google Shape;4162;p1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3" name="Google Shape;4163;p19"/>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4" name="Google Shape;4164;p19"/>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5" name="Google Shape;4165;p19"/>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6" name="Google Shape;4166;p19"/>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7" name="Google Shape;4167;p1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8" name="Google Shape;4168;p19"/>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9" name="Google Shape;4169;p1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70" name="Google Shape;4170;p19"/>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71" name="Google Shape;4171;p1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72" name="Google Shape;4172;p1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173" name="Google Shape;4173;p19"/>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174" name="Google Shape;4174;p19"/>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175" name="Google Shape;4175;p19"/>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cxnSp>
        <p:nvCxnSpPr>
          <p:cNvPr id="4176" name="Google Shape;4176;p19"/>
          <p:cNvCxnSpPr/>
          <p:nvPr/>
        </p:nvCxnSpPr>
        <p:spPr>
          <a:xfrm>
            <a:off x="6732164" y="5055844"/>
            <a:ext cx="786000" cy="0"/>
          </a:xfrm>
          <a:prstGeom prst="straightConnector1">
            <a:avLst/>
          </a:prstGeom>
          <a:noFill/>
          <a:ln cap="flat" cmpd="sng" w="127000">
            <a:solidFill>
              <a:srgbClr val="A7262A"/>
            </a:solidFill>
            <a:prstDash val="solid"/>
            <a:miter lim="800000"/>
            <a:headEnd len="sm" w="sm" type="none"/>
            <a:tailEnd len="sm" w="sm" type="none"/>
          </a:ln>
        </p:spPr>
      </p:cxnSp>
      <p:sp>
        <p:nvSpPr>
          <p:cNvPr id="4177" name="Google Shape;4177;p19"/>
          <p:cNvSpPr txBox="1"/>
          <p:nvPr/>
        </p:nvSpPr>
        <p:spPr>
          <a:xfrm>
            <a:off x="3872325" y="2728525"/>
            <a:ext cx="506700" cy="2715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78" name="Google Shape;4178;p19"/>
          <p:cNvPicPr preferRelativeResize="0"/>
          <p:nvPr/>
        </p:nvPicPr>
        <p:blipFill rotWithShape="1">
          <a:blip r:embed="rId14">
            <a:alphaModFix/>
          </a:blip>
          <a:srcRect b="26267" l="11311" r="36803" t="19702"/>
          <a:stretch/>
        </p:blipFill>
        <p:spPr>
          <a:xfrm>
            <a:off x="0" y="1350295"/>
            <a:ext cx="6325849" cy="3703546"/>
          </a:xfrm>
          <a:prstGeom prst="rect">
            <a:avLst/>
          </a:prstGeom>
          <a:noFill/>
          <a:ln>
            <a:noFill/>
          </a:ln>
        </p:spPr>
      </p:pic>
      <p:sp>
        <p:nvSpPr>
          <p:cNvPr id="4179" name="Google Shape;4179;p19"/>
          <p:cNvSpPr txBox="1"/>
          <p:nvPr/>
        </p:nvSpPr>
        <p:spPr>
          <a:xfrm>
            <a:off x="0" y="3627620"/>
            <a:ext cx="6096000" cy="142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3" name="Shape 4183"/>
        <p:cNvGrpSpPr/>
        <p:nvPr/>
      </p:nvGrpSpPr>
      <p:grpSpPr>
        <a:xfrm>
          <a:off x="0" y="0"/>
          <a:ext cx="0" cy="0"/>
          <a:chOff x="0" y="0"/>
          <a:chExt cx="0" cy="0"/>
        </a:xfrm>
      </p:grpSpPr>
      <p:sp>
        <p:nvSpPr>
          <p:cNvPr id="4184" name="Google Shape;4184;ge281cc6686_0_555"/>
          <p:cNvSpPr txBox="1"/>
          <p:nvPr>
            <p:ph type="title"/>
          </p:nvPr>
        </p:nvSpPr>
        <p:spPr>
          <a:xfrm>
            <a:off x="2640640" y="257755"/>
            <a:ext cx="75255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GB" sz="4600">
                <a:latin typeface="Arial"/>
                <a:ea typeface="Arial"/>
                <a:cs typeface="Arial"/>
                <a:sym typeface="Arial"/>
              </a:rPr>
              <a:t>How to verify images</a:t>
            </a:r>
            <a:endParaRPr/>
          </a:p>
        </p:txBody>
      </p:sp>
      <p:pic>
        <p:nvPicPr>
          <p:cNvPr id="4185" name="Google Shape;4185;ge281cc6686_0_555"/>
          <p:cNvPicPr preferRelativeResize="0"/>
          <p:nvPr/>
        </p:nvPicPr>
        <p:blipFill rotWithShape="1">
          <a:blip r:embed="rId3">
            <a:alphaModFix/>
          </a:blip>
          <a:srcRect b="0" l="0" r="0" t="0"/>
          <a:stretch/>
        </p:blipFill>
        <p:spPr>
          <a:xfrm>
            <a:off x="1359480" y="1225141"/>
            <a:ext cx="5537153" cy="2477945"/>
          </a:xfrm>
          <a:prstGeom prst="rect">
            <a:avLst/>
          </a:prstGeom>
          <a:noFill/>
          <a:ln>
            <a:noFill/>
          </a:ln>
        </p:spPr>
      </p:pic>
      <p:sp>
        <p:nvSpPr>
          <p:cNvPr id="4186" name="Google Shape;4186;ge281cc6686_0_555"/>
          <p:cNvSpPr txBox="1"/>
          <p:nvPr/>
        </p:nvSpPr>
        <p:spPr>
          <a:xfrm>
            <a:off x="1787422" y="3533829"/>
            <a:ext cx="4357200"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Arial"/>
                <a:ea typeface="Arial"/>
                <a:cs typeface="Arial"/>
                <a:sym typeface="Arial"/>
              </a:rPr>
              <a:t>GOOGLE REVERSE IMAGE SEARCH</a:t>
            </a:r>
            <a:endParaRPr b="0" i="0" sz="1600" u="none" cap="none" strike="noStrike">
              <a:solidFill>
                <a:srgbClr val="000000"/>
              </a:solidFill>
              <a:latin typeface="Arial"/>
              <a:ea typeface="Arial"/>
              <a:cs typeface="Arial"/>
              <a:sym typeface="Arial"/>
            </a:endParaRPr>
          </a:p>
        </p:txBody>
      </p:sp>
      <p:pic>
        <p:nvPicPr>
          <p:cNvPr id="4187" name="Google Shape;4187;ge281cc6686_0_555"/>
          <p:cNvPicPr preferRelativeResize="0"/>
          <p:nvPr/>
        </p:nvPicPr>
        <p:blipFill rotWithShape="1">
          <a:blip r:embed="rId4">
            <a:alphaModFix/>
          </a:blip>
          <a:srcRect b="0" l="0" r="0" t="0"/>
          <a:stretch/>
        </p:blipFill>
        <p:spPr>
          <a:xfrm>
            <a:off x="249412" y="4197064"/>
            <a:ext cx="6153978" cy="1588704"/>
          </a:xfrm>
          <a:prstGeom prst="rect">
            <a:avLst/>
          </a:prstGeom>
          <a:noFill/>
          <a:ln>
            <a:noFill/>
          </a:ln>
        </p:spPr>
      </p:pic>
      <p:sp>
        <p:nvSpPr>
          <p:cNvPr id="4188" name="Google Shape;4188;ge281cc6686_0_555"/>
          <p:cNvSpPr txBox="1"/>
          <p:nvPr/>
        </p:nvSpPr>
        <p:spPr>
          <a:xfrm>
            <a:off x="1359355" y="5929859"/>
            <a:ext cx="4411345"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Arial"/>
                <a:ea typeface="Arial"/>
                <a:cs typeface="Arial"/>
                <a:sym typeface="Arial"/>
              </a:rPr>
              <a:t>YANDEX REVERSE IMAGE SEARCH </a:t>
            </a:r>
            <a:endParaRPr b="0" i="0" sz="1600" u="none" cap="none" strike="noStrike">
              <a:solidFill>
                <a:srgbClr val="000000"/>
              </a:solidFill>
              <a:latin typeface="Arial"/>
              <a:ea typeface="Arial"/>
              <a:cs typeface="Arial"/>
              <a:sym typeface="Arial"/>
            </a:endParaRPr>
          </a:p>
        </p:txBody>
      </p:sp>
      <p:pic>
        <p:nvPicPr>
          <p:cNvPr id="4189" name="Google Shape;4189;ge281cc6686_0_555"/>
          <p:cNvPicPr preferRelativeResize="0"/>
          <p:nvPr/>
        </p:nvPicPr>
        <p:blipFill rotWithShape="1">
          <a:blip r:embed="rId5">
            <a:alphaModFix/>
          </a:blip>
          <a:srcRect b="0" l="0" r="0" t="0"/>
          <a:stretch/>
        </p:blipFill>
        <p:spPr>
          <a:xfrm>
            <a:off x="7348227" y="1182722"/>
            <a:ext cx="3845958" cy="2605026"/>
          </a:xfrm>
          <a:prstGeom prst="rect">
            <a:avLst/>
          </a:prstGeom>
          <a:noFill/>
          <a:ln>
            <a:noFill/>
          </a:ln>
        </p:spPr>
      </p:pic>
      <p:sp>
        <p:nvSpPr>
          <p:cNvPr id="4190" name="Google Shape;4190;ge281cc6686_0_555"/>
          <p:cNvSpPr txBox="1"/>
          <p:nvPr/>
        </p:nvSpPr>
        <p:spPr>
          <a:xfrm>
            <a:off x="7078807" y="3729788"/>
            <a:ext cx="4807147" cy="3363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Arial"/>
                <a:ea typeface="Arial"/>
                <a:cs typeface="Arial"/>
                <a:sym typeface="Arial"/>
              </a:rPr>
              <a:t>REVEYE – PART OF INVID CHROME EXTENSION</a:t>
            </a:r>
            <a:endParaRPr b="0" i="0" sz="1600" u="none" cap="none" strike="noStrike">
              <a:solidFill>
                <a:srgbClr val="000000"/>
              </a:solidFill>
              <a:latin typeface="Arial"/>
              <a:ea typeface="Arial"/>
              <a:cs typeface="Arial"/>
              <a:sym typeface="Arial"/>
            </a:endParaRPr>
          </a:p>
        </p:txBody>
      </p:sp>
      <p:pic>
        <p:nvPicPr>
          <p:cNvPr id="4191" name="Google Shape;4191;ge281cc6686_0_555"/>
          <p:cNvPicPr preferRelativeResize="0"/>
          <p:nvPr/>
        </p:nvPicPr>
        <p:blipFill rotWithShape="1">
          <a:blip r:embed="rId6">
            <a:alphaModFix/>
          </a:blip>
          <a:srcRect b="6330" l="3868" r="4862" t="0"/>
          <a:stretch/>
        </p:blipFill>
        <p:spPr>
          <a:xfrm>
            <a:off x="6717267" y="4194266"/>
            <a:ext cx="4115378" cy="2074107"/>
          </a:xfrm>
          <a:prstGeom prst="rect">
            <a:avLst/>
          </a:prstGeom>
          <a:noFill/>
          <a:ln>
            <a:noFill/>
          </a:ln>
        </p:spPr>
      </p:pic>
      <p:sp>
        <p:nvSpPr>
          <p:cNvPr id="4192" name="Google Shape;4192;ge281cc6686_0_555"/>
          <p:cNvSpPr txBox="1"/>
          <p:nvPr/>
        </p:nvSpPr>
        <p:spPr>
          <a:xfrm>
            <a:off x="7104650" y="6293741"/>
            <a:ext cx="3862217"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Arial"/>
                <a:ea typeface="Arial"/>
                <a:cs typeface="Arial"/>
                <a:sym typeface="Arial"/>
              </a:rPr>
              <a:t>TINEYE REVERSE IMAGE SEARCH </a:t>
            </a:r>
            <a:endParaRPr b="0" i="0" sz="1600" u="none" cap="none" strike="noStrike">
              <a:solidFill>
                <a:srgbClr val="000000"/>
              </a:solidFill>
              <a:latin typeface="Arial"/>
              <a:ea typeface="Arial"/>
              <a:cs typeface="Arial"/>
              <a:sym typeface="Arial"/>
            </a:endParaRPr>
          </a:p>
        </p:txBody>
      </p:sp>
      <p:grpSp>
        <p:nvGrpSpPr>
          <p:cNvPr id="4193" name="Google Shape;4193;ge281cc6686_0_555"/>
          <p:cNvGrpSpPr/>
          <p:nvPr/>
        </p:nvGrpSpPr>
        <p:grpSpPr>
          <a:xfrm>
            <a:off x="374151" y="197905"/>
            <a:ext cx="2781890" cy="765131"/>
            <a:chOff x="374151" y="197905"/>
            <a:chExt cx="2781890" cy="765131"/>
          </a:xfrm>
        </p:grpSpPr>
        <p:grpSp>
          <p:nvGrpSpPr>
            <p:cNvPr id="4194" name="Google Shape;4194;ge281cc6686_0_555"/>
            <p:cNvGrpSpPr/>
            <p:nvPr/>
          </p:nvGrpSpPr>
          <p:grpSpPr>
            <a:xfrm>
              <a:off x="374151" y="197905"/>
              <a:ext cx="2762789" cy="506237"/>
              <a:chOff x="6676223" y="232242"/>
              <a:chExt cx="5133247" cy="940585"/>
            </a:xfrm>
          </p:grpSpPr>
          <p:grpSp>
            <p:nvGrpSpPr>
              <p:cNvPr id="4195" name="Google Shape;4195;ge281cc6686_0_555"/>
              <p:cNvGrpSpPr/>
              <p:nvPr/>
            </p:nvGrpSpPr>
            <p:grpSpPr>
              <a:xfrm>
                <a:off x="10456026" y="522867"/>
                <a:ext cx="1353444" cy="504581"/>
                <a:chOff x="10456026" y="522867"/>
                <a:chExt cx="1353444" cy="504581"/>
              </a:xfrm>
            </p:grpSpPr>
            <p:grpSp>
              <p:nvGrpSpPr>
                <p:cNvPr id="4196" name="Google Shape;4196;ge281cc6686_0_555"/>
                <p:cNvGrpSpPr/>
                <p:nvPr/>
              </p:nvGrpSpPr>
              <p:grpSpPr>
                <a:xfrm>
                  <a:off x="11314887" y="522867"/>
                  <a:ext cx="494509" cy="320473"/>
                  <a:chOff x="9108110" y="975804"/>
                  <a:chExt cx="894715" cy="579831"/>
                </a:xfrm>
              </p:grpSpPr>
              <p:sp>
                <p:nvSpPr>
                  <p:cNvPr id="4197" name="Google Shape;4197;ge281cc6686_0_555"/>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98" name="Google Shape;4198;ge281cc6686_0_555"/>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99" name="Google Shape;4199;ge281cc6686_0_555"/>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0" name="Google Shape;4200;ge281cc6686_0_555"/>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1" name="Google Shape;4201;ge281cc6686_0_555"/>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2" name="Google Shape;4202;ge281cc6686_0_555"/>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3" name="Google Shape;4203;ge281cc6686_0_555"/>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4" name="Google Shape;4204;ge281cc6686_0_555"/>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5" name="Google Shape;4205;ge281cc6686_0_555"/>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06" name="Google Shape;4206;ge281cc6686_0_555"/>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7" name="Google Shape;4207;ge281cc6686_0_555"/>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08" name="Google Shape;4208;ge281cc6686_0_555"/>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09" name="Google Shape;4209;ge281cc6686_0_555"/>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210" name="Google Shape;4210;ge281cc6686_0_555"/>
              <p:cNvGrpSpPr/>
              <p:nvPr/>
            </p:nvGrpSpPr>
            <p:grpSpPr>
              <a:xfrm>
                <a:off x="6676223" y="232242"/>
                <a:ext cx="959888" cy="940585"/>
                <a:chOff x="715379" y="449977"/>
                <a:chExt cx="1736725" cy="1701800"/>
              </a:xfrm>
            </p:grpSpPr>
            <p:sp>
              <p:nvSpPr>
                <p:cNvPr id="4211" name="Google Shape;4211;ge281cc6686_0_555"/>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2" name="Google Shape;4212;ge281cc6686_0_555"/>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3" name="Google Shape;4213;ge281cc6686_0_555"/>
                <p:cNvSpPr/>
                <p:nvPr/>
              </p:nvSpPr>
              <p:spPr>
                <a:xfrm>
                  <a:off x="1140755" y="943620"/>
                  <a:ext cx="186300" cy="221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4" name="Google Shape;4214;ge281cc6686_0_555"/>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5" name="Google Shape;4215;ge281cc6686_0_555"/>
                <p:cNvSpPr/>
                <p:nvPr/>
              </p:nvSpPr>
              <p:spPr>
                <a:xfrm>
                  <a:off x="1868016" y="938963"/>
                  <a:ext cx="158400" cy="230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6" name="Google Shape;4216;ge281cc6686_0_555"/>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7" name="Google Shape;4217;ge281cc6686_0_555"/>
                <p:cNvSpPr/>
                <p:nvPr/>
              </p:nvSpPr>
              <p:spPr>
                <a:xfrm>
                  <a:off x="1391221" y="1546008"/>
                  <a:ext cx="1845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8" name="Google Shape;4218;ge281cc6686_0_555"/>
                <p:cNvSpPr/>
                <p:nvPr/>
              </p:nvSpPr>
              <p:spPr>
                <a:xfrm>
                  <a:off x="1606425" y="1547918"/>
                  <a:ext cx="253500" cy="1719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19" name="Google Shape;4219;ge281cc6686_0_555"/>
                <p:cNvSpPr/>
                <p:nvPr/>
              </p:nvSpPr>
              <p:spPr>
                <a:xfrm>
                  <a:off x="1881483" y="1548260"/>
                  <a:ext cx="158100" cy="1716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0" name="Google Shape;4220;ge281cc6686_0_555"/>
                <p:cNvSpPr/>
                <p:nvPr/>
              </p:nvSpPr>
              <p:spPr>
                <a:xfrm>
                  <a:off x="1150931" y="1763974"/>
                  <a:ext cx="972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1" name="Google Shape;4221;ge281cc6686_0_555"/>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2" name="Google Shape;4222;ge281cc6686_0_555"/>
                <p:cNvSpPr/>
                <p:nvPr/>
              </p:nvSpPr>
              <p:spPr>
                <a:xfrm>
                  <a:off x="1401364" y="1766237"/>
                  <a:ext cx="264600" cy="1731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3" name="Google Shape;4223;ge281cc6686_0_555"/>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4" name="Google Shape;4224;ge281cc6686_0_555"/>
                <p:cNvSpPr/>
                <p:nvPr/>
              </p:nvSpPr>
              <p:spPr>
                <a:xfrm>
                  <a:off x="1740921" y="1763977"/>
                  <a:ext cx="154800" cy="1761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5" name="Google Shape;4225;ge281cc6686_0_555"/>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26" name="Google Shape;4226;ge281cc6686_0_555"/>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227" name="Google Shape;4227;ge281cc6686_0_555"/>
              <p:cNvPicPr preferRelativeResize="0"/>
              <p:nvPr/>
            </p:nvPicPr>
            <p:blipFill rotWithShape="1">
              <a:blip r:embed="rId15">
                <a:alphaModFix/>
              </a:blip>
              <a:srcRect b="0" l="0" r="0" t="0"/>
              <a:stretch/>
            </p:blipFill>
            <p:spPr>
              <a:xfrm>
                <a:off x="8100690" y="439353"/>
                <a:ext cx="2024416" cy="613380"/>
              </a:xfrm>
              <a:prstGeom prst="rect">
                <a:avLst/>
              </a:prstGeom>
              <a:noFill/>
              <a:ln>
                <a:noFill/>
              </a:ln>
            </p:spPr>
          </p:pic>
        </p:grpSp>
        <p:pic>
          <p:nvPicPr>
            <p:cNvPr id="4228" name="Google Shape;4228;ge281cc6686_0_555"/>
            <p:cNvPicPr preferRelativeResize="0"/>
            <p:nvPr/>
          </p:nvPicPr>
          <p:blipFill rotWithShape="1">
            <a:blip r:embed="rId16">
              <a:alphaModFix/>
            </a:blip>
            <a:srcRect b="0" l="0" r="0" t="0"/>
            <a:stretch/>
          </p:blipFill>
          <p:spPr>
            <a:xfrm>
              <a:off x="384645" y="784985"/>
              <a:ext cx="2771396" cy="178051"/>
            </a:xfrm>
            <a:prstGeom prst="rect">
              <a:avLst/>
            </a:prstGeom>
            <a:noFill/>
            <a:ln>
              <a:noFill/>
            </a:ln>
          </p:spPr>
        </p:pic>
      </p:grpSp>
      <p:pic>
        <p:nvPicPr>
          <p:cNvPr id="4229" name="Google Shape;4229;ge281cc6686_0_555"/>
          <p:cNvPicPr preferRelativeResize="0"/>
          <p:nvPr/>
        </p:nvPicPr>
        <p:blipFill rotWithShape="1">
          <a:blip r:embed="rId17">
            <a:alphaModFix/>
          </a:blip>
          <a:srcRect b="30305" l="49898" r="27005" t="29329"/>
          <a:stretch/>
        </p:blipFill>
        <p:spPr>
          <a:xfrm rot="-5400000">
            <a:off x="11114398" y="5802156"/>
            <a:ext cx="634596" cy="1567031"/>
          </a:xfrm>
          <a:prstGeom prst="rect">
            <a:avLst/>
          </a:prstGeom>
          <a:noFill/>
          <a:ln>
            <a:noFill/>
          </a:ln>
        </p:spPr>
      </p:pic>
      <p:cxnSp>
        <p:nvCxnSpPr>
          <p:cNvPr id="4230" name="Google Shape;4230;ge281cc6686_0_555"/>
          <p:cNvCxnSpPr/>
          <p:nvPr/>
        </p:nvCxnSpPr>
        <p:spPr>
          <a:xfrm>
            <a:off x="5902735" y="1188541"/>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85"/>
                                        </p:tgtEl>
                                        <p:attrNameLst>
                                          <p:attrName>style.visibility</p:attrName>
                                        </p:attrNameLst>
                                      </p:cBhvr>
                                      <p:to>
                                        <p:strVal val="visible"/>
                                      </p:to>
                                    </p:set>
                                    <p:anim calcmode="lin" valueType="num">
                                      <p:cBhvr additive="base">
                                        <p:cTn dur="500"/>
                                        <p:tgtEl>
                                          <p:spTgt spid="4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6"/>
                                        </p:tgtEl>
                                        <p:attrNameLst>
                                          <p:attrName>style.visibility</p:attrName>
                                        </p:attrNameLst>
                                      </p:cBhvr>
                                      <p:to>
                                        <p:strVal val="visible"/>
                                      </p:to>
                                    </p:set>
                                    <p:anim calcmode="lin" valueType="num">
                                      <p:cBhvr additive="base">
                                        <p:cTn dur="500"/>
                                        <p:tgtEl>
                                          <p:spTgt spid="41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87"/>
                                        </p:tgtEl>
                                        <p:attrNameLst>
                                          <p:attrName>style.visibility</p:attrName>
                                        </p:attrNameLst>
                                      </p:cBhvr>
                                      <p:to>
                                        <p:strVal val="visible"/>
                                      </p:to>
                                    </p:set>
                                    <p:anim calcmode="lin" valueType="num">
                                      <p:cBhvr additive="base">
                                        <p:cTn dur="500"/>
                                        <p:tgtEl>
                                          <p:spTgt spid="4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8"/>
                                        </p:tgtEl>
                                        <p:attrNameLst>
                                          <p:attrName>style.visibility</p:attrName>
                                        </p:attrNameLst>
                                      </p:cBhvr>
                                      <p:to>
                                        <p:strVal val="visible"/>
                                      </p:to>
                                    </p:set>
                                    <p:anim calcmode="lin" valueType="num">
                                      <p:cBhvr additive="base">
                                        <p:cTn dur="500"/>
                                        <p:tgtEl>
                                          <p:spTgt spid="4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90"/>
                                        </p:tgtEl>
                                        <p:attrNameLst>
                                          <p:attrName>style.visibility</p:attrName>
                                        </p:attrNameLst>
                                      </p:cBhvr>
                                      <p:to>
                                        <p:strVal val="visible"/>
                                      </p:to>
                                    </p:set>
                                    <p:anim calcmode="lin" valueType="num">
                                      <p:cBhvr additive="base">
                                        <p:cTn dur="500"/>
                                        <p:tgtEl>
                                          <p:spTgt spid="41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9"/>
                                        </p:tgtEl>
                                        <p:attrNameLst>
                                          <p:attrName>style.visibility</p:attrName>
                                        </p:attrNameLst>
                                      </p:cBhvr>
                                      <p:to>
                                        <p:strVal val="visible"/>
                                      </p:to>
                                    </p:set>
                                    <p:anim calcmode="lin" valueType="num">
                                      <p:cBhvr additive="base">
                                        <p:cTn dur="500"/>
                                        <p:tgtEl>
                                          <p:spTgt spid="41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91"/>
                                        </p:tgtEl>
                                        <p:attrNameLst>
                                          <p:attrName>style.visibility</p:attrName>
                                        </p:attrNameLst>
                                      </p:cBhvr>
                                      <p:to>
                                        <p:strVal val="visible"/>
                                      </p:to>
                                    </p:set>
                                    <p:anim calcmode="lin" valueType="num">
                                      <p:cBhvr additive="base">
                                        <p:cTn dur="500"/>
                                        <p:tgtEl>
                                          <p:spTgt spid="41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2"/>
                                        </p:tgtEl>
                                        <p:attrNameLst>
                                          <p:attrName>style.visibility</p:attrName>
                                        </p:attrNameLst>
                                      </p:cBhvr>
                                      <p:to>
                                        <p:strVal val="visible"/>
                                      </p:to>
                                    </p:set>
                                    <p:anim calcmode="lin" valueType="num">
                                      <p:cBhvr additive="base">
                                        <p:cTn dur="500"/>
                                        <p:tgtEl>
                                          <p:spTgt spid="419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4" name="Shape 4234"/>
        <p:cNvGrpSpPr/>
        <p:nvPr/>
      </p:nvGrpSpPr>
      <p:grpSpPr>
        <a:xfrm>
          <a:off x="0" y="0"/>
          <a:ext cx="0" cy="0"/>
          <a:chOff x="0" y="0"/>
          <a:chExt cx="0" cy="0"/>
        </a:xfrm>
      </p:grpSpPr>
      <p:sp>
        <p:nvSpPr>
          <p:cNvPr id="4235" name="Google Shape;4235;ge36751bccf_0_43"/>
          <p:cNvSpPr txBox="1"/>
          <p:nvPr/>
        </p:nvSpPr>
        <p:spPr>
          <a:xfrm>
            <a:off x="-20300" y="2475373"/>
            <a:ext cx="12212399" cy="95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700"/>
              <a:buFont typeface="Arial"/>
              <a:buNone/>
            </a:pPr>
            <a:r>
              <a:rPr b="0" i="0" lang="en-GB" sz="5900" u="none" cap="none" strike="noStrike">
                <a:solidFill>
                  <a:schemeClr val="dk1"/>
                </a:solidFill>
                <a:latin typeface="Arial"/>
                <a:ea typeface="Arial"/>
                <a:cs typeface="Arial"/>
                <a:sym typeface="Arial"/>
              </a:rPr>
              <a:t>Image Verification: Exercises</a:t>
            </a:r>
            <a:endParaRPr b="0" i="0" sz="5900" u="none" cap="none" strike="noStrike">
              <a:solidFill>
                <a:schemeClr val="dk1"/>
              </a:solidFill>
              <a:latin typeface="Arial"/>
              <a:ea typeface="Arial"/>
              <a:cs typeface="Arial"/>
              <a:sym typeface="Arial"/>
            </a:endParaRPr>
          </a:p>
        </p:txBody>
      </p:sp>
      <p:grpSp>
        <p:nvGrpSpPr>
          <p:cNvPr id="4236" name="Google Shape;4236;ge36751bccf_0_43"/>
          <p:cNvGrpSpPr/>
          <p:nvPr/>
        </p:nvGrpSpPr>
        <p:grpSpPr>
          <a:xfrm>
            <a:off x="374053" y="197901"/>
            <a:ext cx="2781986" cy="765135"/>
            <a:chOff x="374053" y="197901"/>
            <a:chExt cx="2781986" cy="765135"/>
          </a:xfrm>
        </p:grpSpPr>
        <p:grpSp>
          <p:nvGrpSpPr>
            <p:cNvPr id="4237" name="Google Shape;4237;ge36751bccf_0_43"/>
            <p:cNvGrpSpPr/>
            <p:nvPr/>
          </p:nvGrpSpPr>
          <p:grpSpPr>
            <a:xfrm>
              <a:off x="374053" y="197901"/>
              <a:ext cx="2762714" cy="506223"/>
              <a:chOff x="6676223" y="232242"/>
              <a:chExt cx="5133247" cy="940585"/>
            </a:xfrm>
          </p:grpSpPr>
          <p:grpSp>
            <p:nvGrpSpPr>
              <p:cNvPr id="4238" name="Google Shape;4238;ge36751bccf_0_43"/>
              <p:cNvGrpSpPr/>
              <p:nvPr/>
            </p:nvGrpSpPr>
            <p:grpSpPr>
              <a:xfrm>
                <a:off x="10456026" y="522866"/>
                <a:ext cx="1353444" cy="504582"/>
                <a:chOff x="10456026" y="522866"/>
                <a:chExt cx="1353444" cy="504582"/>
              </a:xfrm>
            </p:grpSpPr>
            <p:grpSp>
              <p:nvGrpSpPr>
                <p:cNvPr id="4239" name="Google Shape;4239;ge36751bccf_0_43"/>
                <p:cNvGrpSpPr/>
                <p:nvPr/>
              </p:nvGrpSpPr>
              <p:grpSpPr>
                <a:xfrm>
                  <a:off x="11314887" y="522866"/>
                  <a:ext cx="494509" cy="320473"/>
                  <a:chOff x="9108110" y="975804"/>
                  <a:chExt cx="894715" cy="579831"/>
                </a:xfrm>
              </p:grpSpPr>
              <p:sp>
                <p:nvSpPr>
                  <p:cNvPr id="4240" name="Google Shape;4240;ge36751bccf_0_4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1" name="Google Shape;4241;ge36751bccf_0_4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2" name="Google Shape;4242;ge36751bccf_0_4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3" name="Google Shape;4243;ge36751bccf_0_4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4" name="Google Shape;4244;ge36751bccf_0_4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5" name="Google Shape;4245;ge36751bccf_0_4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6" name="Google Shape;4246;ge36751bccf_0_4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7" name="Google Shape;4247;ge36751bccf_0_4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48" name="Google Shape;4248;ge36751bccf_0_4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49" name="Google Shape;4249;ge36751bccf_0_4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0" name="Google Shape;4250;ge36751bccf_0_4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51" name="Google Shape;4251;ge36751bccf_0_4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2" name="Google Shape;4252;ge36751bccf_0_4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253" name="Google Shape;4253;ge36751bccf_0_43"/>
              <p:cNvGrpSpPr/>
              <p:nvPr/>
            </p:nvGrpSpPr>
            <p:grpSpPr>
              <a:xfrm>
                <a:off x="6676223" y="232242"/>
                <a:ext cx="959888" cy="940585"/>
                <a:chOff x="715379" y="449977"/>
                <a:chExt cx="1736725" cy="1701800"/>
              </a:xfrm>
            </p:grpSpPr>
            <p:sp>
              <p:nvSpPr>
                <p:cNvPr id="4254" name="Google Shape;4254;ge36751bccf_0_4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5" name="Google Shape;4255;ge36751bccf_0_4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6" name="Google Shape;4256;ge36751bccf_0_4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7" name="Google Shape;4257;ge36751bccf_0_4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8" name="Google Shape;4258;ge36751bccf_0_4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9" name="Google Shape;4259;ge36751bccf_0_4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0" name="Google Shape;4260;ge36751bccf_0_4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1" name="Google Shape;4261;ge36751bccf_0_4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2" name="Google Shape;4262;ge36751bccf_0_4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3" name="Google Shape;4263;ge36751bccf_0_4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4" name="Google Shape;4264;ge36751bccf_0_4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5" name="Google Shape;4265;ge36751bccf_0_4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6" name="Google Shape;4266;ge36751bccf_0_4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7" name="Google Shape;4267;ge36751bccf_0_4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8" name="Google Shape;4268;ge36751bccf_0_4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9" name="Google Shape;4269;ge36751bccf_0_4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270" name="Google Shape;4270;ge36751bccf_0_4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271" name="Google Shape;4271;ge36751bccf_0_43"/>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272" name="Google Shape;4272;ge36751bccf_0_43"/>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4273" name="Google Shape;4273;ge36751bccf_0_43"/>
          <p:cNvCxnSpPr/>
          <p:nvPr/>
        </p:nvCxnSpPr>
        <p:spPr>
          <a:xfrm>
            <a:off x="5191839" y="364924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7" name="Shape 4277"/>
        <p:cNvGrpSpPr/>
        <p:nvPr/>
      </p:nvGrpSpPr>
      <p:grpSpPr>
        <a:xfrm>
          <a:off x="0" y="0"/>
          <a:ext cx="0" cy="0"/>
          <a:chOff x="0" y="0"/>
          <a:chExt cx="0" cy="0"/>
        </a:xfrm>
      </p:grpSpPr>
      <p:sp>
        <p:nvSpPr>
          <p:cNvPr id="4278" name="Google Shape;4278;ge764ce25ac_0_140"/>
          <p:cNvSpPr txBox="1"/>
          <p:nvPr>
            <p:ph type="title"/>
          </p:nvPr>
        </p:nvSpPr>
        <p:spPr>
          <a:xfrm>
            <a:off x="5403746" y="1352294"/>
            <a:ext cx="6481200" cy="345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30"/>
              <a:buFont typeface="Arial"/>
              <a:buNone/>
            </a:pPr>
            <a:r>
              <a:rPr lang="en-GB" sz="3600">
                <a:latin typeface="Arial"/>
                <a:ea typeface="Arial"/>
                <a:cs typeface="Arial"/>
                <a:sym typeface="Arial"/>
              </a:rPr>
              <a:t>This is </a:t>
            </a:r>
            <a:r>
              <a:rPr lang="en-GB" sz="3600"/>
              <a:t>Jonathan the tortoise - the oldest living animal today.</a:t>
            </a:r>
            <a:br>
              <a:rPr lang="en-GB" sz="3600">
                <a:latin typeface="Arial"/>
                <a:ea typeface="Arial"/>
                <a:cs typeface="Arial"/>
                <a:sym typeface="Arial"/>
              </a:rPr>
            </a:br>
            <a:r>
              <a:rPr lang="en-GB" sz="3600">
                <a:solidFill>
                  <a:srgbClr val="00B050"/>
                </a:solidFill>
                <a:latin typeface="Arial"/>
                <a:ea typeface="Arial"/>
                <a:cs typeface="Arial"/>
                <a:sym typeface="Arial"/>
              </a:rPr>
              <a:t>True</a:t>
            </a:r>
            <a:r>
              <a:rPr lang="en-GB" sz="3600">
                <a:latin typeface="Arial"/>
                <a:ea typeface="Arial"/>
                <a:cs typeface="Arial"/>
                <a:sym typeface="Arial"/>
              </a:rPr>
              <a:t> or </a:t>
            </a:r>
            <a:r>
              <a:rPr lang="en-GB" sz="3600">
                <a:solidFill>
                  <a:srgbClr val="FF0000"/>
                </a:solidFill>
                <a:latin typeface="Arial"/>
                <a:ea typeface="Arial"/>
                <a:cs typeface="Arial"/>
                <a:sym typeface="Arial"/>
              </a:rPr>
              <a:t>False</a:t>
            </a:r>
            <a:r>
              <a:rPr lang="en-GB" sz="3600">
                <a:latin typeface="Arial"/>
                <a:ea typeface="Arial"/>
                <a:cs typeface="Arial"/>
                <a:sym typeface="Arial"/>
              </a:rPr>
              <a:t>?</a:t>
            </a:r>
            <a:endParaRPr sz="3600">
              <a:latin typeface="Arial"/>
              <a:ea typeface="Arial"/>
              <a:cs typeface="Arial"/>
              <a:sym typeface="Arial"/>
            </a:endParaRPr>
          </a:p>
        </p:txBody>
      </p:sp>
      <p:grpSp>
        <p:nvGrpSpPr>
          <p:cNvPr id="4279" name="Google Shape;4279;ge764ce25ac_0_140"/>
          <p:cNvGrpSpPr/>
          <p:nvPr/>
        </p:nvGrpSpPr>
        <p:grpSpPr>
          <a:xfrm>
            <a:off x="374053" y="197901"/>
            <a:ext cx="2781986" cy="765135"/>
            <a:chOff x="374053" y="197901"/>
            <a:chExt cx="2781986" cy="765135"/>
          </a:xfrm>
        </p:grpSpPr>
        <p:grpSp>
          <p:nvGrpSpPr>
            <p:cNvPr id="4280" name="Google Shape;4280;ge764ce25ac_0_140"/>
            <p:cNvGrpSpPr/>
            <p:nvPr/>
          </p:nvGrpSpPr>
          <p:grpSpPr>
            <a:xfrm>
              <a:off x="374053" y="197901"/>
              <a:ext cx="2762714" cy="506223"/>
              <a:chOff x="6676223" y="232242"/>
              <a:chExt cx="5133247" cy="940585"/>
            </a:xfrm>
          </p:grpSpPr>
          <p:grpSp>
            <p:nvGrpSpPr>
              <p:cNvPr id="4281" name="Google Shape;4281;ge764ce25ac_0_140"/>
              <p:cNvGrpSpPr/>
              <p:nvPr/>
            </p:nvGrpSpPr>
            <p:grpSpPr>
              <a:xfrm>
                <a:off x="10456026" y="522865"/>
                <a:ext cx="1353444" cy="504583"/>
                <a:chOff x="10456026" y="522865"/>
                <a:chExt cx="1353444" cy="504583"/>
              </a:xfrm>
            </p:grpSpPr>
            <p:grpSp>
              <p:nvGrpSpPr>
                <p:cNvPr id="4282" name="Google Shape;4282;ge764ce25ac_0_140"/>
                <p:cNvGrpSpPr/>
                <p:nvPr/>
              </p:nvGrpSpPr>
              <p:grpSpPr>
                <a:xfrm>
                  <a:off x="11314887" y="522865"/>
                  <a:ext cx="494509" cy="320473"/>
                  <a:chOff x="9108110" y="975804"/>
                  <a:chExt cx="894715" cy="579831"/>
                </a:xfrm>
              </p:grpSpPr>
              <p:sp>
                <p:nvSpPr>
                  <p:cNvPr id="4283" name="Google Shape;4283;ge764ce25ac_0_14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4" name="Google Shape;4284;ge764ce25ac_0_14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5" name="Google Shape;4285;ge764ce25ac_0_14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6" name="Google Shape;4286;ge764ce25ac_0_14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7" name="Google Shape;4287;ge764ce25ac_0_14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8" name="Google Shape;4288;ge764ce25ac_0_14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89" name="Google Shape;4289;ge764ce25ac_0_14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0" name="Google Shape;4290;ge764ce25ac_0_14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1" name="Google Shape;4291;ge764ce25ac_0_14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92" name="Google Shape;4292;ge764ce25ac_0_14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3" name="Google Shape;4293;ge764ce25ac_0_14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294" name="Google Shape;4294;ge764ce25ac_0_14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5" name="Google Shape;4295;ge764ce25ac_0_14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296" name="Google Shape;4296;ge764ce25ac_0_140"/>
              <p:cNvGrpSpPr/>
              <p:nvPr/>
            </p:nvGrpSpPr>
            <p:grpSpPr>
              <a:xfrm>
                <a:off x="6676223" y="232242"/>
                <a:ext cx="959888" cy="940585"/>
                <a:chOff x="715379" y="449977"/>
                <a:chExt cx="1736725" cy="1701800"/>
              </a:xfrm>
            </p:grpSpPr>
            <p:sp>
              <p:nvSpPr>
                <p:cNvPr id="4297" name="Google Shape;4297;ge764ce25ac_0_14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8" name="Google Shape;4298;ge764ce25ac_0_14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9" name="Google Shape;4299;ge764ce25ac_0_14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0" name="Google Shape;4300;ge764ce25ac_0_14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1" name="Google Shape;4301;ge764ce25ac_0_14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2" name="Google Shape;4302;ge764ce25ac_0_14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3" name="Google Shape;4303;ge764ce25ac_0_14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4" name="Google Shape;4304;ge764ce25ac_0_14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5" name="Google Shape;4305;ge764ce25ac_0_14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6" name="Google Shape;4306;ge764ce25ac_0_14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7" name="Google Shape;4307;ge764ce25ac_0_14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8" name="Google Shape;4308;ge764ce25ac_0_14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9" name="Google Shape;4309;ge764ce25ac_0_14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10" name="Google Shape;4310;ge764ce25ac_0_14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11" name="Google Shape;4311;ge764ce25ac_0_14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12" name="Google Shape;4312;ge764ce25ac_0_14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313" name="Google Shape;4313;ge764ce25ac_0_14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314" name="Google Shape;4314;ge764ce25ac_0_140"/>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315" name="Google Shape;4315;ge764ce25ac_0_140"/>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cxnSp>
        <p:nvCxnSpPr>
          <p:cNvPr id="4316" name="Google Shape;4316;ge764ce25ac_0_140"/>
          <p:cNvCxnSpPr/>
          <p:nvPr/>
        </p:nvCxnSpPr>
        <p:spPr>
          <a:xfrm>
            <a:off x="6732164" y="5055844"/>
            <a:ext cx="786000" cy="0"/>
          </a:xfrm>
          <a:prstGeom prst="straightConnector1">
            <a:avLst/>
          </a:prstGeom>
          <a:noFill/>
          <a:ln cap="flat" cmpd="sng" w="127000">
            <a:solidFill>
              <a:srgbClr val="A7262A"/>
            </a:solidFill>
            <a:prstDash val="solid"/>
            <a:miter lim="800000"/>
            <a:headEnd len="sm" w="sm" type="none"/>
            <a:tailEnd len="sm" w="sm" type="none"/>
          </a:ln>
        </p:spPr>
      </p:cxnSp>
      <p:pic>
        <p:nvPicPr>
          <p:cNvPr id="4317" name="Google Shape;4317;ge764ce25ac_0_140"/>
          <p:cNvPicPr preferRelativeResize="0"/>
          <p:nvPr/>
        </p:nvPicPr>
        <p:blipFill rotWithShape="1">
          <a:blip r:embed="rId14">
            <a:alphaModFix/>
          </a:blip>
          <a:srcRect b="-4481" l="26452" r="27404" t="0"/>
          <a:stretch/>
        </p:blipFill>
        <p:spPr>
          <a:xfrm>
            <a:off x="519300" y="1134075"/>
            <a:ext cx="4315324" cy="54949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1" name="Shape 4321"/>
        <p:cNvGrpSpPr/>
        <p:nvPr/>
      </p:nvGrpSpPr>
      <p:grpSpPr>
        <a:xfrm>
          <a:off x="0" y="0"/>
          <a:ext cx="0" cy="0"/>
          <a:chOff x="0" y="0"/>
          <a:chExt cx="0" cy="0"/>
        </a:xfrm>
      </p:grpSpPr>
      <p:sp>
        <p:nvSpPr>
          <p:cNvPr id="4322" name="Google Shape;4322;ge04c6973cd_3_511"/>
          <p:cNvSpPr txBox="1"/>
          <p:nvPr/>
        </p:nvSpPr>
        <p:spPr>
          <a:xfrm>
            <a:off x="1008814" y="1391979"/>
            <a:ext cx="7902583"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33"/>
              <a:buFont typeface="Arial"/>
              <a:buNone/>
            </a:pPr>
            <a:r>
              <a:rPr b="1" i="0" lang="en-GB" sz="4600" u="none" cap="none" strike="noStrike">
                <a:solidFill>
                  <a:srgbClr val="B81E24"/>
                </a:solidFill>
                <a:latin typeface="Arial"/>
                <a:ea typeface="Arial"/>
                <a:cs typeface="Arial"/>
                <a:sym typeface="Arial"/>
              </a:rPr>
              <a:t>Top tips </a:t>
            </a:r>
            <a:r>
              <a:rPr b="0" i="0" lang="en-GB" sz="4600" u="none" cap="none" strike="noStrike">
                <a:solidFill>
                  <a:schemeClr val="dk1"/>
                </a:solidFill>
                <a:latin typeface="Arial"/>
                <a:ea typeface="Arial"/>
                <a:cs typeface="Arial"/>
                <a:sym typeface="Arial"/>
              </a:rPr>
              <a:t>for verifying photos</a:t>
            </a:r>
            <a:endParaRPr b="0" i="0" sz="4600" u="none" cap="none" strike="noStrike">
              <a:solidFill>
                <a:schemeClr val="dk1"/>
              </a:solidFill>
              <a:latin typeface="Arial"/>
              <a:ea typeface="Arial"/>
              <a:cs typeface="Arial"/>
              <a:sym typeface="Arial"/>
            </a:endParaRPr>
          </a:p>
        </p:txBody>
      </p:sp>
      <p:sp>
        <p:nvSpPr>
          <p:cNvPr id="4323" name="Google Shape;4323;ge04c6973cd_3_511"/>
          <p:cNvSpPr txBox="1"/>
          <p:nvPr/>
        </p:nvSpPr>
        <p:spPr>
          <a:xfrm>
            <a:off x="1003552" y="2201954"/>
            <a:ext cx="10764000" cy="3999900"/>
          </a:xfrm>
          <a:prstGeom prst="rect">
            <a:avLst/>
          </a:prstGeom>
          <a:noFill/>
          <a:ln>
            <a:noFill/>
          </a:ln>
        </p:spPr>
        <p:txBody>
          <a:bodyPr anchorCtr="0" anchor="ctr" bIns="121900" lIns="121900" spcFirstLastPara="1" rIns="121900" wrap="square" tIns="121900">
            <a:noAutofit/>
          </a:bodyPr>
          <a:lstStyle/>
          <a:p>
            <a:pPr indent="-457200" lvl="0" marL="457200" marR="0" rtl="0" algn="l">
              <a:lnSpc>
                <a:spcPct val="100000"/>
              </a:lnSpc>
              <a:spcBef>
                <a:spcPts val="0"/>
              </a:spcBef>
              <a:spcAft>
                <a:spcPts val="0"/>
              </a:spcAft>
              <a:buClr>
                <a:schemeClr val="dk1"/>
              </a:buClr>
              <a:buSzPts val="3200"/>
              <a:buFont typeface="Arial"/>
              <a:buChar char="•"/>
            </a:pPr>
            <a:r>
              <a:rPr b="0" i="0" lang="en-GB" sz="3200" u="none" cap="none" strike="noStrike">
                <a:solidFill>
                  <a:schemeClr val="dk1"/>
                </a:solidFill>
                <a:latin typeface="Arial"/>
                <a:ea typeface="Arial"/>
                <a:cs typeface="Arial"/>
                <a:sym typeface="Arial"/>
              </a:rPr>
              <a:t>Ask: Is it REAL?</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GB" sz="3200" u="none" cap="none" strike="noStrike">
                <a:solidFill>
                  <a:schemeClr val="dk1"/>
                </a:solidFill>
                <a:latin typeface="Arial"/>
                <a:ea typeface="Arial"/>
                <a:cs typeface="Arial"/>
                <a:sym typeface="Arial"/>
              </a:rPr>
              <a:t>Does this picture appear anywhere else? </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Try text search, reverse image search to find context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Observe signs, shop names, posters, car registration, landmarks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Clothing, behaviour, people’s expressions</a:t>
            </a:r>
            <a:endParaRPr b="0" i="0" sz="3200" u="none" cap="none" strike="noStrike">
              <a:solidFill>
                <a:schemeClr val="dk1"/>
              </a:solidFill>
              <a:latin typeface="Arial"/>
              <a:ea typeface="Arial"/>
              <a:cs typeface="Arial"/>
              <a:sym typeface="Arial"/>
            </a:endParaRPr>
          </a:p>
        </p:txBody>
      </p:sp>
      <p:grpSp>
        <p:nvGrpSpPr>
          <p:cNvPr id="4324" name="Google Shape;4324;ge04c6973cd_3_511"/>
          <p:cNvGrpSpPr/>
          <p:nvPr/>
        </p:nvGrpSpPr>
        <p:grpSpPr>
          <a:xfrm>
            <a:off x="374151" y="197905"/>
            <a:ext cx="2781890" cy="765131"/>
            <a:chOff x="374151" y="197905"/>
            <a:chExt cx="2781890" cy="765131"/>
          </a:xfrm>
        </p:grpSpPr>
        <p:grpSp>
          <p:nvGrpSpPr>
            <p:cNvPr id="4325" name="Google Shape;4325;ge04c6973cd_3_511"/>
            <p:cNvGrpSpPr/>
            <p:nvPr/>
          </p:nvGrpSpPr>
          <p:grpSpPr>
            <a:xfrm>
              <a:off x="374151" y="197905"/>
              <a:ext cx="2762789" cy="506237"/>
              <a:chOff x="6676223" y="232242"/>
              <a:chExt cx="5133247" cy="940585"/>
            </a:xfrm>
          </p:grpSpPr>
          <p:grpSp>
            <p:nvGrpSpPr>
              <p:cNvPr id="4326" name="Google Shape;4326;ge04c6973cd_3_511"/>
              <p:cNvGrpSpPr/>
              <p:nvPr/>
            </p:nvGrpSpPr>
            <p:grpSpPr>
              <a:xfrm>
                <a:off x="10456026" y="522867"/>
                <a:ext cx="1353444" cy="504581"/>
                <a:chOff x="10456026" y="522867"/>
                <a:chExt cx="1353444" cy="504581"/>
              </a:xfrm>
            </p:grpSpPr>
            <p:grpSp>
              <p:nvGrpSpPr>
                <p:cNvPr id="4327" name="Google Shape;4327;ge04c6973cd_3_511"/>
                <p:cNvGrpSpPr/>
                <p:nvPr/>
              </p:nvGrpSpPr>
              <p:grpSpPr>
                <a:xfrm>
                  <a:off x="11314887" y="522867"/>
                  <a:ext cx="494509" cy="320473"/>
                  <a:chOff x="9108110" y="975804"/>
                  <a:chExt cx="894715" cy="579831"/>
                </a:xfrm>
              </p:grpSpPr>
              <p:sp>
                <p:nvSpPr>
                  <p:cNvPr id="4328" name="Google Shape;4328;ge04c6973cd_3_511"/>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29" name="Google Shape;4329;ge04c6973cd_3_511"/>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0" name="Google Shape;4330;ge04c6973cd_3_511"/>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1" name="Google Shape;4331;ge04c6973cd_3_511"/>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2" name="Google Shape;4332;ge04c6973cd_3_511"/>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3" name="Google Shape;4333;ge04c6973cd_3_511"/>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4" name="Google Shape;4334;ge04c6973cd_3_511"/>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5" name="Google Shape;4335;ge04c6973cd_3_511"/>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6" name="Google Shape;4336;ge04c6973cd_3_511"/>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37" name="Google Shape;4337;ge04c6973cd_3_511"/>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8" name="Google Shape;4338;ge04c6973cd_3_511"/>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39" name="Google Shape;4339;ge04c6973cd_3_511"/>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0" name="Google Shape;4340;ge04c6973cd_3_511"/>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341" name="Google Shape;4341;ge04c6973cd_3_511"/>
              <p:cNvGrpSpPr/>
              <p:nvPr/>
            </p:nvGrpSpPr>
            <p:grpSpPr>
              <a:xfrm>
                <a:off x="6676223" y="232242"/>
                <a:ext cx="959888" cy="940585"/>
                <a:chOff x="715379" y="449977"/>
                <a:chExt cx="1736725" cy="1701800"/>
              </a:xfrm>
            </p:grpSpPr>
            <p:sp>
              <p:nvSpPr>
                <p:cNvPr id="4342" name="Google Shape;4342;ge04c6973cd_3_511"/>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3" name="Google Shape;4343;ge04c6973cd_3_511"/>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4" name="Google Shape;4344;ge04c6973cd_3_511"/>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5" name="Google Shape;4345;ge04c6973cd_3_511"/>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6" name="Google Shape;4346;ge04c6973cd_3_511"/>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7" name="Google Shape;4347;ge04c6973cd_3_511"/>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8" name="Google Shape;4348;ge04c6973cd_3_511"/>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49" name="Google Shape;4349;ge04c6973cd_3_511"/>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0" name="Google Shape;4350;ge04c6973cd_3_511"/>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1" name="Google Shape;4351;ge04c6973cd_3_511"/>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2" name="Google Shape;4352;ge04c6973cd_3_511"/>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3" name="Google Shape;4353;ge04c6973cd_3_511"/>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4" name="Google Shape;4354;ge04c6973cd_3_511"/>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5" name="Google Shape;4355;ge04c6973cd_3_511"/>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6" name="Google Shape;4356;ge04c6973cd_3_511"/>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57" name="Google Shape;4357;ge04c6973cd_3_511"/>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358" name="Google Shape;4358;ge04c6973cd_3_511"/>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359" name="Google Shape;4359;ge04c6973cd_3_511"/>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4360" name="Google Shape;4360;ge04c6973cd_3_511"/>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4361" name="Google Shape;4361;ge04c6973cd_3_511"/>
          <p:cNvCxnSpPr/>
          <p:nvPr/>
        </p:nvCxnSpPr>
        <p:spPr>
          <a:xfrm>
            <a:off x="1155110" y="2503042"/>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1E24"/>
        </a:solidFill>
      </p:bgPr>
    </p:bg>
    <p:spTree>
      <p:nvGrpSpPr>
        <p:cNvPr id="4365" name="Shape 4365"/>
        <p:cNvGrpSpPr/>
        <p:nvPr/>
      </p:nvGrpSpPr>
      <p:grpSpPr>
        <a:xfrm>
          <a:off x="0" y="0"/>
          <a:ext cx="0" cy="0"/>
          <a:chOff x="0" y="0"/>
          <a:chExt cx="0" cy="0"/>
        </a:xfrm>
      </p:grpSpPr>
      <p:sp>
        <p:nvSpPr>
          <p:cNvPr id="4366" name="Google Shape;4366;p2"/>
          <p:cNvSpPr txBox="1"/>
          <p:nvPr>
            <p:ph type="ctrTitle"/>
          </p:nvPr>
        </p:nvSpPr>
        <p:spPr>
          <a:xfrm>
            <a:off x="1524000" y="2495550"/>
            <a:ext cx="9144000" cy="1866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1111"/>
              <a:buFont typeface="Arial"/>
              <a:buNone/>
            </a:pPr>
            <a:r>
              <a:rPr lang="en-GB">
                <a:solidFill>
                  <a:schemeClr val="lt1"/>
                </a:solidFill>
              </a:rPr>
              <a:t>SECTION 5:</a:t>
            </a:r>
            <a:br>
              <a:rPr lang="en-GB">
                <a:solidFill>
                  <a:schemeClr val="lt1"/>
                </a:solidFill>
              </a:rPr>
            </a:br>
            <a:r>
              <a:rPr lang="en-GB">
                <a:solidFill>
                  <a:schemeClr val="lt1"/>
                </a:solidFill>
              </a:rPr>
              <a:t>Video Verification and INVID </a:t>
            </a:r>
            <a:endParaRPr>
              <a:solidFill>
                <a:schemeClr val="lt1"/>
              </a:solidFill>
            </a:endParaRPr>
          </a:p>
        </p:txBody>
      </p:sp>
      <p:cxnSp>
        <p:nvCxnSpPr>
          <p:cNvPr id="4367" name="Google Shape;4367;p2"/>
          <p:cNvCxnSpPr/>
          <p:nvPr/>
        </p:nvCxnSpPr>
        <p:spPr>
          <a:xfrm>
            <a:off x="5440604" y="4467961"/>
            <a:ext cx="786000" cy="0"/>
          </a:xfrm>
          <a:prstGeom prst="straightConnector1">
            <a:avLst/>
          </a:prstGeom>
          <a:noFill/>
          <a:ln cap="flat" cmpd="sng" w="127000">
            <a:solidFill>
              <a:schemeClr val="lt1"/>
            </a:solidFill>
            <a:prstDash val="solid"/>
            <a:miter lim="800000"/>
            <a:headEnd len="sm" w="sm" type="none"/>
            <a:tailEnd len="sm" w="sm" type="none"/>
          </a:ln>
        </p:spPr>
      </p:cxn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1" name="Shape 4371"/>
        <p:cNvGrpSpPr/>
        <p:nvPr/>
      </p:nvGrpSpPr>
      <p:grpSpPr>
        <a:xfrm>
          <a:off x="0" y="0"/>
          <a:ext cx="0" cy="0"/>
          <a:chOff x="0" y="0"/>
          <a:chExt cx="0" cy="0"/>
        </a:xfrm>
      </p:grpSpPr>
      <p:sp>
        <p:nvSpPr>
          <p:cNvPr id="4372" name="Google Shape;4372;ge04c6973cd_3_803"/>
          <p:cNvSpPr txBox="1"/>
          <p:nvPr>
            <p:ph type="title"/>
          </p:nvPr>
        </p:nvSpPr>
        <p:spPr>
          <a:xfrm>
            <a:off x="5423393" y="1221214"/>
            <a:ext cx="6127256" cy="1642894"/>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GB">
                <a:latin typeface="Arial"/>
                <a:ea typeface="Arial"/>
                <a:cs typeface="Arial"/>
                <a:sym typeface="Arial"/>
              </a:rPr>
              <a:t>Why is video</a:t>
            </a:r>
            <a:br>
              <a:rPr lang="en-GB">
                <a:latin typeface="Arial"/>
                <a:ea typeface="Arial"/>
                <a:cs typeface="Arial"/>
                <a:sym typeface="Arial"/>
              </a:rPr>
            </a:br>
            <a:r>
              <a:rPr lang="en-GB">
                <a:latin typeface="Arial"/>
                <a:ea typeface="Arial"/>
                <a:cs typeface="Arial"/>
                <a:sym typeface="Arial"/>
              </a:rPr>
              <a:t>verification </a:t>
            </a:r>
            <a:r>
              <a:rPr lang="en-GB">
                <a:solidFill>
                  <a:srgbClr val="B81E24"/>
                </a:solidFill>
                <a:latin typeface="Arial"/>
                <a:ea typeface="Arial"/>
                <a:cs typeface="Arial"/>
                <a:sym typeface="Arial"/>
              </a:rPr>
              <a:t>important?</a:t>
            </a:r>
            <a:endParaRPr>
              <a:solidFill>
                <a:srgbClr val="B81E24"/>
              </a:solidFill>
              <a:latin typeface="Arial"/>
              <a:ea typeface="Arial"/>
              <a:cs typeface="Arial"/>
              <a:sym typeface="Arial"/>
            </a:endParaRPr>
          </a:p>
        </p:txBody>
      </p:sp>
      <p:sp>
        <p:nvSpPr>
          <p:cNvPr id="4373" name="Google Shape;4373;ge04c6973cd_3_803"/>
          <p:cNvSpPr txBox="1"/>
          <p:nvPr>
            <p:ph idx="1" type="body"/>
          </p:nvPr>
        </p:nvSpPr>
        <p:spPr>
          <a:xfrm>
            <a:off x="5311322" y="3081551"/>
            <a:ext cx="6655500" cy="28509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SzPts val="2400"/>
              <a:buChar char="●"/>
            </a:pPr>
            <a:r>
              <a:rPr lang="en-GB" sz="2500">
                <a:solidFill>
                  <a:schemeClr val="dk1"/>
                </a:solidFill>
                <a:latin typeface="Arial"/>
                <a:ea typeface="Arial"/>
                <a:cs typeface="Arial"/>
                <a:sym typeface="Arial"/>
              </a:rPr>
              <a:t>Consumed, believed and trusted easily </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SzPts val="2400"/>
              <a:buChar char="●"/>
            </a:pPr>
            <a:r>
              <a:rPr lang="en-GB" sz="2500">
                <a:solidFill>
                  <a:schemeClr val="dk1"/>
                </a:solidFill>
                <a:latin typeface="Arial"/>
                <a:ea typeface="Arial"/>
                <a:cs typeface="Arial"/>
                <a:sym typeface="Arial"/>
              </a:rPr>
              <a:t>Create instant panic, and chaos</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SzPts val="2400"/>
              <a:buChar char="●"/>
            </a:pPr>
            <a:r>
              <a:rPr lang="en-GB" sz="2500">
                <a:solidFill>
                  <a:schemeClr val="dk1"/>
                </a:solidFill>
                <a:latin typeface="Arial"/>
                <a:ea typeface="Arial"/>
                <a:cs typeface="Arial"/>
                <a:sym typeface="Arial"/>
              </a:rPr>
              <a:t>Can quickly go viral and cause harm </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SzPts val="2400"/>
              <a:buChar char="●"/>
            </a:pPr>
            <a:r>
              <a:rPr lang="en-GB" sz="2500">
                <a:solidFill>
                  <a:schemeClr val="dk1"/>
                </a:solidFill>
                <a:latin typeface="Arial"/>
                <a:ea typeface="Arial"/>
                <a:cs typeface="Arial"/>
                <a:sym typeface="Arial"/>
              </a:rPr>
              <a:t>Can be smartly edited solely to spread misinformation</a:t>
            </a:r>
            <a:endParaRPr sz="2500">
              <a:solidFill>
                <a:schemeClr val="dk1"/>
              </a:solidFill>
              <a:latin typeface="Arial"/>
              <a:ea typeface="Arial"/>
              <a:cs typeface="Arial"/>
              <a:sym typeface="Arial"/>
            </a:endParaRPr>
          </a:p>
          <a:p>
            <a:pPr indent="-457200" lvl="0" marL="609600" rtl="0" algn="l">
              <a:lnSpc>
                <a:spcPct val="115000"/>
              </a:lnSpc>
              <a:spcBef>
                <a:spcPts val="0"/>
              </a:spcBef>
              <a:spcAft>
                <a:spcPts val="0"/>
              </a:spcAft>
              <a:buSzPts val="2400"/>
              <a:buChar char="●"/>
            </a:pPr>
            <a:r>
              <a:rPr lang="en-GB" sz="2500">
                <a:solidFill>
                  <a:schemeClr val="dk1"/>
                </a:solidFill>
                <a:latin typeface="Arial"/>
                <a:ea typeface="Arial"/>
                <a:cs typeface="Arial"/>
                <a:sym typeface="Arial"/>
              </a:rPr>
              <a:t>Repurposed with new narratives</a:t>
            </a:r>
            <a:endParaRPr sz="2500">
              <a:solidFill>
                <a:schemeClr val="dk1"/>
              </a:solidFill>
              <a:latin typeface="Arial"/>
              <a:ea typeface="Arial"/>
              <a:cs typeface="Arial"/>
              <a:sym typeface="Arial"/>
            </a:endParaRPr>
          </a:p>
        </p:txBody>
      </p:sp>
      <p:pic>
        <p:nvPicPr>
          <p:cNvPr id="4374" name="Google Shape;4374;ge04c6973cd_3_803"/>
          <p:cNvPicPr preferRelativeResize="0"/>
          <p:nvPr/>
        </p:nvPicPr>
        <p:blipFill rotWithShape="1">
          <a:blip r:embed="rId3">
            <a:alphaModFix/>
          </a:blip>
          <a:srcRect b="0" l="0" r="0" t="0"/>
          <a:stretch/>
        </p:blipFill>
        <p:spPr>
          <a:xfrm>
            <a:off x="225178" y="1221214"/>
            <a:ext cx="5153269" cy="5406700"/>
          </a:xfrm>
          <a:prstGeom prst="rect">
            <a:avLst/>
          </a:prstGeom>
          <a:noFill/>
          <a:ln>
            <a:noFill/>
          </a:ln>
        </p:spPr>
      </p:pic>
      <p:cxnSp>
        <p:nvCxnSpPr>
          <p:cNvPr id="4375" name="Google Shape;4375;ge04c6973cd_3_803"/>
          <p:cNvCxnSpPr/>
          <p:nvPr/>
        </p:nvCxnSpPr>
        <p:spPr>
          <a:xfrm>
            <a:off x="5552187" y="2864107"/>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376" name="Google Shape;4376;ge04c6973cd_3_803"/>
          <p:cNvGrpSpPr/>
          <p:nvPr/>
        </p:nvGrpSpPr>
        <p:grpSpPr>
          <a:xfrm>
            <a:off x="374151" y="197905"/>
            <a:ext cx="2781890" cy="765131"/>
            <a:chOff x="374151" y="197905"/>
            <a:chExt cx="2781890" cy="765131"/>
          </a:xfrm>
        </p:grpSpPr>
        <p:grpSp>
          <p:nvGrpSpPr>
            <p:cNvPr id="4377" name="Google Shape;4377;ge04c6973cd_3_803"/>
            <p:cNvGrpSpPr/>
            <p:nvPr/>
          </p:nvGrpSpPr>
          <p:grpSpPr>
            <a:xfrm>
              <a:off x="374151" y="197905"/>
              <a:ext cx="2762789" cy="506237"/>
              <a:chOff x="6676223" y="232242"/>
              <a:chExt cx="5133247" cy="940585"/>
            </a:xfrm>
          </p:grpSpPr>
          <p:grpSp>
            <p:nvGrpSpPr>
              <p:cNvPr id="4378" name="Google Shape;4378;ge04c6973cd_3_803"/>
              <p:cNvGrpSpPr/>
              <p:nvPr/>
            </p:nvGrpSpPr>
            <p:grpSpPr>
              <a:xfrm>
                <a:off x="10456026" y="522867"/>
                <a:ext cx="1353444" cy="504581"/>
                <a:chOff x="10456026" y="522867"/>
                <a:chExt cx="1353444" cy="504581"/>
              </a:xfrm>
            </p:grpSpPr>
            <p:grpSp>
              <p:nvGrpSpPr>
                <p:cNvPr id="4379" name="Google Shape;4379;ge04c6973cd_3_803"/>
                <p:cNvGrpSpPr/>
                <p:nvPr/>
              </p:nvGrpSpPr>
              <p:grpSpPr>
                <a:xfrm>
                  <a:off x="11314887" y="522867"/>
                  <a:ext cx="494509" cy="320473"/>
                  <a:chOff x="9108110" y="975804"/>
                  <a:chExt cx="894715" cy="579831"/>
                </a:xfrm>
              </p:grpSpPr>
              <p:sp>
                <p:nvSpPr>
                  <p:cNvPr id="4380" name="Google Shape;4380;ge04c6973cd_3_80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1" name="Google Shape;4381;ge04c6973cd_3_80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2" name="Google Shape;4382;ge04c6973cd_3_80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3" name="Google Shape;4383;ge04c6973cd_3_80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4" name="Google Shape;4384;ge04c6973cd_3_80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5" name="Google Shape;4385;ge04c6973cd_3_80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6" name="Google Shape;4386;ge04c6973cd_3_80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7" name="Google Shape;4387;ge04c6973cd_3_80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88" name="Google Shape;4388;ge04c6973cd_3_80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89" name="Google Shape;4389;ge04c6973cd_3_80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0" name="Google Shape;4390;ge04c6973cd_3_80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91" name="Google Shape;4391;ge04c6973cd_3_80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2" name="Google Shape;4392;ge04c6973cd_3_80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393" name="Google Shape;4393;ge04c6973cd_3_803"/>
              <p:cNvGrpSpPr/>
              <p:nvPr/>
            </p:nvGrpSpPr>
            <p:grpSpPr>
              <a:xfrm>
                <a:off x="6676223" y="232242"/>
                <a:ext cx="959888" cy="940585"/>
                <a:chOff x="715379" y="449977"/>
                <a:chExt cx="1736725" cy="1701800"/>
              </a:xfrm>
            </p:grpSpPr>
            <p:sp>
              <p:nvSpPr>
                <p:cNvPr id="4394" name="Google Shape;4394;ge04c6973cd_3_80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5" name="Google Shape;4395;ge04c6973cd_3_80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6" name="Google Shape;4396;ge04c6973cd_3_803"/>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7" name="Google Shape;4397;ge04c6973cd_3_80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8" name="Google Shape;4398;ge04c6973cd_3_803"/>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9" name="Google Shape;4399;ge04c6973cd_3_80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0" name="Google Shape;4400;ge04c6973cd_3_803"/>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1" name="Google Shape;4401;ge04c6973cd_3_803"/>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2" name="Google Shape;4402;ge04c6973cd_3_803"/>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3" name="Google Shape;4403;ge04c6973cd_3_803"/>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4" name="Google Shape;4404;ge04c6973cd_3_80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5" name="Google Shape;4405;ge04c6973cd_3_803"/>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6" name="Google Shape;4406;ge04c6973cd_3_80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7" name="Google Shape;4407;ge04c6973cd_3_803"/>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8" name="Google Shape;4408;ge04c6973cd_3_80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9" name="Google Shape;4409;ge04c6973cd_3_80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410" name="Google Shape;4410;ge04c6973cd_3_803"/>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411" name="Google Shape;4411;ge04c6973cd_3_803"/>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4412" name="Google Shape;4412;ge04c6973cd_3_803"/>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ge2286a765b_0_1276"/>
          <p:cNvSpPr txBox="1"/>
          <p:nvPr>
            <p:ph idx="1" type="body"/>
          </p:nvPr>
        </p:nvSpPr>
        <p:spPr>
          <a:xfrm>
            <a:off x="2630367" y="4474450"/>
            <a:ext cx="6857515" cy="930722"/>
          </a:xfrm>
          <a:prstGeom prst="rect">
            <a:avLst/>
          </a:prstGeom>
          <a:noFill/>
          <a:ln>
            <a:noFill/>
          </a:ln>
        </p:spPr>
        <p:txBody>
          <a:bodyPr anchorCtr="0" anchor="t" bIns="45700" lIns="91425" spcFirstLastPara="1" rIns="91425" wrap="square" tIns="45700">
            <a:noAutofit/>
          </a:bodyPr>
          <a:lstStyle/>
          <a:p>
            <a:pPr indent="0" lvl="0" marL="228600" rtl="0" algn="ctr">
              <a:lnSpc>
                <a:spcPct val="90000"/>
              </a:lnSpc>
              <a:spcBef>
                <a:spcPts val="1000"/>
              </a:spcBef>
              <a:spcAft>
                <a:spcPts val="0"/>
              </a:spcAft>
              <a:buClr>
                <a:srgbClr val="888888"/>
              </a:buClr>
              <a:buSzPts val="2400"/>
              <a:buNone/>
            </a:pPr>
            <a:r>
              <a:rPr lang="en-GB" sz="4000">
                <a:latin typeface="Arial"/>
                <a:ea typeface="Arial"/>
                <a:cs typeface="Arial"/>
                <a:sym typeface="Arial"/>
              </a:rPr>
              <a:t>Are they REAL or not REAL?</a:t>
            </a:r>
            <a:endParaRPr sz="4000">
              <a:latin typeface="Arial"/>
              <a:ea typeface="Arial"/>
              <a:cs typeface="Arial"/>
              <a:sym typeface="Arial"/>
            </a:endParaRPr>
          </a:p>
        </p:txBody>
      </p:sp>
      <p:sp>
        <p:nvSpPr>
          <p:cNvPr id="1194" name="Google Shape;1194;ge2286a765b_0_1276"/>
          <p:cNvSpPr txBox="1"/>
          <p:nvPr>
            <p:ph type="title"/>
          </p:nvPr>
        </p:nvSpPr>
        <p:spPr>
          <a:xfrm>
            <a:off x="811060" y="1599677"/>
            <a:ext cx="10620636" cy="270140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9502"/>
              <a:buFont typeface="Arial"/>
              <a:buNone/>
            </a:pPr>
            <a:r>
              <a:rPr lang="en-GB" sz="6700">
                <a:latin typeface="Arial"/>
                <a:ea typeface="Arial"/>
                <a:cs typeface="Arial"/>
                <a:sym typeface="Arial"/>
              </a:rPr>
              <a:t>Ready to be a</a:t>
            </a:r>
            <a:br>
              <a:rPr lang="en-GB" sz="6700">
                <a:latin typeface="Arial"/>
                <a:ea typeface="Arial"/>
                <a:cs typeface="Arial"/>
                <a:sym typeface="Arial"/>
              </a:rPr>
            </a:br>
            <a:r>
              <a:rPr lang="en-GB" sz="6700">
                <a:latin typeface="Arial"/>
                <a:ea typeface="Arial"/>
                <a:cs typeface="Arial"/>
                <a:sym typeface="Arial"/>
              </a:rPr>
              <a:t>‘BBC </a:t>
            </a:r>
            <a:r>
              <a:rPr lang="en-GB" sz="6700">
                <a:latin typeface="Arial"/>
                <a:ea typeface="Arial"/>
                <a:cs typeface="Arial"/>
                <a:sym typeface="Arial"/>
                <a:extLst>
                  <a:ext uri="http://customooxmlschemas.google.com/">
                    <go:slidesCustomData xmlns:go="http://customooxmlschemas.google.com/" textRoundtripDataId="9"/>
                  </a:ext>
                </a:extLst>
              </a:rPr>
              <a:t>Young</a:t>
            </a:r>
            <a:r>
              <a:rPr lang="en-GB" sz="6700">
                <a:latin typeface="Arial"/>
                <a:ea typeface="Arial"/>
                <a:cs typeface="Arial"/>
                <a:sym typeface="Arial"/>
              </a:rPr>
              <a:t> Reporter’?</a:t>
            </a:r>
            <a:endParaRPr sz="6700">
              <a:latin typeface="Arial"/>
              <a:ea typeface="Arial"/>
              <a:cs typeface="Arial"/>
              <a:sym typeface="Arial"/>
            </a:endParaRPr>
          </a:p>
          <a:p>
            <a:pPr indent="0" lvl="0" marL="0" rtl="0" algn="ctr">
              <a:lnSpc>
                <a:spcPct val="100000"/>
              </a:lnSpc>
              <a:spcBef>
                <a:spcPts val="0"/>
              </a:spcBef>
              <a:spcAft>
                <a:spcPts val="0"/>
              </a:spcAft>
              <a:buClr>
                <a:schemeClr val="dk1"/>
              </a:buClr>
              <a:buSzPct val="303030"/>
              <a:buFont typeface="Arial"/>
              <a:buNone/>
            </a:pPr>
            <a:r>
              <a:t/>
            </a:r>
            <a:endParaRPr sz="2200">
              <a:latin typeface="Arial"/>
              <a:ea typeface="Arial"/>
              <a:cs typeface="Arial"/>
              <a:sym typeface="Arial"/>
            </a:endParaRPr>
          </a:p>
          <a:p>
            <a:pPr indent="0" lvl="0" marL="0" rtl="0" algn="ctr">
              <a:lnSpc>
                <a:spcPct val="90000"/>
              </a:lnSpc>
              <a:spcBef>
                <a:spcPts val="0"/>
              </a:spcBef>
              <a:spcAft>
                <a:spcPts val="0"/>
              </a:spcAft>
              <a:buClr>
                <a:schemeClr val="dk1"/>
              </a:buClr>
              <a:buSzPct val="138886"/>
              <a:buFont typeface="Arial"/>
              <a:buNone/>
            </a:pPr>
            <a:r>
              <a:rPr lang="en-GB" sz="4800">
                <a:latin typeface="Arial"/>
                <a:ea typeface="Arial"/>
                <a:cs typeface="Arial"/>
                <a:sym typeface="Arial"/>
              </a:rPr>
              <a:t>Take the digital detective test</a:t>
            </a:r>
            <a:endParaRPr sz="4800">
              <a:latin typeface="Arial"/>
              <a:ea typeface="Arial"/>
              <a:cs typeface="Arial"/>
              <a:sym typeface="Arial"/>
            </a:endParaRPr>
          </a:p>
        </p:txBody>
      </p:sp>
      <p:grpSp>
        <p:nvGrpSpPr>
          <p:cNvPr id="1195" name="Google Shape;1195;ge2286a765b_0_1276"/>
          <p:cNvGrpSpPr/>
          <p:nvPr/>
        </p:nvGrpSpPr>
        <p:grpSpPr>
          <a:xfrm>
            <a:off x="374151" y="197905"/>
            <a:ext cx="2762789" cy="506237"/>
            <a:chOff x="6676223" y="232242"/>
            <a:chExt cx="5133247" cy="940585"/>
          </a:xfrm>
        </p:grpSpPr>
        <p:grpSp>
          <p:nvGrpSpPr>
            <p:cNvPr id="1196" name="Google Shape;1196;ge2286a765b_0_1276"/>
            <p:cNvGrpSpPr/>
            <p:nvPr/>
          </p:nvGrpSpPr>
          <p:grpSpPr>
            <a:xfrm>
              <a:off x="10456026" y="522867"/>
              <a:ext cx="1353444" cy="504581"/>
              <a:chOff x="10456026" y="522867"/>
              <a:chExt cx="1353444" cy="504581"/>
            </a:xfrm>
          </p:grpSpPr>
          <p:grpSp>
            <p:nvGrpSpPr>
              <p:cNvPr id="1197" name="Google Shape;1197;ge2286a765b_0_1276"/>
              <p:cNvGrpSpPr/>
              <p:nvPr/>
            </p:nvGrpSpPr>
            <p:grpSpPr>
              <a:xfrm>
                <a:off x="11314887" y="522867"/>
                <a:ext cx="494509" cy="320473"/>
                <a:chOff x="9108110" y="975804"/>
                <a:chExt cx="894715" cy="579831"/>
              </a:xfrm>
            </p:grpSpPr>
            <p:sp>
              <p:nvSpPr>
                <p:cNvPr id="1198" name="Google Shape;1198;ge2286a765b_0_127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9" name="Google Shape;1199;ge2286a765b_0_127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0" name="Google Shape;1200;ge2286a765b_0_127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1" name="Google Shape;1201;ge2286a765b_0_127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2" name="Google Shape;1202;ge2286a765b_0_127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3" name="Google Shape;1203;ge2286a765b_0_127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4" name="Google Shape;1204;ge2286a765b_0_127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5" name="Google Shape;1205;ge2286a765b_0_127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6" name="Google Shape;1206;ge2286a765b_0_127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07" name="Google Shape;1207;ge2286a765b_0_127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8" name="Google Shape;1208;ge2286a765b_0_127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09" name="Google Shape;1209;ge2286a765b_0_127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0" name="Google Shape;1210;ge2286a765b_0_127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211" name="Google Shape;1211;ge2286a765b_0_1276"/>
            <p:cNvGrpSpPr/>
            <p:nvPr/>
          </p:nvGrpSpPr>
          <p:grpSpPr>
            <a:xfrm>
              <a:off x="6676223" y="232242"/>
              <a:ext cx="959888" cy="940585"/>
              <a:chOff x="715379" y="449977"/>
              <a:chExt cx="1736725" cy="1701800"/>
            </a:xfrm>
          </p:grpSpPr>
          <p:sp>
            <p:nvSpPr>
              <p:cNvPr id="1212" name="Google Shape;1212;ge2286a765b_0_127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3" name="Google Shape;1213;ge2286a765b_0_127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4" name="Google Shape;1214;ge2286a765b_0_1276"/>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5" name="Google Shape;1215;ge2286a765b_0_127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6" name="Google Shape;1216;ge2286a765b_0_1276"/>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7" name="Google Shape;1217;ge2286a765b_0_127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8" name="Google Shape;1218;ge2286a765b_0_1276"/>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9" name="Google Shape;1219;ge2286a765b_0_1276"/>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0" name="Google Shape;1220;ge2286a765b_0_1276"/>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1" name="Google Shape;1221;ge2286a765b_0_1276"/>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2" name="Google Shape;1222;ge2286a765b_0_127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3" name="Google Shape;1223;ge2286a765b_0_1276"/>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4" name="Google Shape;1224;ge2286a765b_0_127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5" name="Google Shape;1225;ge2286a765b_0_1276"/>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6" name="Google Shape;1226;ge2286a765b_0_127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7" name="Google Shape;1227;ge2286a765b_0_127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1228" name="Google Shape;1228;ge2286a765b_0_1276"/>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1229" name="Google Shape;1229;ge2286a765b_0_1276"/>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pic>
        <p:nvPicPr>
          <p:cNvPr id="1230" name="Google Shape;1230;ge2286a765b_0_1276"/>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cxnSp>
        <p:nvCxnSpPr>
          <p:cNvPr id="1231" name="Google Shape;1231;ge2286a765b_0_1276"/>
          <p:cNvCxnSpPr/>
          <p:nvPr/>
        </p:nvCxnSpPr>
        <p:spPr>
          <a:xfrm>
            <a:off x="5666125" y="5830310"/>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6" name="Shape 4416"/>
        <p:cNvGrpSpPr/>
        <p:nvPr/>
      </p:nvGrpSpPr>
      <p:grpSpPr>
        <a:xfrm>
          <a:off x="0" y="0"/>
          <a:ext cx="0" cy="0"/>
          <a:chOff x="0" y="0"/>
          <a:chExt cx="0" cy="0"/>
        </a:xfrm>
      </p:grpSpPr>
      <p:sp>
        <p:nvSpPr>
          <p:cNvPr id="4417" name="Google Shape;4417;gb84b19cb46_0_50"/>
          <p:cNvSpPr txBox="1"/>
          <p:nvPr>
            <p:ph type="title"/>
          </p:nvPr>
        </p:nvSpPr>
        <p:spPr>
          <a:xfrm>
            <a:off x="465556" y="1221225"/>
            <a:ext cx="11085000" cy="16428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GB"/>
              <a:t>Remember: You can use </a:t>
            </a:r>
            <a:r>
              <a:rPr lang="en-GB">
                <a:solidFill>
                  <a:srgbClr val="C00000"/>
                </a:solidFill>
              </a:rPr>
              <a:t>“text search”</a:t>
            </a:r>
            <a:r>
              <a:rPr lang="en-GB"/>
              <a:t> to verify videos too</a:t>
            </a:r>
            <a:endParaRPr>
              <a:solidFill>
                <a:srgbClr val="B81E24"/>
              </a:solidFill>
              <a:latin typeface="Arial"/>
              <a:ea typeface="Arial"/>
              <a:cs typeface="Arial"/>
              <a:sym typeface="Arial"/>
            </a:endParaRPr>
          </a:p>
        </p:txBody>
      </p:sp>
      <p:sp>
        <p:nvSpPr>
          <p:cNvPr id="4418" name="Google Shape;4418;gb84b19cb46_0_50"/>
          <p:cNvSpPr txBox="1"/>
          <p:nvPr>
            <p:ph idx="1" type="body"/>
          </p:nvPr>
        </p:nvSpPr>
        <p:spPr>
          <a:xfrm>
            <a:off x="816927" y="3122225"/>
            <a:ext cx="10733700" cy="2850900"/>
          </a:xfrm>
          <a:prstGeom prst="rect">
            <a:avLst/>
          </a:prstGeom>
          <a:noFill/>
          <a:ln>
            <a:noFill/>
          </a:ln>
        </p:spPr>
        <p:txBody>
          <a:bodyPr anchorCtr="0" anchor="t" bIns="121900" lIns="121900" spcFirstLastPara="1" rIns="121900" wrap="square" tIns="121900">
            <a:noAutofit/>
          </a:bodyPr>
          <a:lstStyle/>
          <a:p>
            <a:pPr indent="-457200" lvl="0" marL="609600" rtl="0" algn="l">
              <a:lnSpc>
                <a:spcPct val="115000"/>
              </a:lnSpc>
              <a:spcBef>
                <a:spcPts val="0"/>
              </a:spcBef>
              <a:spcAft>
                <a:spcPts val="0"/>
              </a:spcAft>
              <a:buSzPts val="2400"/>
              <a:buChar char="●"/>
            </a:pPr>
            <a:r>
              <a:rPr lang="en-GB" sz="2500"/>
              <a:t>A simple text search of what you see in the video can get you to the actual video</a:t>
            </a:r>
            <a:endParaRPr sz="2500"/>
          </a:p>
          <a:p>
            <a:pPr indent="-463550" lvl="0" marL="609600" rtl="0" algn="l">
              <a:lnSpc>
                <a:spcPct val="115000"/>
              </a:lnSpc>
              <a:spcBef>
                <a:spcPts val="0"/>
              </a:spcBef>
              <a:spcAft>
                <a:spcPts val="0"/>
              </a:spcAft>
              <a:buSzPts val="2500"/>
              <a:buChar char="●"/>
            </a:pPr>
            <a:r>
              <a:rPr lang="en-GB" sz="2500"/>
              <a:t>Make sure you use minimum words for the search phrase - this will give you focussed results </a:t>
            </a:r>
            <a:endParaRPr sz="2500"/>
          </a:p>
          <a:p>
            <a:pPr indent="0" lvl="0" marL="457200" rtl="0" algn="l">
              <a:lnSpc>
                <a:spcPct val="115000"/>
              </a:lnSpc>
              <a:spcBef>
                <a:spcPts val="0"/>
              </a:spcBef>
              <a:spcAft>
                <a:spcPts val="0"/>
              </a:spcAft>
              <a:buSzPts val="2400"/>
              <a:buNone/>
            </a:pPr>
            <a:r>
              <a:t/>
            </a:r>
            <a:endParaRPr sz="2500"/>
          </a:p>
        </p:txBody>
      </p:sp>
      <p:cxnSp>
        <p:nvCxnSpPr>
          <p:cNvPr id="4419" name="Google Shape;4419;gb84b19cb46_0_50"/>
          <p:cNvCxnSpPr/>
          <p:nvPr/>
        </p:nvCxnSpPr>
        <p:spPr>
          <a:xfrm>
            <a:off x="574312" y="2864032"/>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420" name="Google Shape;4420;gb84b19cb46_0_50"/>
          <p:cNvGrpSpPr/>
          <p:nvPr/>
        </p:nvGrpSpPr>
        <p:grpSpPr>
          <a:xfrm>
            <a:off x="374053" y="197901"/>
            <a:ext cx="2781986" cy="765135"/>
            <a:chOff x="374053" y="197901"/>
            <a:chExt cx="2781986" cy="765135"/>
          </a:xfrm>
        </p:grpSpPr>
        <p:grpSp>
          <p:nvGrpSpPr>
            <p:cNvPr id="4421" name="Google Shape;4421;gb84b19cb46_0_50"/>
            <p:cNvGrpSpPr/>
            <p:nvPr/>
          </p:nvGrpSpPr>
          <p:grpSpPr>
            <a:xfrm>
              <a:off x="374053" y="197901"/>
              <a:ext cx="2762714" cy="506223"/>
              <a:chOff x="6676223" y="232242"/>
              <a:chExt cx="5133247" cy="940585"/>
            </a:xfrm>
          </p:grpSpPr>
          <p:grpSp>
            <p:nvGrpSpPr>
              <p:cNvPr id="4422" name="Google Shape;4422;gb84b19cb46_0_50"/>
              <p:cNvGrpSpPr/>
              <p:nvPr/>
            </p:nvGrpSpPr>
            <p:grpSpPr>
              <a:xfrm>
                <a:off x="10456026" y="522866"/>
                <a:ext cx="1353444" cy="504582"/>
                <a:chOff x="10456026" y="522866"/>
                <a:chExt cx="1353444" cy="504582"/>
              </a:xfrm>
            </p:grpSpPr>
            <p:grpSp>
              <p:nvGrpSpPr>
                <p:cNvPr id="4423" name="Google Shape;4423;gb84b19cb46_0_50"/>
                <p:cNvGrpSpPr/>
                <p:nvPr/>
              </p:nvGrpSpPr>
              <p:grpSpPr>
                <a:xfrm>
                  <a:off x="11314887" y="522866"/>
                  <a:ext cx="494509" cy="320473"/>
                  <a:chOff x="9108110" y="975804"/>
                  <a:chExt cx="894715" cy="579831"/>
                </a:xfrm>
              </p:grpSpPr>
              <p:sp>
                <p:nvSpPr>
                  <p:cNvPr id="4424" name="Google Shape;4424;gb84b19cb46_0_5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5" name="Google Shape;4425;gb84b19cb46_0_5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6" name="Google Shape;4426;gb84b19cb46_0_5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7" name="Google Shape;4427;gb84b19cb46_0_5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8" name="Google Shape;4428;gb84b19cb46_0_5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9" name="Google Shape;4429;gb84b19cb46_0_5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0" name="Google Shape;4430;gb84b19cb46_0_5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1" name="Google Shape;4431;gb84b19cb46_0_5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2" name="Google Shape;4432;gb84b19cb46_0_5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33" name="Google Shape;4433;gb84b19cb46_0_5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4" name="Google Shape;4434;gb84b19cb46_0_5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35" name="Google Shape;4435;gb84b19cb46_0_5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6" name="Google Shape;4436;gb84b19cb46_0_5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437" name="Google Shape;4437;gb84b19cb46_0_50"/>
              <p:cNvGrpSpPr/>
              <p:nvPr/>
            </p:nvGrpSpPr>
            <p:grpSpPr>
              <a:xfrm>
                <a:off x="6676223" y="232242"/>
                <a:ext cx="959888" cy="940585"/>
                <a:chOff x="715379" y="449977"/>
                <a:chExt cx="1736725" cy="1701800"/>
              </a:xfrm>
            </p:grpSpPr>
            <p:sp>
              <p:nvSpPr>
                <p:cNvPr id="4438" name="Google Shape;4438;gb84b19cb46_0_5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39" name="Google Shape;4439;gb84b19cb46_0_5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0" name="Google Shape;4440;gb84b19cb46_0_50"/>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1" name="Google Shape;4441;gb84b19cb46_0_5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2" name="Google Shape;4442;gb84b19cb46_0_50"/>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3" name="Google Shape;4443;gb84b19cb46_0_5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4" name="Google Shape;4444;gb84b19cb46_0_50"/>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5" name="Google Shape;4445;gb84b19cb46_0_50"/>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6" name="Google Shape;4446;gb84b19cb46_0_50"/>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7" name="Google Shape;4447;gb84b19cb46_0_50"/>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8" name="Google Shape;4448;gb84b19cb46_0_5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49" name="Google Shape;4449;gb84b19cb46_0_50"/>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50" name="Google Shape;4450;gb84b19cb46_0_5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51" name="Google Shape;4451;gb84b19cb46_0_50"/>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52" name="Google Shape;4452;gb84b19cb46_0_5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53" name="Google Shape;4453;gb84b19cb46_0_5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454" name="Google Shape;4454;gb84b19cb46_0_50"/>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455" name="Google Shape;4455;gb84b19cb46_0_50"/>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456" name="Google Shape;4456;gb84b19cb46_0_50"/>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0" name="Shape 4460"/>
        <p:cNvGrpSpPr/>
        <p:nvPr/>
      </p:nvGrpSpPr>
      <p:grpSpPr>
        <a:xfrm>
          <a:off x="0" y="0"/>
          <a:ext cx="0" cy="0"/>
          <a:chOff x="0" y="0"/>
          <a:chExt cx="0" cy="0"/>
        </a:xfrm>
      </p:grpSpPr>
      <p:pic>
        <p:nvPicPr>
          <p:cNvPr id="4461" name="Google Shape;4461;gb84b19cb46_0_0"/>
          <p:cNvPicPr preferRelativeResize="0"/>
          <p:nvPr/>
        </p:nvPicPr>
        <p:blipFill rotWithShape="1">
          <a:blip r:embed="rId3">
            <a:alphaModFix/>
          </a:blip>
          <a:srcRect b="7270" l="0" r="33176" t="12283"/>
          <a:stretch/>
        </p:blipFill>
        <p:spPr>
          <a:xfrm>
            <a:off x="3615161" y="639505"/>
            <a:ext cx="8316013" cy="5628854"/>
          </a:xfrm>
          <a:prstGeom prst="rect">
            <a:avLst/>
          </a:prstGeom>
          <a:noFill/>
          <a:ln>
            <a:noFill/>
          </a:ln>
        </p:spPr>
      </p:pic>
      <p:cxnSp>
        <p:nvCxnSpPr>
          <p:cNvPr id="4462" name="Google Shape;4462;gb84b19cb46_0_0"/>
          <p:cNvCxnSpPr/>
          <p:nvPr/>
        </p:nvCxnSpPr>
        <p:spPr>
          <a:xfrm>
            <a:off x="1025736" y="5086551"/>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4463" name="Google Shape;4463;gb84b19cb46_0_0"/>
          <p:cNvGrpSpPr/>
          <p:nvPr/>
        </p:nvGrpSpPr>
        <p:grpSpPr>
          <a:xfrm>
            <a:off x="374053" y="197901"/>
            <a:ext cx="2781986" cy="765135"/>
            <a:chOff x="374053" y="197901"/>
            <a:chExt cx="2781986" cy="765135"/>
          </a:xfrm>
        </p:grpSpPr>
        <p:grpSp>
          <p:nvGrpSpPr>
            <p:cNvPr id="4464" name="Google Shape;4464;gb84b19cb46_0_0"/>
            <p:cNvGrpSpPr/>
            <p:nvPr/>
          </p:nvGrpSpPr>
          <p:grpSpPr>
            <a:xfrm>
              <a:off x="374053" y="197901"/>
              <a:ext cx="2762714" cy="506223"/>
              <a:chOff x="6676223" y="232242"/>
              <a:chExt cx="5133247" cy="940585"/>
            </a:xfrm>
          </p:grpSpPr>
          <p:grpSp>
            <p:nvGrpSpPr>
              <p:cNvPr id="4465" name="Google Shape;4465;gb84b19cb46_0_0"/>
              <p:cNvGrpSpPr/>
              <p:nvPr/>
            </p:nvGrpSpPr>
            <p:grpSpPr>
              <a:xfrm>
                <a:off x="10456026" y="522866"/>
                <a:ext cx="1353444" cy="504582"/>
                <a:chOff x="10456026" y="522866"/>
                <a:chExt cx="1353444" cy="504582"/>
              </a:xfrm>
            </p:grpSpPr>
            <p:grpSp>
              <p:nvGrpSpPr>
                <p:cNvPr id="4466" name="Google Shape;4466;gb84b19cb46_0_0"/>
                <p:cNvGrpSpPr/>
                <p:nvPr/>
              </p:nvGrpSpPr>
              <p:grpSpPr>
                <a:xfrm>
                  <a:off x="11314887" y="522866"/>
                  <a:ext cx="494509" cy="320473"/>
                  <a:chOff x="9108110" y="975804"/>
                  <a:chExt cx="894715" cy="579831"/>
                </a:xfrm>
              </p:grpSpPr>
              <p:sp>
                <p:nvSpPr>
                  <p:cNvPr id="4467" name="Google Shape;4467;gb84b19cb46_0_0"/>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68" name="Google Shape;4468;gb84b19cb46_0_0"/>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69" name="Google Shape;4469;gb84b19cb46_0_0"/>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0" name="Google Shape;4470;gb84b19cb46_0_0"/>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1" name="Google Shape;4471;gb84b19cb46_0_0"/>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2" name="Google Shape;4472;gb84b19cb46_0_0"/>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3" name="Google Shape;4473;gb84b19cb46_0_0"/>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4" name="Google Shape;4474;gb84b19cb46_0_0"/>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5" name="Google Shape;4475;gb84b19cb46_0_0"/>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76" name="Google Shape;4476;gb84b19cb46_0_0"/>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7" name="Google Shape;4477;gb84b19cb46_0_0"/>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78" name="Google Shape;4478;gb84b19cb46_0_0"/>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79" name="Google Shape;4479;gb84b19cb46_0_0"/>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480" name="Google Shape;4480;gb84b19cb46_0_0"/>
              <p:cNvGrpSpPr/>
              <p:nvPr/>
            </p:nvGrpSpPr>
            <p:grpSpPr>
              <a:xfrm>
                <a:off x="6676223" y="232242"/>
                <a:ext cx="959888" cy="940585"/>
                <a:chOff x="715379" y="449977"/>
                <a:chExt cx="1736725" cy="1701800"/>
              </a:xfrm>
            </p:grpSpPr>
            <p:sp>
              <p:nvSpPr>
                <p:cNvPr id="4481" name="Google Shape;4481;gb84b19cb46_0_0"/>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2" name="Google Shape;4482;gb84b19cb46_0_0"/>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3" name="Google Shape;4483;gb84b19cb46_0_0"/>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4" name="Google Shape;4484;gb84b19cb46_0_0"/>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5" name="Google Shape;4485;gb84b19cb46_0_0"/>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6" name="Google Shape;4486;gb84b19cb46_0_0"/>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7" name="Google Shape;4487;gb84b19cb46_0_0"/>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8" name="Google Shape;4488;gb84b19cb46_0_0"/>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89" name="Google Shape;4489;gb84b19cb46_0_0"/>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0" name="Google Shape;4490;gb84b19cb46_0_0"/>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1" name="Google Shape;4491;gb84b19cb46_0_0"/>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2" name="Google Shape;4492;gb84b19cb46_0_0"/>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3" name="Google Shape;4493;gb84b19cb46_0_0"/>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4" name="Google Shape;4494;gb84b19cb46_0_0"/>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5" name="Google Shape;4495;gb84b19cb46_0_0"/>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96" name="Google Shape;4496;gb84b19cb46_0_0"/>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497" name="Google Shape;4497;gb84b19cb46_0_0"/>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498" name="Google Shape;4498;gb84b19cb46_0_0"/>
            <p:cNvPicPr preferRelativeResize="0"/>
            <p:nvPr/>
          </p:nvPicPr>
          <p:blipFill rotWithShape="1">
            <a:blip r:embed="rId13">
              <a:alphaModFix/>
            </a:blip>
            <a:srcRect b="0" l="0" r="0" t="0"/>
            <a:stretch/>
          </p:blipFill>
          <p:spPr>
            <a:xfrm>
              <a:off x="384645" y="784985"/>
              <a:ext cx="2771394" cy="178051"/>
            </a:xfrm>
            <a:prstGeom prst="rect">
              <a:avLst/>
            </a:prstGeom>
            <a:noFill/>
            <a:ln>
              <a:noFill/>
            </a:ln>
          </p:spPr>
        </p:pic>
      </p:grpSp>
      <p:pic>
        <p:nvPicPr>
          <p:cNvPr id="4499" name="Google Shape;4499;gb84b19cb46_0_0"/>
          <p:cNvPicPr preferRelativeResize="0"/>
          <p:nvPr/>
        </p:nvPicPr>
        <p:blipFill rotWithShape="1">
          <a:blip r:embed="rId14">
            <a:alphaModFix/>
          </a:blip>
          <a:srcRect b="30302" l="49898" r="27004" t="29329"/>
          <a:stretch/>
        </p:blipFill>
        <p:spPr>
          <a:xfrm rot="-5400000">
            <a:off x="11114399" y="5802155"/>
            <a:ext cx="634596" cy="1567032"/>
          </a:xfrm>
          <a:prstGeom prst="rect">
            <a:avLst/>
          </a:prstGeom>
          <a:noFill/>
          <a:ln>
            <a:noFill/>
          </a:ln>
        </p:spPr>
      </p:pic>
      <p:sp>
        <p:nvSpPr>
          <p:cNvPr id="4500" name="Google Shape;4500;gb84b19cb46_0_0"/>
          <p:cNvSpPr txBox="1"/>
          <p:nvPr>
            <p:ph type="title"/>
          </p:nvPr>
        </p:nvSpPr>
        <p:spPr>
          <a:xfrm>
            <a:off x="872852" y="1920835"/>
            <a:ext cx="3876000" cy="31656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800"/>
              <a:buNone/>
            </a:pPr>
            <a:r>
              <a:rPr lang="en-GB" sz="3600">
                <a:latin typeface="Arial"/>
                <a:ea typeface="Arial"/>
                <a:cs typeface="Arial"/>
                <a:sym typeface="Arial"/>
              </a:rPr>
              <a:t>To begin with, download</a:t>
            </a:r>
            <a:br>
              <a:rPr lang="en-GB" sz="3600">
                <a:latin typeface="Arial"/>
                <a:ea typeface="Arial"/>
                <a:cs typeface="Arial"/>
                <a:sym typeface="Arial"/>
              </a:rPr>
            </a:br>
            <a:r>
              <a:rPr lang="en-GB" sz="3600">
                <a:latin typeface="Arial"/>
                <a:ea typeface="Arial"/>
                <a:cs typeface="Arial"/>
                <a:sym typeface="Arial"/>
              </a:rPr>
              <a:t>the InVID Chrome Extension</a:t>
            </a:r>
            <a:endParaRPr sz="3600">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4" name="Shape 4504"/>
        <p:cNvGrpSpPr/>
        <p:nvPr/>
      </p:nvGrpSpPr>
      <p:grpSpPr>
        <a:xfrm>
          <a:off x="0" y="0"/>
          <a:ext cx="0" cy="0"/>
          <a:chOff x="0" y="0"/>
          <a:chExt cx="0" cy="0"/>
        </a:xfrm>
      </p:grpSpPr>
      <p:sp>
        <p:nvSpPr>
          <p:cNvPr id="4505" name="Google Shape;4505;p76"/>
          <p:cNvSpPr txBox="1"/>
          <p:nvPr>
            <p:ph idx="1" type="body"/>
          </p:nvPr>
        </p:nvSpPr>
        <p:spPr>
          <a:xfrm>
            <a:off x="980993" y="1722370"/>
            <a:ext cx="4391107" cy="4164080"/>
          </a:xfrm>
          <a:prstGeom prst="rect">
            <a:avLst/>
          </a:prstGeom>
          <a:noFill/>
          <a:ln>
            <a:noFill/>
          </a:ln>
        </p:spPr>
        <p:txBody>
          <a:bodyPr anchorCtr="0" anchor="t" bIns="121900" lIns="121900" spcFirstLastPara="1" rIns="121900" wrap="square" tIns="121900">
            <a:noAutofit/>
          </a:bodyPr>
          <a:lstStyle/>
          <a:p>
            <a:pPr indent="0" lvl="0" marL="76200" rtl="0" algn="l">
              <a:lnSpc>
                <a:spcPct val="100000"/>
              </a:lnSpc>
              <a:spcBef>
                <a:spcPts val="0"/>
              </a:spcBef>
              <a:spcAft>
                <a:spcPts val="0"/>
              </a:spcAft>
              <a:buSzPts val="2400"/>
              <a:buNone/>
            </a:pPr>
            <a:r>
              <a:rPr lang="en-GB" sz="3600">
                <a:latin typeface="Arial"/>
                <a:ea typeface="Arial"/>
                <a:cs typeface="Arial"/>
                <a:sym typeface="Arial"/>
              </a:rPr>
              <a:t>This video was shared as </a:t>
            </a:r>
            <a:r>
              <a:rPr lang="en-GB" sz="3600">
                <a:solidFill>
                  <a:srgbClr val="B81E24"/>
                </a:solidFill>
                <a:latin typeface="Arial"/>
                <a:ea typeface="Arial"/>
                <a:cs typeface="Arial"/>
                <a:sym typeface="Arial"/>
              </a:rPr>
              <a:t>vaccine fraud in India</a:t>
            </a:r>
            <a:r>
              <a:rPr lang="en-GB" sz="3600">
                <a:latin typeface="Arial"/>
                <a:ea typeface="Arial"/>
                <a:cs typeface="Arial"/>
                <a:sym typeface="Arial"/>
              </a:rPr>
              <a:t>, </a:t>
            </a:r>
            <a:r>
              <a:rPr lang="en-GB" sz="3600">
                <a:latin typeface="Arial"/>
                <a:ea typeface="Arial"/>
                <a:cs typeface="Arial"/>
                <a:sym typeface="Arial"/>
                <a:extLst>
                  <a:ext uri="http://customooxmlschemas.google.com/">
                    <go:slidesCustomData xmlns:go="http://customooxmlschemas.google.com/" textRoundtripDataId="16"/>
                  </a:ext>
                </a:extLst>
              </a:rPr>
              <a:t>where the vaccine is </a:t>
            </a:r>
            <a:r>
              <a:rPr lang="en-GB" sz="3600">
                <a:solidFill>
                  <a:srgbClr val="B81E24"/>
                </a:solidFill>
                <a:latin typeface="Arial"/>
                <a:ea typeface="Arial"/>
                <a:cs typeface="Arial"/>
                <a:sym typeface="Arial"/>
                <a:extLst>
                  <a:ext uri="http://customooxmlschemas.google.com/">
                    <go:slidesCustomData xmlns:go="http://customooxmlschemas.google.com/" textRoundtripDataId="17"/>
                  </a:ext>
                </a:extLst>
              </a:rPr>
              <a:t>not being administered at all.</a:t>
            </a:r>
            <a:endParaRPr sz="3600">
              <a:solidFill>
                <a:srgbClr val="B81E24"/>
              </a:solidFill>
              <a:latin typeface="Arial"/>
              <a:ea typeface="Arial"/>
              <a:cs typeface="Arial"/>
              <a:sym typeface="Arial"/>
            </a:endParaRPr>
          </a:p>
        </p:txBody>
      </p:sp>
      <p:pic>
        <p:nvPicPr>
          <p:cNvPr id="4506" name="Google Shape;4506;p76"/>
          <p:cNvPicPr preferRelativeResize="0"/>
          <p:nvPr/>
        </p:nvPicPr>
        <p:blipFill rotWithShape="1">
          <a:blip r:embed="rId3">
            <a:alphaModFix/>
          </a:blip>
          <a:srcRect b="5062" l="30634" r="32245" t="17385"/>
          <a:stretch/>
        </p:blipFill>
        <p:spPr>
          <a:xfrm>
            <a:off x="5772150" y="928202"/>
            <a:ext cx="4525505" cy="5315919"/>
          </a:xfrm>
          <a:prstGeom prst="rect">
            <a:avLst/>
          </a:prstGeom>
          <a:noFill/>
          <a:ln>
            <a:noFill/>
          </a:ln>
        </p:spPr>
      </p:pic>
      <p:pic>
        <p:nvPicPr>
          <p:cNvPr id="4507" name="Google Shape;4507;p76"/>
          <p:cNvPicPr preferRelativeResize="0"/>
          <p:nvPr/>
        </p:nvPicPr>
        <p:blipFill rotWithShape="1">
          <a:blip r:embed="rId4">
            <a:alphaModFix/>
          </a:blip>
          <a:srcRect b="0" l="0" r="0" t="0"/>
          <a:stretch/>
        </p:blipFill>
        <p:spPr>
          <a:xfrm>
            <a:off x="6797892" y="2186471"/>
            <a:ext cx="2479729" cy="4057650"/>
          </a:xfrm>
          <a:prstGeom prst="rect">
            <a:avLst/>
          </a:prstGeom>
          <a:noFill/>
          <a:ln>
            <a:noFill/>
          </a:ln>
        </p:spPr>
      </p:pic>
      <p:pic>
        <p:nvPicPr>
          <p:cNvPr id="4508" name="Google Shape;4508;p76" title="Mexico Vaccine.mp4">
            <a:hlinkClick r:id="rId5"/>
          </p:cNvPr>
          <p:cNvPicPr preferRelativeResize="0"/>
          <p:nvPr/>
        </p:nvPicPr>
        <p:blipFill rotWithShape="1">
          <a:blip r:embed="rId6">
            <a:alphaModFix/>
          </a:blip>
          <a:srcRect b="0" l="0" r="0" t="0"/>
          <a:stretch/>
        </p:blipFill>
        <p:spPr>
          <a:xfrm>
            <a:off x="6797900" y="2186460"/>
            <a:ext cx="2479724" cy="4057650"/>
          </a:xfrm>
          <a:prstGeom prst="rect">
            <a:avLst/>
          </a:prstGeom>
          <a:noFill/>
          <a:ln>
            <a:noFill/>
          </a:ln>
        </p:spPr>
      </p:pic>
      <p:cxnSp>
        <p:nvCxnSpPr>
          <p:cNvPr id="4509" name="Google Shape;4509;p76"/>
          <p:cNvCxnSpPr/>
          <p:nvPr/>
        </p:nvCxnSpPr>
        <p:spPr>
          <a:xfrm>
            <a:off x="1218722" y="5362610"/>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510" name="Google Shape;4510;p76"/>
          <p:cNvGrpSpPr/>
          <p:nvPr/>
        </p:nvGrpSpPr>
        <p:grpSpPr>
          <a:xfrm>
            <a:off x="374151" y="197905"/>
            <a:ext cx="2781890" cy="765131"/>
            <a:chOff x="374151" y="197905"/>
            <a:chExt cx="2781890" cy="765131"/>
          </a:xfrm>
        </p:grpSpPr>
        <p:grpSp>
          <p:nvGrpSpPr>
            <p:cNvPr id="4511" name="Google Shape;4511;p76"/>
            <p:cNvGrpSpPr/>
            <p:nvPr/>
          </p:nvGrpSpPr>
          <p:grpSpPr>
            <a:xfrm>
              <a:off x="374151" y="197905"/>
              <a:ext cx="2762789" cy="506237"/>
              <a:chOff x="6676223" y="232242"/>
              <a:chExt cx="5133247" cy="940585"/>
            </a:xfrm>
          </p:grpSpPr>
          <p:grpSp>
            <p:nvGrpSpPr>
              <p:cNvPr id="4512" name="Google Shape;4512;p76"/>
              <p:cNvGrpSpPr/>
              <p:nvPr/>
            </p:nvGrpSpPr>
            <p:grpSpPr>
              <a:xfrm>
                <a:off x="10456026" y="522867"/>
                <a:ext cx="1353444" cy="504581"/>
                <a:chOff x="10456026" y="522867"/>
                <a:chExt cx="1353444" cy="504581"/>
              </a:xfrm>
            </p:grpSpPr>
            <p:grpSp>
              <p:nvGrpSpPr>
                <p:cNvPr id="4513" name="Google Shape;4513;p76"/>
                <p:cNvGrpSpPr/>
                <p:nvPr/>
              </p:nvGrpSpPr>
              <p:grpSpPr>
                <a:xfrm>
                  <a:off x="11314887" y="522867"/>
                  <a:ext cx="494509" cy="320473"/>
                  <a:chOff x="9108110" y="975804"/>
                  <a:chExt cx="894715" cy="579831"/>
                </a:xfrm>
              </p:grpSpPr>
              <p:sp>
                <p:nvSpPr>
                  <p:cNvPr id="4514" name="Google Shape;4514;p76"/>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15" name="Google Shape;4515;p76"/>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16" name="Google Shape;4516;p76"/>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17" name="Google Shape;4517;p76"/>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18" name="Google Shape;4518;p76"/>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19" name="Google Shape;4519;p76"/>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0" name="Google Shape;4520;p76"/>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1" name="Google Shape;4521;p76"/>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2" name="Google Shape;4522;p76"/>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523" name="Google Shape;4523;p76"/>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4" name="Google Shape;4524;p76"/>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525" name="Google Shape;4525;p76"/>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6" name="Google Shape;4526;p76"/>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527" name="Google Shape;4527;p76"/>
              <p:cNvGrpSpPr/>
              <p:nvPr/>
            </p:nvGrpSpPr>
            <p:grpSpPr>
              <a:xfrm>
                <a:off x="6676223" y="232242"/>
                <a:ext cx="959888" cy="940585"/>
                <a:chOff x="715379" y="449977"/>
                <a:chExt cx="1736725" cy="1701800"/>
              </a:xfrm>
            </p:grpSpPr>
            <p:sp>
              <p:nvSpPr>
                <p:cNvPr id="4528" name="Google Shape;4528;p76"/>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29" name="Google Shape;4529;p76"/>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0" name="Google Shape;4530;p76"/>
                <p:cNvSpPr/>
                <p:nvPr/>
              </p:nvSpPr>
              <p:spPr>
                <a:xfrm>
                  <a:off x="1140755" y="943620"/>
                  <a:ext cx="186300" cy="221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1" name="Google Shape;4531;p76"/>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2" name="Google Shape;4532;p76"/>
                <p:cNvSpPr/>
                <p:nvPr/>
              </p:nvSpPr>
              <p:spPr>
                <a:xfrm>
                  <a:off x="1868016" y="938963"/>
                  <a:ext cx="158400" cy="2304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3" name="Google Shape;4533;p76"/>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4" name="Google Shape;4534;p76"/>
                <p:cNvSpPr/>
                <p:nvPr/>
              </p:nvSpPr>
              <p:spPr>
                <a:xfrm>
                  <a:off x="1391221" y="1546008"/>
                  <a:ext cx="1845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5" name="Google Shape;4535;p76"/>
                <p:cNvSpPr/>
                <p:nvPr/>
              </p:nvSpPr>
              <p:spPr>
                <a:xfrm>
                  <a:off x="1606425" y="1547918"/>
                  <a:ext cx="253500" cy="1719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6" name="Google Shape;4536;p76"/>
                <p:cNvSpPr/>
                <p:nvPr/>
              </p:nvSpPr>
              <p:spPr>
                <a:xfrm>
                  <a:off x="1881483" y="1548260"/>
                  <a:ext cx="158100" cy="1716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7" name="Google Shape;4537;p76"/>
                <p:cNvSpPr/>
                <p:nvPr/>
              </p:nvSpPr>
              <p:spPr>
                <a:xfrm>
                  <a:off x="1150931" y="1763974"/>
                  <a:ext cx="97200" cy="1761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8" name="Google Shape;4538;p76"/>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39" name="Google Shape;4539;p76"/>
                <p:cNvSpPr/>
                <p:nvPr/>
              </p:nvSpPr>
              <p:spPr>
                <a:xfrm>
                  <a:off x="1401364" y="1766237"/>
                  <a:ext cx="264600" cy="1731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40" name="Google Shape;4540;p76"/>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41" name="Google Shape;4541;p76"/>
                <p:cNvSpPr/>
                <p:nvPr/>
              </p:nvSpPr>
              <p:spPr>
                <a:xfrm>
                  <a:off x="1740921" y="1763977"/>
                  <a:ext cx="154800" cy="1761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42" name="Google Shape;4542;p76"/>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43" name="Google Shape;4543;p76"/>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544" name="Google Shape;4544;p76"/>
              <p:cNvPicPr preferRelativeResize="0"/>
              <p:nvPr/>
            </p:nvPicPr>
            <p:blipFill rotWithShape="1">
              <a:blip r:embed="rId15">
                <a:alphaModFix/>
              </a:blip>
              <a:srcRect b="0" l="0" r="0" t="0"/>
              <a:stretch/>
            </p:blipFill>
            <p:spPr>
              <a:xfrm>
                <a:off x="8100690" y="439353"/>
                <a:ext cx="2024416" cy="613380"/>
              </a:xfrm>
              <a:prstGeom prst="rect">
                <a:avLst/>
              </a:prstGeom>
              <a:noFill/>
              <a:ln>
                <a:noFill/>
              </a:ln>
            </p:spPr>
          </p:pic>
        </p:grpSp>
        <p:pic>
          <p:nvPicPr>
            <p:cNvPr id="4545" name="Google Shape;4545;p76"/>
            <p:cNvPicPr preferRelativeResize="0"/>
            <p:nvPr/>
          </p:nvPicPr>
          <p:blipFill rotWithShape="1">
            <a:blip r:embed="rId16">
              <a:alphaModFix/>
            </a:blip>
            <a:srcRect b="0" l="0" r="0" t="0"/>
            <a:stretch/>
          </p:blipFill>
          <p:spPr>
            <a:xfrm>
              <a:off x="384645" y="784985"/>
              <a:ext cx="2771396" cy="178051"/>
            </a:xfrm>
            <a:prstGeom prst="rect">
              <a:avLst/>
            </a:prstGeom>
            <a:noFill/>
            <a:ln>
              <a:noFill/>
            </a:ln>
          </p:spPr>
        </p:pic>
      </p:grpSp>
      <p:pic>
        <p:nvPicPr>
          <p:cNvPr id="4546" name="Google Shape;4546;p76"/>
          <p:cNvPicPr preferRelativeResize="0"/>
          <p:nvPr/>
        </p:nvPicPr>
        <p:blipFill rotWithShape="1">
          <a:blip r:embed="rId17">
            <a:alphaModFix/>
          </a:blip>
          <a:srcRect b="30305" l="49898" r="27005" t="29329"/>
          <a:stretch/>
        </p:blipFill>
        <p:spPr>
          <a:xfrm rot="-5400000">
            <a:off x="11114398" y="5802156"/>
            <a:ext cx="634596" cy="1567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7"/>
                                        </p:tgtEl>
                                        <p:attrNameLst>
                                          <p:attrName>style.visibility</p:attrName>
                                        </p:attrNameLst>
                                      </p:cBhvr>
                                      <p:to>
                                        <p:strVal val="visible"/>
                                      </p:to>
                                    </p:set>
                                    <p:animEffect filter="fade" transition="in">
                                      <p:cBhvr>
                                        <p:cTn dur="5000"/>
                                        <p:tgtEl>
                                          <p:spTgt spid="4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8"/>
                                        </p:tgtEl>
                                        <p:attrNameLst>
                                          <p:attrName>style.visibility</p:attrName>
                                        </p:attrNameLst>
                                      </p:cBhvr>
                                      <p:to>
                                        <p:strVal val="visible"/>
                                      </p:to>
                                    </p:set>
                                    <p:animEffect filter="fade" transition="in">
                                      <p:cBhvr>
                                        <p:cTn dur="1000"/>
                                        <p:tgtEl>
                                          <p:spTgt spid="4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0" name="Shape 4550"/>
        <p:cNvGrpSpPr/>
        <p:nvPr/>
      </p:nvGrpSpPr>
      <p:grpSpPr>
        <a:xfrm>
          <a:off x="0" y="0"/>
          <a:ext cx="0" cy="0"/>
          <a:chOff x="0" y="0"/>
          <a:chExt cx="0" cy="0"/>
        </a:xfrm>
      </p:grpSpPr>
      <p:sp>
        <p:nvSpPr>
          <p:cNvPr id="4551" name="Google Shape;4551;p77"/>
          <p:cNvSpPr txBox="1"/>
          <p:nvPr>
            <p:ph idx="1" type="body"/>
          </p:nvPr>
        </p:nvSpPr>
        <p:spPr>
          <a:xfrm flipH="1">
            <a:off x="257508" y="5118163"/>
            <a:ext cx="11360699" cy="1395087"/>
          </a:xfrm>
          <a:prstGeom prst="rect">
            <a:avLst/>
          </a:prstGeom>
          <a:noFill/>
          <a:ln>
            <a:noFill/>
          </a:ln>
        </p:spPr>
        <p:txBody>
          <a:bodyPr anchorCtr="0" anchor="t" bIns="121900" lIns="121900" spcFirstLastPara="1" rIns="121900" wrap="square" tIns="121900">
            <a:noAutofit/>
          </a:bodyPr>
          <a:lstStyle/>
          <a:p>
            <a:pPr indent="0" lvl="0" marL="76200" rtl="0" algn="ctr">
              <a:lnSpc>
                <a:spcPct val="100000"/>
              </a:lnSpc>
              <a:spcBef>
                <a:spcPts val="0"/>
              </a:spcBef>
              <a:spcAft>
                <a:spcPts val="0"/>
              </a:spcAft>
              <a:buSzPts val="2400"/>
              <a:buNone/>
            </a:pPr>
            <a:r>
              <a:rPr lang="en-GB" sz="3000">
                <a:latin typeface="Arial"/>
                <a:ea typeface="Arial"/>
                <a:cs typeface="Arial"/>
                <a:sym typeface="Arial"/>
              </a:rPr>
              <a:t>Using InVID, we </a:t>
            </a:r>
            <a:r>
              <a:rPr lang="en-GB" sz="3000">
                <a:solidFill>
                  <a:srgbClr val="B81E24"/>
                </a:solidFill>
                <a:latin typeface="Arial"/>
                <a:ea typeface="Arial"/>
                <a:cs typeface="Arial"/>
                <a:sym typeface="Arial"/>
              </a:rPr>
              <a:t>break down the video into keyframes</a:t>
            </a:r>
            <a:r>
              <a:rPr lang="en-GB" sz="3000">
                <a:latin typeface="Arial"/>
                <a:ea typeface="Arial"/>
                <a:cs typeface="Arial"/>
                <a:sym typeface="Arial"/>
              </a:rPr>
              <a:t>, and then use these still frames to </a:t>
            </a:r>
            <a:r>
              <a:rPr lang="en-GB" sz="3000">
                <a:solidFill>
                  <a:srgbClr val="B81E24"/>
                </a:solidFill>
                <a:latin typeface="Arial"/>
                <a:ea typeface="Arial"/>
                <a:cs typeface="Arial"/>
                <a:sym typeface="Arial"/>
              </a:rPr>
              <a:t>do Reverse Image Search</a:t>
            </a:r>
            <a:endParaRPr sz="3000">
              <a:solidFill>
                <a:srgbClr val="B81E24"/>
              </a:solidFill>
              <a:latin typeface="Arial"/>
              <a:ea typeface="Arial"/>
              <a:cs typeface="Arial"/>
              <a:sym typeface="Arial"/>
            </a:endParaRPr>
          </a:p>
        </p:txBody>
      </p:sp>
      <p:pic>
        <p:nvPicPr>
          <p:cNvPr id="4552" name="Google Shape;4552;p77"/>
          <p:cNvPicPr preferRelativeResize="0"/>
          <p:nvPr/>
        </p:nvPicPr>
        <p:blipFill rotWithShape="1">
          <a:blip r:embed="rId3">
            <a:alphaModFix/>
          </a:blip>
          <a:srcRect b="4385" l="0" r="974" t="4950"/>
          <a:stretch/>
        </p:blipFill>
        <p:spPr>
          <a:xfrm>
            <a:off x="2408497" y="1251177"/>
            <a:ext cx="7164128" cy="3687824"/>
          </a:xfrm>
          <a:prstGeom prst="rect">
            <a:avLst/>
          </a:prstGeom>
          <a:noFill/>
          <a:ln>
            <a:noFill/>
          </a:ln>
        </p:spPr>
      </p:pic>
      <p:grpSp>
        <p:nvGrpSpPr>
          <p:cNvPr id="4553" name="Google Shape;4553;p77"/>
          <p:cNvGrpSpPr/>
          <p:nvPr/>
        </p:nvGrpSpPr>
        <p:grpSpPr>
          <a:xfrm>
            <a:off x="374151" y="197905"/>
            <a:ext cx="2781890" cy="765131"/>
            <a:chOff x="374151" y="197905"/>
            <a:chExt cx="2781890" cy="765131"/>
          </a:xfrm>
        </p:grpSpPr>
        <p:grpSp>
          <p:nvGrpSpPr>
            <p:cNvPr id="4554" name="Google Shape;4554;p77"/>
            <p:cNvGrpSpPr/>
            <p:nvPr/>
          </p:nvGrpSpPr>
          <p:grpSpPr>
            <a:xfrm>
              <a:off x="374151" y="197905"/>
              <a:ext cx="2762789" cy="506237"/>
              <a:chOff x="6676223" y="232242"/>
              <a:chExt cx="5133247" cy="940585"/>
            </a:xfrm>
          </p:grpSpPr>
          <p:grpSp>
            <p:nvGrpSpPr>
              <p:cNvPr id="4555" name="Google Shape;4555;p77"/>
              <p:cNvGrpSpPr/>
              <p:nvPr/>
            </p:nvGrpSpPr>
            <p:grpSpPr>
              <a:xfrm>
                <a:off x="10456026" y="522867"/>
                <a:ext cx="1353444" cy="504581"/>
                <a:chOff x="10456026" y="522867"/>
                <a:chExt cx="1353444" cy="504581"/>
              </a:xfrm>
            </p:grpSpPr>
            <p:grpSp>
              <p:nvGrpSpPr>
                <p:cNvPr id="4556" name="Google Shape;4556;p77"/>
                <p:cNvGrpSpPr/>
                <p:nvPr/>
              </p:nvGrpSpPr>
              <p:grpSpPr>
                <a:xfrm>
                  <a:off x="11314887" y="522867"/>
                  <a:ext cx="494509" cy="320473"/>
                  <a:chOff x="9108110" y="975804"/>
                  <a:chExt cx="894715" cy="579831"/>
                </a:xfrm>
              </p:grpSpPr>
              <p:sp>
                <p:nvSpPr>
                  <p:cNvPr id="4557" name="Google Shape;4557;p77"/>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58" name="Google Shape;4558;p77"/>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59" name="Google Shape;4559;p77"/>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0" name="Google Shape;4560;p77"/>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1" name="Google Shape;4561;p77"/>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2" name="Google Shape;4562;p77"/>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3" name="Google Shape;4563;p77"/>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4" name="Google Shape;4564;p77"/>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5" name="Google Shape;4565;p77"/>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566" name="Google Shape;4566;p77"/>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7" name="Google Shape;4567;p77"/>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568" name="Google Shape;4568;p77"/>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9" name="Google Shape;4569;p77"/>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570" name="Google Shape;4570;p77"/>
              <p:cNvGrpSpPr/>
              <p:nvPr/>
            </p:nvGrpSpPr>
            <p:grpSpPr>
              <a:xfrm>
                <a:off x="6676223" y="232242"/>
                <a:ext cx="959888" cy="940585"/>
                <a:chOff x="715379" y="449977"/>
                <a:chExt cx="1736725" cy="1701800"/>
              </a:xfrm>
            </p:grpSpPr>
            <p:sp>
              <p:nvSpPr>
                <p:cNvPr id="4571" name="Google Shape;4571;p77"/>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2" name="Google Shape;4572;p77"/>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3" name="Google Shape;4573;p77"/>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4" name="Google Shape;4574;p77"/>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5" name="Google Shape;4575;p77"/>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6" name="Google Shape;4576;p77"/>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7" name="Google Shape;4577;p77"/>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8" name="Google Shape;4578;p77"/>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79" name="Google Shape;4579;p77"/>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0" name="Google Shape;4580;p77"/>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1" name="Google Shape;4581;p77"/>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2" name="Google Shape;4582;p77"/>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3" name="Google Shape;4583;p77"/>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4" name="Google Shape;4584;p77"/>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5" name="Google Shape;4585;p77"/>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86" name="Google Shape;4586;p77"/>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587" name="Google Shape;4587;p77"/>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588" name="Google Shape;4588;p77"/>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4589" name="Google Shape;4589;p77"/>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4590" name="Google Shape;4590;p77"/>
          <p:cNvCxnSpPr/>
          <p:nvPr/>
        </p:nvCxnSpPr>
        <p:spPr>
          <a:xfrm>
            <a:off x="5604985" y="6334087"/>
            <a:ext cx="786000" cy="0"/>
          </a:xfrm>
          <a:prstGeom prst="straightConnector1">
            <a:avLst/>
          </a:prstGeom>
          <a:noFill/>
          <a:ln cap="flat" cmpd="sng" w="127000">
            <a:solidFill>
              <a:srgbClr val="B81E24"/>
            </a:solidFill>
            <a:prstDash val="solid"/>
            <a:miter lim="800000"/>
            <a:headEnd len="sm" w="sm" type="none"/>
            <a:tailEnd len="sm" w="sm" type="none"/>
          </a:ln>
        </p:spPr>
      </p:cxn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4" name="Shape 4594"/>
        <p:cNvGrpSpPr/>
        <p:nvPr/>
      </p:nvGrpSpPr>
      <p:grpSpPr>
        <a:xfrm>
          <a:off x="0" y="0"/>
          <a:ext cx="0" cy="0"/>
          <a:chOff x="0" y="0"/>
          <a:chExt cx="0" cy="0"/>
        </a:xfrm>
      </p:grpSpPr>
      <p:sp>
        <p:nvSpPr>
          <p:cNvPr id="4595" name="Google Shape;4595;p78"/>
          <p:cNvSpPr txBox="1"/>
          <p:nvPr>
            <p:ph idx="1" type="body"/>
          </p:nvPr>
        </p:nvSpPr>
        <p:spPr>
          <a:xfrm>
            <a:off x="7702901" y="1732629"/>
            <a:ext cx="3728795" cy="3810922"/>
          </a:xfrm>
          <a:prstGeom prst="rect">
            <a:avLst/>
          </a:prstGeom>
          <a:noFill/>
          <a:ln>
            <a:noFill/>
          </a:ln>
        </p:spPr>
        <p:txBody>
          <a:bodyPr anchorCtr="0" anchor="t" bIns="121900" lIns="121900" spcFirstLastPara="1" rIns="121900" wrap="square" tIns="121900">
            <a:noAutofit/>
          </a:bodyPr>
          <a:lstStyle/>
          <a:p>
            <a:pPr indent="0" lvl="0" marL="76200" rtl="0" algn="l">
              <a:lnSpc>
                <a:spcPct val="100000"/>
              </a:lnSpc>
              <a:spcBef>
                <a:spcPts val="0"/>
              </a:spcBef>
              <a:spcAft>
                <a:spcPts val="0"/>
              </a:spcAft>
              <a:buSzPts val="2400"/>
              <a:buNone/>
            </a:pPr>
            <a:r>
              <a:rPr lang="en-GB" sz="3600">
                <a:latin typeface="Arial"/>
                <a:ea typeface="Arial"/>
                <a:cs typeface="Arial"/>
                <a:sym typeface="Arial"/>
              </a:rPr>
              <a:t>We get results in </a:t>
            </a:r>
            <a:r>
              <a:rPr lang="en-GB" sz="3600">
                <a:solidFill>
                  <a:srgbClr val="B81E24"/>
                </a:solidFill>
                <a:latin typeface="Arial"/>
                <a:ea typeface="Arial"/>
                <a:cs typeface="Arial"/>
                <a:sym typeface="Arial"/>
              </a:rPr>
              <a:t>Spanish language</a:t>
            </a:r>
            <a:r>
              <a:rPr lang="en-GB" sz="3600">
                <a:latin typeface="Arial"/>
                <a:ea typeface="Arial"/>
                <a:cs typeface="Arial"/>
                <a:sym typeface="Arial"/>
              </a:rPr>
              <a:t>, alerting that this video </a:t>
            </a:r>
            <a:r>
              <a:rPr lang="en-GB" sz="3600">
                <a:solidFill>
                  <a:srgbClr val="B81E24"/>
                </a:solidFill>
                <a:latin typeface="Arial"/>
                <a:ea typeface="Arial"/>
                <a:cs typeface="Arial"/>
                <a:sym typeface="Arial"/>
              </a:rPr>
              <a:t>may not be from India</a:t>
            </a:r>
            <a:endParaRPr sz="3600">
              <a:solidFill>
                <a:srgbClr val="B81E24"/>
              </a:solidFill>
              <a:latin typeface="Arial"/>
              <a:ea typeface="Arial"/>
              <a:cs typeface="Arial"/>
              <a:sym typeface="Arial"/>
            </a:endParaRPr>
          </a:p>
        </p:txBody>
      </p:sp>
      <p:pic>
        <p:nvPicPr>
          <p:cNvPr id="4596" name="Google Shape;4596;p78"/>
          <p:cNvPicPr preferRelativeResize="0"/>
          <p:nvPr/>
        </p:nvPicPr>
        <p:blipFill rotWithShape="1">
          <a:blip r:embed="rId3">
            <a:alphaModFix/>
          </a:blip>
          <a:srcRect b="4586" l="0" r="38474" t="12888"/>
          <a:stretch/>
        </p:blipFill>
        <p:spPr>
          <a:xfrm>
            <a:off x="452247" y="1178394"/>
            <a:ext cx="7024373" cy="5297271"/>
          </a:xfrm>
          <a:prstGeom prst="rect">
            <a:avLst/>
          </a:prstGeom>
          <a:noFill/>
          <a:ln>
            <a:noFill/>
          </a:ln>
        </p:spPr>
      </p:pic>
      <p:cxnSp>
        <p:nvCxnSpPr>
          <p:cNvPr id="4597" name="Google Shape;4597;p78"/>
          <p:cNvCxnSpPr/>
          <p:nvPr/>
        </p:nvCxnSpPr>
        <p:spPr>
          <a:xfrm>
            <a:off x="7906968" y="5305461"/>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598" name="Google Shape;4598;p78"/>
          <p:cNvGrpSpPr/>
          <p:nvPr/>
        </p:nvGrpSpPr>
        <p:grpSpPr>
          <a:xfrm>
            <a:off x="374151" y="197905"/>
            <a:ext cx="2781890" cy="765131"/>
            <a:chOff x="374151" y="197905"/>
            <a:chExt cx="2781890" cy="765131"/>
          </a:xfrm>
        </p:grpSpPr>
        <p:grpSp>
          <p:nvGrpSpPr>
            <p:cNvPr id="4599" name="Google Shape;4599;p78"/>
            <p:cNvGrpSpPr/>
            <p:nvPr/>
          </p:nvGrpSpPr>
          <p:grpSpPr>
            <a:xfrm>
              <a:off x="374151" y="197905"/>
              <a:ext cx="2762789" cy="506237"/>
              <a:chOff x="6676223" y="232242"/>
              <a:chExt cx="5133247" cy="940585"/>
            </a:xfrm>
          </p:grpSpPr>
          <p:grpSp>
            <p:nvGrpSpPr>
              <p:cNvPr id="4600" name="Google Shape;4600;p78"/>
              <p:cNvGrpSpPr/>
              <p:nvPr/>
            </p:nvGrpSpPr>
            <p:grpSpPr>
              <a:xfrm>
                <a:off x="10456026" y="522867"/>
                <a:ext cx="1353444" cy="504581"/>
                <a:chOff x="10456026" y="522867"/>
                <a:chExt cx="1353444" cy="504581"/>
              </a:xfrm>
            </p:grpSpPr>
            <p:grpSp>
              <p:nvGrpSpPr>
                <p:cNvPr id="4601" name="Google Shape;4601;p78"/>
                <p:cNvGrpSpPr/>
                <p:nvPr/>
              </p:nvGrpSpPr>
              <p:grpSpPr>
                <a:xfrm>
                  <a:off x="11314887" y="522867"/>
                  <a:ext cx="494509" cy="320473"/>
                  <a:chOff x="9108110" y="975804"/>
                  <a:chExt cx="894715" cy="579831"/>
                </a:xfrm>
              </p:grpSpPr>
              <p:sp>
                <p:nvSpPr>
                  <p:cNvPr id="4602" name="Google Shape;4602;p7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3" name="Google Shape;4603;p7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4" name="Google Shape;4604;p7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5" name="Google Shape;4605;p7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6" name="Google Shape;4606;p7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7" name="Google Shape;4607;p7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8" name="Google Shape;4608;p7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09" name="Google Shape;4609;p7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0" name="Google Shape;4610;p7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11" name="Google Shape;4611;p7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2" name="Google Shape;4612;p7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13" name="Google Shape;4613;p7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4" name="Google Shape;4614;p7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615" name="Google Shape;4615;p78"/>
              <p:cNvGrpSpPr/>
              <p:nvPr/>
            </p:nvGrpSpPr>
            <p:grpSpPr>
              <a:xfrm>
                <a:off x="6676223" y="232242"/>
                <a:ext cx="959888" cy="940585"/>
                <a:chOff x="715379" y="449977"/>
                <a:chExt cx="1736725" cy="1701800"/>
              </a:xfrm>
            </p:grpSpPr>
            <p:sp>
              <p:nvSpPr>
                <p:cNvPr id="4616" name="Google Shape;4616;p7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7" name="Google Shape;4617;p7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8" name="Google Shape;4618;p78"/>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19" name="Google Shape;4619;p7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0" name="Google Shape;4620;p78"/>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1" name="Google Shape;4621;p7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2" name="Google Shape;4622;p78"/>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3" name="Google Shape;4623;p78"/>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4" name="Google Shape;4624;p78"/>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5" name="Google Shape;4625;p78"/>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6" name="Google Shape;4626;p7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7" name="Google Shape;4627;p78"/>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8" name="Google Shape;4628;p7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9" name="Google Shape;4629;p78"/>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30" name="Google Shape;4630;p7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31" name="Google Shape;4631;p7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632" name="Google Shape;4632;p78"/>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633" name="Google Shape;4633;p78"/>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4634" name="Google Shape;4634;p78"/>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8" name="Shape 4638"/>
        <p:cNvGrpSpPr/>
        <p:nvPr/>
      </p:nvGrpSpPr>
      <p:grpSpPr>
        <a:xfrm>
          <a:off x="0" y="0"/>
          <a:ext cx="0" cy="0"/>
          <a:chOff x="0" y="0"/>
          <a:chExt cx="0" cy="0"/>
        </a:xfrm>
      </p:grpSpPr>
      <p:sp>
        <p:nvSpPr>
          <p:cNvPr id="4639" name="Google Shape;4639;p79"/>
          <p:cNvSpPr txBox="1"/>
          <p:nvPr>
            <p:ph idx="1" type="body"/>
          </p:nvPr>
        </p:nvSpPr>
        <p:spPr>
          <a:xfrm>
            <a:off x="7684018" y="1893822"/>
            <a:ext cx="3465809" cy="3521142"/>
          </a:xfrm>
          <a:prstGeom prst="rect">
            <a:avLst/>
          </a:prstGeom>
          <a:noFill/>
          <a:ln>
            <a:noFill/>
          </a:ln>
        </p:spPr>
        <p:txBody>
          <a:bodyPr anchorCtr="0" anchor="t" bIns="121900" lIns="121900" spcFirstLastPara="1" rIns="121900" wrap="square" tIns="121900">
            <a:noAutofit/>
          </a:bodyPr>
          <a:lstStyle/>
          <a:p>
            <a:pPr indent="0" lvl="0" marL="76200" rtl="0" algn="l">
              <a:lnSpc>
                <a:spcPct val="100000"/>
              </a:lnSpc>
              <a:spcBef>
                <a:spcPts val="0"/>
              </a:spcBef>
              <a:spcAft>
                <a:spcPts val="0"/>
              </a:spcAft>
              <a:buSzPts val="2400"/>
              <a:buNone/>
            </a:pPr>
            <a:r>
              <a:rPr lang="en-GB" sz="3600">
                <a:latin typeface="Arial"/>
                <a:ea typeface="Arial"/>
                <a:cs typeface="Arial"/>
                <a:sym typeface="Arial"/>
              </a:rPr>
              <a:t>Sure enough, this </a:t>
            </a:r>
            <a:r>
              <a:rPr lang="en-GB" sz="3600">
                <a:solidFill>
                  <a:srgbClr val="B81E24"/>
                </a:solidFill>
                <a:latin typeface="Arial"/>
                <a:ea typeface="Arial"/>
                <a:cs typeface="Arial"/>
                <a:sym typeface="Arial"/>
              </a:rPr>
              <a:t>is a video from Mexico, </a:t>
            </a:r>
            <a:r>
              <a:rPr lang="en-GB" sz="3600">
                <a:latin typeface="Arial"/>
                <a:ea typeface="Arial"/>
                <a:cs typeface="Arial"/>
                <a:sym typeface="Arial"/>
              </a:rPr>
              <a:t>and has </a:t>
            </a:r>
            <a:r>
              <a:rPr lang="en-GB" sz="3600">
                <a:solidFill>
                  <a:srgbClr val="B81E24"/>
                </a:solidFill>
                <a:latin typeface="Arial"/>
                <a:ea typeface="Arial"/>
                <a:cs typeface="Arial"/>
                <a:sym typeface="Arial"/>
              </a:rPr>
              <a:t>nothing to do with India</a:t>
            </a:r>
            <a:endParaRPr sz="3600">
              <a:solidFill>
                <a:srgbClr val="B81E24"/>
              </a:solidFill>
              <a:latin typeface="Arial"/>
              <a:ea typeface="Arial"/>
              <a:cs typeface="Arial"/>
              <a:sym typeface="Arial"/>
            </a:endParaRPr>
          </a:p>
        </p:txBody>
      </p:sp>
      <p:pic>
        <p:nvPicPr>
          <p:cNvPr id="4640" name="Google Shape;4640;p79"/>
          <p:cNvPicPr preferRelativeResize="0"/>
          <p:nvPr/>
        </p:nvPicPr>
        <p:blipFill rotWithShape="1">
          <a:blip r:embed="rId3">
            <a:alphaModFix/>
          </a:blip>
          <a:srcRect b="11150" l="0" r="34914" t="4950"/>
          <a:stretch/>
        </p:blipFill>
        <p:spPr>
          <a:xfrm>
            <a:off x="496789" y="1363983"/>
            <a:ext cx="6959130" cy="5043528"/>
          </a:xfrm>
          <a:prstGeom prst="rect">
            <a:avLst/>
          </a:prstGeom>
          <a:noFill/>
          <a:ln>
            <a:noFill/>
          </a:ln>
        </p:spPr>
      </p:pic>
      <p:grpSp>
        <p:nvGrpSpPr>
          <p:cNvPr id="4641" name="Google Shape;4641;p79"/>
          <p:cNvGrpSpPr/>
          <p:nvPr/>
        </p:nvGrpSpPr>
        <p:grpSpPr>
          <a:xfrm>
            <a:off x="374151" y="197905"/>
            <a:ext cx="2781890" cy="765131"/>
            <a:chOff x="374151" y="197905"/>
            <a:chExt cx="2781890" cy="765131"/>
          </a:xfrm>
        </p:grpSpPr>
        <p:grpSp>
          <p:nvGrpSpPr>
            <p:cNvPr id="4642" name="Google Shape;4642;p79"/>
            <p:cNvGrpSpPr/>
            <p:nvPr/>
          </p:nvGrpSpPr>
          <p:grpSpPr>
            <a:xfrm>
              <a:off x="374151" y="197905"/>
              <a:ext cx="2762789" cy="506237"/>
              <a:chOff x="6676223" y="232242"/>
              <a:chExt cx="5133247" cy="940585"/>
            </a:xfrm>
          </p:grpSpPr>
          <p:grpSp>
            <p:nvGrpSpPr>
              <p:cNvPr id="4643" name="Google Shape;4643;p79"/>
              <p:cNvGrpSpPr/>
              <p:nvPr/>
            </p:nvGrpSpPr>
            <p:grpSpPr>
              <a:xfrm>
                <a:off x="10456026" y="522867"/>
                <a:ext cx="1353444" cy="504581"/>
                <a:chOff x="10456026" y="522867"/>
                <a:chExt cx="1353444" cy="504581"/>
              </a:xfrm>
            </p:grpSpPr>
            <p:grpSp>
              <p:nvGrpSpPr>
                <p:cNvPr id="4644" name="Google Shape;4644;p79"/>
                <p:cNvGrpSpPr/>
                <p:nvPr/>
              </p:nvGrpSpPr>
              <p:grpSpPr>
                <a:xfrm>
                  <a:off x="11314887" y="522867"/>
                  <a:ext cx="494509" cy="320473"/>
                  <a:chOff x="9108110" y="975804"/>
                  <a:chExt cx="894715" cy="579831"/>
                </a:xfrm>
              </p:grpSpPr>
              <p:sp>
                <p:nvSpPr>
                  <p:cNvPr id="4645" name="Google Shape;4645;p7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46" name="Google Shape;4646;p7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47" name="Google Shape;4647;p7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48" name="Google Shape;4648;p7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49" name="Google Shape;4649;p7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0" name="Google Shape;4650;p7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1" name="Google Shape;4651;p7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2" name="Google Shape;4652;p7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3" name="Google Shape;4653;p7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54" name="Google Shape;4654;p7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5" name="Google Shape;4655;p7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56" name="Google Shape;4656;p7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7" name="Google Shape;4657;p7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658" name="Google Shape;4658;p79"/>
              <p:cNvGrpSpPr/>
              <p:nvPr/>
            </p:nvGrpSpPr>
            <p:grpSpPr>
              <a:xfrm>
                <a:off x="6676223" y="232242"/>
                <a:ext cx="959888" cy="940585"/>
                <a:chOff x="715379" y="449977"/>
                <a:chExt cx="1736725" cy="1701800"/>
              </a:xfrm>
            </p:grpSpPr>
            <p:sp>
              <p:nvSpPr>
                <p:cNvPr id="4659" name="Google Shape;4659;p7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0" name="Google Shape;4660;p7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1" name="Google Shape;4661;p79"/>
                <p:cNvSpPr/>
                <p:nvPr/>
              </p:nvSpPr>
              <p:spPr>
                <a:xfrm>
                  <a:off x="1140755" y="943620"/>
                  <a:ext cx="186300" cy="221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2" name="Google Shape;4662;p7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3" name="Google Shape;4663;p79"/>
                <p:cNvSpPr/>
                <p:nvPr/>
              </p:nvSpPr>
              <p:spPr>
                <a:xfrm>
                  <a:off x="1868016" y="938963"/>
                  <a:ext cx="158400" cy="230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4" name="Google Shape;4664;p7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5" name="Google Shape;4665;p79"/>
                <p:cNvSpPr/>
                <p:nvPr/>
              </p:nvSpPr>
              <p:spPr>
                <a:xfrm>
                  <a:off x="1391221" y="1546008"/>
                  <a:ext cx="184500" cy="176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6" name="Google Shape;4666;p79"/>
                <p:cNvSpPr/>
                <p:nvPr/>
              </p:nvSpPr>
              <p:spPr>
                <a:xfrm>
                  <a:off x="1606425" y="1547918"/>
                  <a:ext cx="253500" cy="171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7" name="Google Shape;4667;p79"/>
                <p:cNvSpPr/>
                <p:nvPr/>
              </p:nvSpPr>
              <p:spPr>
                <a:xfrm>
                  <a:off x="1881483" y="1548260"/>
                  <a:ext cx="158100" cy="171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8" name="Google Shape;4668;p79"/>
                <p:cNvSpPr/>
                <p:nvPr/>
              </p:nvSpPr>
              <p:spPr>
                <a:xfrm>
                  <a:off x="1150931" y="1763974"/>
                  <a:ext cx="97200" cy="176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9" name="Google Shape;4669;p7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0" name="Google Shape;4670;p79"/>
                <p:cNvSpPr/>
                <p:nvPr/>
              </p:nvSpPr>
              <p:spPr>
                <a:xfrm>
                  <a:off x="1401364" y="1766237"/>
                  <a:ext cx="264600" cy="173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1" name="Google Shape;4671;p7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2" name="Google Shape;4672;p79"/>
                <p:cNvSpPr/>
                <p:nvPr/>
              </p:nvSpPr>
              <p:spPr>
                <a:xfrm>
                  <a:off x="1740921" y="1763977"/>
                  <a:ext cx="154800" cy="1761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3" name="Google Shape;4673;p7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74" name="Google Shape;4674;p7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675" name="Google Shape;4675;p79"/>
              <p:cNvPicPr preferRelativeResize="0"/>
              <p:nvPr/>
            </p:nvPicPr>
            <p:blipFill rotWithShape="1">
              <a:blip r:embed="rId12">
                <a:alphaModFix/>
              </a:blip>
              <a:srcRect b="0" l="0" r="0" t="0"/>
              <a:stretch/>
            </p:blipFill>
            <p:spPr>
              <a:xfrm>
                <a:off x="8100690" y="439353"/>
                <a:ext cx="2024416" cy="613380"/>
              </a:xfrm>
              <a:prstGeom prst="rect">
                <a:avLst/>
              </a:prstGeom>
              <a:noFill/>
              <a:ln>
                <a:noFill/>
              </a:ln>
            </p:spPr>
          </p:pic>
        </p:grpSp>
        <p:pic>
          <p:nvPicPr>
            <p:cNvPr id="4676" name="Google Shape;4676;p79"/>
            <p:cNvPicPr preferRelativeResize="0"/>
            <p:nvPr/>
          </p:nvPicPr>
          <p:blipFill rotWithShape="1">
            <a:blip r:embed="rId13">
              <a:alphaModFix/>
            </a:blip>
            <a:srcRect b="0" l="0" r="0" t="0"/>
            <a:stretch/>
          </p:blipFill>
          <p:spPr>
            <a:xfrm>
              <a:off x="384645" y="784985"/>
              <a:ext cx="2771396" cy="178051"/>
            </a:xfrm>
            <a:prstGeom prst="rect">
              <a:avLst/>
            </a:prstGeom>
            <a:noFill/>
            <a:ln>
              <a:noFill/>
            </a:ln>
          </p:spPr>
        </p:pic>
      </p:grpSp>
      <p:pic>
        <p:nvPicPr>
          <p:cNvPr id="4677" name="Google Shape;4677;p79"/>
          <p:cNvPicPr preferRelativeResize="0"/>
          <p:nvPr/>
        </p:nvPicPr>
        <p:blipFill rotWithShape="1">
          <a:blip r:embed="rId14">
            <a:alphaModFix/>
          </a:blip>
          <a:srcRect b="30305" l="49898" r="27005" t="29329"/>
          <a:stretch/>
        </p:blipFill>
        <p:spPr>
          <a:xfrm rot="-5400000">
            <a:off x="11114398" y="5802156"/>
            <a:ext cx="634596" cy="1567031"/>
          </a:xfrm>
          <a:prstGeom prst="rect">
            <a:avLst/>
          </a:prstGeom>
          <a:noFill/>
          <a:ln>
            <a:noFill/>
          </a:ln>
        </p:spPr>
      </p:pic>
      <p:cxnSp>
        <p:nvCxnSpPr>
          <p:cNvPr id="4678" name="Google Shape;4678;p79"/>
          <p:cNvCxnSpPr/>
          <p:nvPr/>
        </p:nvCxnSpPr>
        <p:spPr>
          <a:xfrm>
            <a:off x="7921255" y="5448338"/>
            <a:ext cx="786000" cy="0"/>
          </a:xfrm>
          <a:prstGeom prst="straightConnector1">
            <a:avLst/>
          </a:prstGeom>
          <a:noFill/>
          <a:ln cap="flat" cmpd="sng" w="127000">
            <a:solidFill>
              <a:srgbClr val="B81E24"/>
            </a:solidFill>
            <a:prstDash val="solid"/>
            <a:miter lim="800000"/>
            <a:headEnd len="sm" w="sm" type="none"/>
            <a:tailEnd len="sm" w="sm" type="none"/>
          </a:ln>
        </p:spPr>
      </p:cxn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2" name="Shape 4682"/>
        <p:cNvGrpSpPr/>
        <p:nvPr/>
      </p:nvGrpSpPr>
      <p:grpSpPr>
        <a:xfrm>
          <a:off x="0" y="0"/>
          <a:ext cx="0" cy="0"/>
          <a:chOff x="0" y="0"/>
          <a:chExt cx="0" cy="0"/>
        </a:xfrm>
      </p:grpSpPr>
      <p:sp>
        <p:nvSpPr>
          <p:cNvPr id="4683" name="Google Shape;4683;ge04c6973cd_3_838"/>
          <p:cNvSpPr txBox="1"/>
          <p:nvPr>
            <p:ph type="title"/>
          </p:nvPr>
        </p:nvSpPr>
        <p:spPr>
          <a:xfrm>
            <a:off x="834450" y="2222325"/>
            <a:ext cx="10523100" cy="2413349"/>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GB" sz="4600">
                <a:latin typeface="Arial"/>
                <a:ea typeface="Arial"/>
                <a:cs typeface="Arial"/>
                <a:sym typeface="Arial"/>
              </a:rPr>
              <a:t>In reality, this </a:t>
            </a:r>
            <a:r>
              <a:rPr lang="en-GB" sz="4600">
                <a:solidFill>
                  <a:srgbClr val="B81E24"/>
                </a:solidFill>
                <a:latin typeface="Arial"/>
                <a:ea typeface="Arial"/>
                <a:cs typeface="Arial"/>
                <a:sym typeface="Arial"/>
              </a:rPr>
              <a:t>video is from</a:t>
            </a:r>
            <a:br>
              <a:rPr lang="en-GB" sz="4600">
                <a:solidFill>
                  <a:srgbClr val="B81E24"/>
                </a:solidFill>
                <a:latin typeface="Arial"/>
                <a:ea typeface="Arial"/>
                <a:cs typeface="Arial"/>
                <a:sym typeface="Arial"/>
              </a:rPr>
            </a:br>
            <a:r>
              <a:rPr lang="en-GB" sz="4600">
                <a:solidFill>
                  <a:srgbClr val="B81E24"/>
                </a:solidFill>
                <a:latin typeface="Arial"/>
                <a:ea typeface="Arial"/>
                <a:cs typeface="Arial"/>
                <a:sym typeface="Arial"/>
              </a:rPr>
              <a:t>Mexico, and not India </a:t>
            </a:r>
            <a:r>
              <a:rPr lang="en-GB" sz="4600">
                <a:latin typeface="Arial"/>
                <a:ea typeface="Arial"/>
                <a:cs typeface="Arial"/>
                <a:sym typeface="Arial"/>
              </a:rPr>
              <a:t>as is claimed</a:t>
            </a:r>
            <a:br>
              <a:rPr lang="en-GB" sz="4600">
                <a:latin typeface="Arial"/>
                <a:ea typeface="Arial"/>
                <a:cs typeface="Arial"/>
                <a:sym typeface="Arial"/>
              </a:rPr>
            </a:br>
            <a:r>
              <a:rPr lang="en-GB" sz="4600">
                <a:latin typeface="Arial"/>
                <a:ea typeface="Arial"/>
                <a:cs typeface="Arial"/>
                <a:sym typeface="Arial"/>
              </a:rPr>
              <a:t>in the social media post</a:t>
            </a:r>
            <a:endParaRPr b="1" sz="4600">
              <a:solidFill>
                <a:srgbClr val="FF0000"/>
              </a:solidFill>
              <a:latin typeface="Arial"/>
              <a:ea typeface="Arial"/>
              <a:cs typeface="Arial"/>
              <a:sym typeface="Arial"/>
            </a:endParaRPr>
          </a:p>
        </p:txBody>
      </p:sp>
      <p:cxnSp>
        <p:nvCxnSpPr>
          <p:cNvPr id="4684" name="Google Shape;4684;ge04c6973cd_3_838"/>
          <p:cNvCxnSpPr/>
          <p:nvPr/>
        </p:nvCxnSpPr>
        <p:spPr>
          <a:xfrm>
            <a:off x="5588700" y="4735929"/>
            <a:ext cx="786000" cy="0"/>
          </a:xfrm>
          <a:prstGeom prst="straightConnector1">
            <a:avLst/>
          </a:prstGeom>
          <a:noFill/>
          <a:ln cap="flat" cmpd="sng" w="127000">
            <a:solidFill>
              <a:srgbClr val="B81E24"/>
            </a:solidFill>
            <a:prstDash val="solid"/>
            <a:miter lim="800000"/>
            <a:headEnd len="sm" w="sm" type="none"/>
            <a:tailEnd len="sm" w="sm" type="none"/>
          </a:ln>
        </p:spPr>
      </p:cxnSp>
      <p:grpSp>
        <p:nvGrpSpPr>
          <p:cNvPr id="4685" name="Google Shape;4685;ge04c6973cd_3_838"/>
          <p:cNvGrpSpPr/>
          <p:nvPr/>
        </p:nvGrpSpPr>
        <p:grpSpPr>
          <a:xfrm>
            <a:off x="374151" y="197905"/>
            <a:ext cx="2781890" cy="765131"/>
            <a:chOff x="374151" y="197905"/>
            <a:chExt cx="2781890" cy="765131"/>
          </a:xfrm>
        </p:grpSpPr>
        <p:grpSp>
          <p:nvGrpSpPr>
            <p:cNvPr id="4686" name="Google Shape;4686;ge04c6973cd_3_838"/>
            <p:cNvGrpSpPr/>
            <p:nvPr/>
          </p:nvGrpSpPr>
          <p:grpSpPr>
            <a:xfrm>
              <a:off x="374151" y="197905"/>
              <a:ext cx="2762789" cy="506237"/>
              <a:chOff x="6676223" y="232242"/>
              <a:chExt cx="5133247" cy="940585"/>
            </a:xfrm>
          </p:grpSpPr>
          <p:grpSp>
            <p:nvGrpSpPr>
              <p:cNvPr id="4687" name="Google Shape;4687;ge04c6973cd_3_838"/>
              <p:cNvGrpSpPr/>
              <p:nvPr/>
            </p:nvGrpSpPr>
            <p:grpSpPr>
              <a:xfrm>
                <a:off x="10456026" y="522867"/>
                <a:ext cx="1353444" cy="504581"/>
                <a:chOff x="10456026" y="522867"/>
                <a:chExt cx="1353444" cy="504581"/>
              </a:xfrm>
            </p:grpSpPr>
            <p:grpSp>
              <p:nvGrpSpPr>
                <p:cNvPr id="4688" name="Google Shape;4688;ge04c6973cd_3_838"/>
                <p:cNvGrpSpPr/>
                <p:nvPr/>
              </p:nvGrpSpPr>
              <p:grpSpPr>
                <a:xfrm>
                  <a:off x="11314887" y="522867"/>
                  <a:ext cx="494509" cy="320473"/>
                  <a:chOff x="9108110" y="975804"/>
                  <a:chExt cx="894715" cy="579831"/>
                </a:xfrm>
              </p:grpSpPr>
              <p:sp>
                <p:nvSpPr>
                  <p:cNvPr id="4689" name="Google Shape;4689;ge04c6973cd_3_83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0" name="Google Shape;4690;ge04c6973cd_3_83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1" name="Google Shape;4691;ge04c6973cd_3_83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2" name="Google Shape;4692;ge04c6973cd_3_83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3" name="Google Shape;4693;ge04c6973cd_3_83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4" name="Google Shape;4694;ge04c6973cd_3_83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5" name="Google Shape;4695;ge04c6973cd_3_83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6" name="Google Shape;4696;ge04c6973cd_3_83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7" name="Google Shape;4697;ge04c6973cd_3_83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698" name="Google Shape;4698;ge04c6973cd_3_83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99" name="Google Shape;4699;ge04c6973cd_3_83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00" name="Google Shape;4700;ge04c6973cd_3_83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1" name="Google Shape;4701;ge04c6973cd_3_83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702" name="Google Shape;4702;ge04c6973cd_3_838"/>
              <p:cNvGrpSpPr/>
              <p:nvPr/>
            </p:nvGrpSpPr>
            <p:grpSpPr>
              <a:xfrm>
                <a:off x="6676223" y="232242"/>
                <a:ext cx="959888" cy="940585"/>
                <a:chOff x="715379" y="449977"/>
                <a:chExt cx="1736725" cy="1701800"/>
              </a:xfrm>
            </p:grpSpPr>
            <p:sp>
              <p:nvSpPr>
                <p:cNvPr id="4703" name="Google Shape;4703;ge04c6973cd_3_83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4" name="Google Shape;4704;ge04c6973cd_3_83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5" name="Google Shape;4705;ge04c6973cd_3_83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6" name="Google Shape;4706;ge04c6973cd_3_83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7" name="Google Shape;4707;ge04c6973cd_3_83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8" name="Google Shape;4708;ge04c6973cd_3_83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09" name="Google Shape;4709;ge04c6973cd_3_83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0" name="Google Shape;4710;ge04c6973cd_3_83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1" name="Google Shape;4711;ge04c6973cd_3_83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2" name="Google Shape;4712;ge04c6973cd_3_83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3" name="Google Shape;4713;ge04c6973cd_3_83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4" name="Google Shape;4714;ge04c6973cd_3_83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5" name="Google Shape;4715;ge04c6973cd_3_83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6" name="Google Shape;4716;ge04c6973cd_3_83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7" name="Google Shape;4717;ge04c6973cd_3_83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18" name="Google Shape;4718;ge04c6973cd_3_83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719" name="Google Shape;4719;ge04c6973cd_3_83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720" name="Google Shape;4720;ge04c6973cd_3_838"/>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4721" name="Google Shape;4721;ge04c6973cd_3_838"/>
          <p:cNvPicPr preferRelativeResize="0"/>
          <p:nvPr/>
        </p:nvPicPr>
        <p:blipFill rotWithShape="1">
          <a:blip r:embed="rId13">
            <a:alphaModFix/>
          </a:blip>
          <a:srcRect b="30305" l="49898" r="27005" t="29329"/>
          <a:stretch/>
        </p:blipFill>
        <p:spPr>
          <a:xfrm rot="-5400000">
            <a:off x="11114398" y="5802156"/>
            <a:ext cx="634596" cy="156703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5" name="Shape 4725"/>
        <p:cNvGrpSpPr/>
        <p:nvPr/>
      </p:nvGrpSpPr>
      <p:grpSpPr>
        <a:xfrm>
          <a:off x="0" y="0"/>
          <a:ext cx="0" cy="0"/>
          <a:chOff x="0" y="0"/>
          <a:chExt cx="0" cy="0"/>
        </a:xfrm>
      </p:grpSpPr>
      <p:sp>
        <p:nvSpPr>
          <p:cNvPr id="4726" name="Google Shape;4726;ge36751bccf_0_268"/>
          <p:cNvSpPr txBox="1"/>
          <p:nvPr/>
        </p:nvSpPr>
        <p:spPr>
          <a:xfrm>
            <a:off x="-20300" y="2475373"/>
            <a:ext cx="12212399" cy="95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5700"/>
              <a:buFont typeface="Arial"/>
              <a:buNone/>
            </a:pPr>
            <a:r>
              <a:rPr b="0" i="0" lang="en-GB" sz="5900" u="none" cap="none" strike="noStrike">
                <a:solidFill>
                  <a:schemeClr val="dk1"/>
                </a:solidFill>
                <a:latin typeface="Arial"/>
                <a:ea typeface="Arial"/>
                <a:cs typeface="Arial"/>
                <a:sym typeface="Arial"/>
              </a:rPr>
              <a:t>Video Verification: Exercises</a:t>
            </a:r>
            <a:endParaRPr b="0" i="0" sz="5900" u="none" cap="none" strike="noStrike">
              <a:solidFill>
                <a:schemeClr val="dk1"/>
              </a:solidFill>
              <a:latin typeface="Arial"/>
              <a:ea typeface="Arial"/>
              <a:cs typeface="Arial"/>
              <a:sym typeface="Arial"/>
            </a:endParaRPr>
          </a:p>
        </p:txBody>
      </p:sp>
      <p:grpSp>
        <p:nvGrpSpPr>
          <p:cNvPr id="4727" name="Google Shape;4727;ge36751bccf_0_268"/>
          <p:cNvGrpSpPr/>
          <p:nvPr/>
        </p:nvGrpSpPr>
        <p:grpSpPr>
          <a:xfrm>
            <a:off x="374053" y="197901"/>
            <a:ext cx="2781986" cy="765135"/>
            <a:chOff x="374053" y="197901"/>
            <a:chExt cx="2781986" cy="765135"/>
          </a:xfrm>
        </p:grpSpPr>
        <p:grpSp>
          <p:nvGrpSpPr>
            <p:cNvPr id="4728" name="Google Shape;4728;ge36751bccf_0_268"/>
            <p:cNvGrpSpPr/>
            <p:nvPr/>
          </p:nvGrpSpPr>
          <p:grpSpPr>
            <a:xfrm>
              <a:off x="374053" y="197901"/>
              <a:ext cx="2762714" cy="506223"/>
              <a:chOff x="6676223" y="232242"/>
              <a:chExt cx="5133247" cy="940585"/>
            </a:xfrm>
          </p:grpSpPr>
          <p:grpSp>
            <p:nvGrpSpPr>
              <p:cNvPr id="4729" name="Google Shape;4729;ge36751bccf_0_268"/>
              <p:cNvGrpSpPr/>
              <p:nvPr/>
            </p:nvGrpSpPr>
            <p:grpSpPr>
              <a:xfrm>
                <a:off x="10456026" y="522866"/>
                <a:ext cx="1353444" cy="504582"/>
                <a:chOff x="10456026" y="522866"/>
                <a:chExt cx="1353444" cy="504582"/>
              </a:xfrm>
            </p:grpSpPr>
            <p:grpSp>
              <p:nvGrpSpPr>
                <p:cNvPr id="4730" name="Google Shape;4730;ge36751bccf_0_268"/>
                <p:cNvGrpSpPr/>
                <p:nvPr/>
              </p:nvGrpSpPr>
              <p:grpSpPr>
                <a:xfrm>
                  <a:off x="11314887" y="522866"/>
                  <a:ext cx="494509" cy="320473"/>
                  <a:chOff x="9108110" y="975804"/>
                  <a:chExt cx="894715" cy="579831"/>
                </a:xfrm>
              </p:grpSpPr>
              <p:sp>
                <p:nvSpPr>
                  <p:cNvPr id="4731" name="Google Shape;4731;ge36751bccf_0_268"/>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2" name="Google Shape;4732;ge36751bccf_0_268"/>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3" name="Google Shape;4733;ge36751bccf_0_268"/>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4" name="Google Shape;4734;ge36751bccf_0_268"/>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5" name="Google Shape;4735;ge36751bccf_0_268"/>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6" name="Google Shape;4736;ge36751bccf_0_268"/>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7" name="Google Shape;4737;ge36751bccf_0_268"/>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8" name="Google Shape;4738;ge36751bccf_0_268"/>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9" name="Google Shape;4739;ge36751bccf_0_268"/>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40" name="Google Shape;4740;ge36751bccf_0_268"/>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1" name="Google Shape;4741;ge36751bccf_0_268"/>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42" name="Google Shape;4742;ge36751bccf_0_268"/>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3" name="Google Shape;4743;ge36751bccf_0_268"/>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744" name="Google Shape;4744;ge36751bccf_0_268"/>
              <p:cNvGrpSpPr/>
              <p:nvPr/>
            </p:nvGrpSpPr>
            <p:grpSpPr>
              <a:xfrm>
                <a:off x="6676223" y="232242"/>
                <a:ext cx="959888" cy="940585"/>
                <a:chOff x="715379" y="449977"/>
                <a:chExt cx="1736725" cy="1701800"/>
              </a:xfrm>
            </p:grpSpPr>
            <p:sp>
              <p:nvSpPr>
                <p:cNvPr id="4745" name="Google Shape;4745;ge36751bccf_0_268"/>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6" name="Google Shape;4746;ge36751bccf_0_268"/>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7" name="Google Shape;4747;ge36751bccf_0_268"/>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8" name="Google Shape;4748;ge36751bccf_0_268"/>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49" name="Google Shape;4749;ge36751bccf_0_268"/>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0" name="Google Shape;4750;ge36751bccf_0_268"/>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1" name="Google Shape;4751;ge36751bccf_0_268"/>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2" name="Google Shape;4752;ge36751bccf_0_268"/>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3" name="Google Shape;4753;ge36751bccf_0_268"/>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4" name="Google Shape;4754;ge36751bccf_0_268"/>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5" name="Google Shape;4755;ge36751bccf_0_268"/>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6" name="Google Shape;4756;ge36751bccf_0_268"/>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7" name="Google Shape;4757;ge36751bccf_0_268"/>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8" name="Google Shape;4758;ge36751bccf_0_268"/>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9" name="Google Shape;4759;ge36751bccf_0_268"/>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60" name="Google Shape;4760;ge36751bccf_0_268"/>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761" name="Google Shape;4761;ge36751bccf_0_268"/>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762" name="Google Shape;4762;ge36751bccf_0_268"/>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763" name="Google Shape;4763;ge36751bccf_0_268"/>
          <p:cNvPicPr preferRelativeResize="0"/>
          <p:nvPr/>
        </p:nvPicPr>
        <p:blipFill rotWithShape="1">
          <a:blip r:embed="rId13">
            <a:alphaModFix/>
          </a:blip>
          <a:srcRect b="30302" l="49898" r="27004" t="29329"/>
          <a:stretch/>
        </p:blipFill>
        <p:spPr>
          <a:xfrm rot="-5400000">
            <a:off x="11114399" y="5802155"/>
            <a:ext cx="634596" cy="1567032"/>
          </a:xfrm>
          <a:prstGeom prst="rect">
            <a:avLst/>
          </a:prstGeom>
          <a:noFill/>
          <a:ln>
            <a:noFill/>
          </a:ln>
        </p:spPr>
      </p:pic>
      <p:cxnSp>
        <p:nvCxnSpPr>
          <p:cNvPr id="4764" name="Google Shape;4764;ge36751bccf_0_268"/>
          <p:cNvCxnSpPr/>
          <p:nvPr/>
        </p:nvCxnSpPr>
        <p:spPr>
          <a:xfrm>
            <a:off x="5191839" y="3649244"/>
            <a:ext cx="786000" cy="0"/>
          </a:xfrm>
          <a:prstGeom prst="straightConnector1">
            <a:avLst/>
          </a:prstGeom>
          <a:noFill/>
          <a:ln cap="flat" cmpd="sng" w="127000">
            <a:solidFill>
              <a:srgbClr val="A7262A"/>
            </a:solidFill>
            <a:prstDash val="solid"/>
            <a:miter lim="800000"/>
            <a:headEnd len="sm" w="sm" type="none"/>
            <a:tailEnd len="sm" w="sm" type="none"/>
          </a:ln>
        </p:spPr>
      </p:cxn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9" name="Shape 4769"/>
        <p:cNvGrpSpPr/>
        <p:nvPr/>
      </p:nvGrpSpPr>
      <p:grpSpPr>
        <a:xfrm>
          <a:off x="0" y="0"/>
          <a:ext cx="0" cy="0"/>
          <a:chOff x="0" y="0"/>
          <a:chExt cx="0" cy="0"/>
        </a:xfrm>
      </p:grpSpPr>
      <p:sp>
        <p:nvSpPr>
          <p:cNvPr id="4770" name="Google Shape;4770;ge764ce25ac_0_279"/>
          <p:cNvSpPr txBox="1"/>
          <p:nvPr>
            <p:ph type="title"/>
          </p:nvPr>
        </p:nvSpPr>
        <p:spPr>
          <a:xfrm>
            <a:off x="6959737" y="1967431"/>
            <a:ext cx="5077200" cy="3354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3600">
                <a:latin typeface="Arial"/>
                <a:ea typeface="Arial"/>
                <a:cs typeface="Arial"/>
                <a:sym typeface="Arial"/>
              </a:rPr>
              <a:t>Is this a video of the Thai Health Minister hesitating to take the vaccine?</a:t>
            </a:r>
            <a:endParaRPr sz="3600">
              <a:latin typeface="Arial"/>
              <a:ea typeface="Arial"/>
              <a:cs typeface="Arial"/>
              <a:sym typeface="Arial"/>
            </a:endParaRPr>
          </a:p>
          <a:p>
            <a:pPr indent="0" lvl="0" marL="0" rtl="0" algn="l">
              <a:lnSpc>
                <a:spcPct val="90000"/>
              </a:lnSpc>
              <a:spcBef>
                <a:spcPts val="0"/>
              </a:spcBef>
              <a:spcAft>
                <a:spcPts val="0"/>
              </a:spcAft>
              <a:buClr>
                <a:schemeClr val="dk1"/>
              </a:buClr>
              <a:buSzPts val="6000"/>
              <a:buFont typeface="Arial"/>
              <a:buNone/>
            </a:pPr>
            <a:r>
              <a:t/>
            </a:r>
            <a:endParaRPr sz="3600">
              <a:latin typeface="Arial"/>
              <a:ea typeface="Arial"/>
              <a:cs typeface="Arial"/>
              <a:sym typeface="Arial"/>
            </a:endParaRPr>
          </a:p>
        </p:txBody>
      </p:sp>
      <p:cxnSp>
        <p:nvCxnSpPr>
          <p:cNvPr id="4771" name="Google Shape;4771;ge764ce25ac_0_279"/>
          <p:cNvCxnSpPr/>
          <p:nvPr/>
        </p:nvCxnSpPr>
        <p:spPr>
          <a:xfrm>
            <a:off x="8648089" y="5396069"/>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4772" name="Google Shape;4772;ge764ce25ac_0_279"/>
          <p:cNvGrpSpPr/>
          <p:nvPr/>
        </p:nvGrpSpPr>
        <p:grpSpPr>
          <a:xfrm>
            <a:off x="374053" y="197901"/>
            <a:ext cx="2781986" cy="765135"/>
            <a:chOff x="374053" y="197901"/>
            <a:chExt cx="2781986" cy="765135"/>
          </a:xfrm>
        </p:grpSpPr>
        <p:grpSp>
          <p:nvGrpSpPr>
            <p:cNvPr id="4773" name="Google Shape;4773;ge764ce25ac_0_279"/>
            <p:cNvGrpSpPr/>
            <p:nvPr/>
          </p:nvGrpSpPr>
          <p:grpSpPr>
            <a:xfrm>
              <a:off x="374053" y="197901"/>
              <a:ext cx="2762714" cy="506223"/>
              <a:chOff x="6676223" y="232242"/>
              <a:chExt cx="5133247" cy="940585"/>
            </a:xfrm>
          </p:grpSpPr>
          <p:grpSp>
            <p:nvGrpSpPr>
              <p:cNvPr id="4774" name="Google Shape;4774;ge764ce25ac_0_279"/>
              <p:cNvGrpSpPr/>
              <p:nvPr/>
            </p:nvGrpSpPr>
            <p:grpSpPr>
              <a:xfrm>
                <a:off x="10456026" y="522865"/>
                <a:ext cx="1353444" cy="504583"/>
                <a:chOff x="10456026" y="522865"/>
                <a:chExt cx="1353444" cy="504583"/>
              </a:xfrm>
            </p:grpSpPr>
            <p:grpSp>
              <p:nvGrpSpPr>
                <p:cNvPr id="4775" name="Google Shape;4775;ge764ce25ac_0_279"/>
                <p:cNvGrpSpPr/>
                <p:nvPr/>
              </p:nvGrpSpPr>
              <p:grpSpPr>
                <a:xfrm>
                  <a:off x="11314887" y="522865"/>
                  <a:ext cx="494509" cy="320473"/>
                  <a:chOff x="9108110" y="975804"/>
                  <a:chExt cx="894715" cy="579831"/>
                </a:xfrm>
              </p:grpSpPr>
              <p:sp>
                <p:nvSpPr>
                  <p:cNvPr id="4776" name="Google Shape;4776;ge764ce25ac_0_279"/>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77" name="Google Shape;4777;ge764ce25ac_0_279"/>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78" name="Google Shape;4778;ge764ce25ac_0_279"/>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79" name="Google Shape;4779;ge764ce25ac_0_279"/>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0" name="Google Shape;4780;ge764ce25ac_0_279"/>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1" name="Google Shape;4781;ge764ce25ac_0_279"/>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2" name="Google Shape;4782;ge764ce25ac_0_279"/>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3" name="Google Shape;4783;ge764ce25ac_0_279"/>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4" name="Google Shape;4784;ge764ce25ac_0_279"/>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85" name="Google Shape;4785;ge764ce25ac_0_279"/>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6" name="Google Shape;4786;ge764ce25ac_0_279"/>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87" name="Google Shape;4787;ge764ce25ac_0_279"/>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88" name="Google Shape;4788;ge764ce25ac_0_279"/>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789" name="Google Shape;4789;ge764ce25ac_0_279"/>
              <p:cNvGrpSpPr/>
              <p:nvPr/>
            </p:nvGrpSpPr>
            <p:grpSpPr>
              <a:xfrm>
                <a:off x="6676223" y="232242"/>
                <a:ext cx="959888" cy="940585"/>
                <a:chOff x="715379" y="449977"/>
                <a:chExt cx="1736725" cy="1701800"/>
              </a:xfrm>
            </p:grpSpPr>
            <p:sp>
              <p:nvSpPr>
                <p:cNvPr id="4790" name="Google Shape;4790;ge764ce25ac_0_279"/>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1" name="Google Shape;4791;ge764ce25ac_0_279"/>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2" name="Google Shape;4792;ge764ce25ac_0_279"/>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3" name="Google Shape;4793;ge764ce25ac_0_279"/>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4" name="Google Shape;4794;ge764ce25ac_0_279"/>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5" name="Google Shape;4795;ge764ce25ac_0_279"/>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6" name="Google Shape;4796;ge764ce25ac_0_279"/>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7" name="Google Shape;4797;ge764ce25ac_0_279"/>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8" name="Google Shape;4798;ge764ce25ac_0_279"/>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99" name="Google Shape;4799;ge764ce25ac_0_279"/>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0" name="Google Shape;4800;ge764ce25ac_0_279"/>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1" name="Google Shape;4801;ge764ce25ac_0_279"/>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2" name="Google Shape;4802;ge764ce25ac_0_279"/>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3" name="Google Shape;4803;ge764ce25ac_0_279"/>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4" name="Google Shape;4804;ge764ce25ac_0_279"/>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05" name="Google Shape;4805;ge764ce25ac_0_279"/>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806" name="Google Shape;4806;ge764ce25ac_0_279"/>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807" name="Google Shape;4807;ge764ce25ac_0_279"/>
            <p:cNvPicPr preferRelativeResize="0"/>
            <p:nvPr/>
          </p:nvPicPr>
          <p:blipFill rotWithShape="1">
            <a:blip r:embed="rId12">
              <a:alphaModFix/>
            </a:blip>
            <a:srcRect b="0" l="0" r="0" t="0"/>
            <a:stretch/>
          </p:blipFill>
          <p:spPr>
            <a:xfrm>
              <a:off x="384645" y="784985"/>
              <a:ext cx="2771394" cy="178051"/>
            </a:xfrm>
            <a:prstGeom prst="rect">
              <a:avLst/>
            </a:prstGeom>
            <a:noFill/>
            <a:ln>
              <a:noFill/>
            </a:ln>
          </p:spPr>
        </p:pic>
      </p:grpSp>
      <p:pic>
        <p:nvPicPr>
          <p:cNvPr id="4808" name="Google Shape;4808;ge764ce25ac_0_279"/>
          <p:cNvPicPr preferRelativeResize="0"/>
          <p:nvPr/>
        </p:nvPicPr>
        <p:blipFill rotWithShape="1">
          <a:blip r:embed="rId13">
            <a:alphaModFix/>
          </a:blip>
          <a:srcRect b="30302" l="49897" r="27002" t="29329"/>
          <a:stretch/>
        </p:blipFill>
        <p:spPr>
          <a:xfrm rot="-5400000">
            <a:off x="11114399" y="5802154"/>
            <a:ext cx="634596" cy="1567032"/>
          </a:xfrm>
          <a:prstGeom prst="rect">
            <a:avLst/>
          </a:prstGeom>
          <a:noFill/>
          <a:ln>
            <a:noFill/>
          </a:ln>
        </p:spPr>
      </p:pic>
      <p:pic>
        <p:nvPicPr>
          <p:cNvPr id="4809" name="Google Shape;4809;ge764ce25ac_0_279" title="Thai Min.mp4">
            <a:hlinkClick r:id="rId14"/>
          </p:cNvPr>
          <p:cNvPicPr preferRelativeResize="0"/>
          <p:nvPr/>
        </p:nvPicPr>
        <p:blipFill rotWithShape="1">
          <a:blip r:embed="rId15">
            <a:alphaModFix/>
          </a:blip>
          <a:srcRect b="0" l="0" r="0" t="0"/>
          <a:stretch/>
        </p:blipFill>
        <p:spPr>
          <a:xfrm>
            <a:off x="632917" y="1593783"/>
            <a:ext cx="6232800" cy="4674600"/>
          </a:xfrm>
          <a:prstGeom prst="rect">
            <a:avLst/>
          </a:prstGeom>
          <a:noFill/>
          <a:ln>
            <a:noFill/>
          </a:ln>
        </p:spPr>
      </p:pic>
      <p:sp>
        <p:nvSpPr>
          <p:cNvPr id="4810" name="Google Shape;4810;ge764ce25ac_0_279"/>
          <p:cNvSpPr txBox="1"/>
          <p:nvPr/>
        </p:nvSpPr>
        <p:spPr>
          <a:xfrm>
            <a:off x="1899400" y="6385575"/>
            <a:ext cx="4312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Arial"/>
                <a:ea typeface="Arial"/>
                <a:cs typeface="Arial"/>
                <a:sym typeface="Arial"/>
                <a:hlinkClick r:id="rId16"/>
              </a:rPr>
              <a:t>Video Link</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5" name="Shape 4815"/>
        <p:cNvGrpSpPr/>
        <p:nvPr/>
      </p:nvGrpSpPr>
      <p:grpSpPr>
        <a:xfrm>
          <a:off x="0" y="0"/>
          <a:ext cx="0" cy="0"/>
          <a:chOff x="0" y="0"/>
          <a:chExt cx="0" cy="0"/>
        </a:xfrm>
      </p:grpSpPr>
      <p:sp>
        <p:nvSpPr>
          <p:cNvPr id="4816" name="Google Shape;4816;gf8068a1d1c_1_3"/>
          <p:cNvSpPr txBox="1"/>
          <p:nvPr>
            <p:ph type="title"/>
          </p:nvPr>
        </p:nvSpPr>
        <p:spPr>
          <a:xfrm>
            <a:off x="6959737" y="1967431"/>
            <a:ext cx="5077200" cy="3354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lang="en-GB" sz="3600"/>
              <a:t>This is a 2019 video of a Chinese man scared of taking an injection</a:t>
            </a:r>
            <a:endParaRPr sz="3600">
              <a:latin typeface="Arial"/>
              <a:ea typeface="Arial"/>
              <a:cs typeface="Arial"/>
              <a:sym typeface="Arial"/>
            </a:endParaRPr>
          </a:p>
        </p:txBody>
      </p:sp>
      <p:cxnSp>
        <p:nvCxnSpPr>
          <p:cNvPr id="4817" name="Google Shape;4817;gf8068a1d1c_1_3"/>
          <p:cNvCxnSpPr/>
          <p:nvPr/>
        </p:nvCxnSpPr>
        <p:spPr>
          <a:xfrm>
            <a:off x="8648089" y="5396069"/>
            <a:ext cx="786000" cy="0"/>
          </a:xfrm>
          <a:prstGeom prst="straightConnector1">
            <a:avLst/>
          </a:prstGeom>
          <a:noFill/>
          <a:ln cap="flat" cmpd="sng" w="127000">
            <a:solidFill>
              <a:srgbClr val="A7262A"/>
            </a:solidFill>
            <a:prstDash val="solid"/>
            <a:miter lim="800000"/>
            <a:headEnd len="sm" w="sm" type="none"/>
            <a:tailEnd len="sm" w="sm" type="none"/>
          </a:ln>
        </p:spPr>
      </p:cxnSp>
      <p:grpSp>
        <p:nvGrpSpPr>
          <p:cNvPr id="4818" name="Google Shape;4818;gf8068a1d1c_1_3"/>
          <p:cNvGrpSpPr/>
          <p:nvPr/>
        </p:nvGrpSpPr>
        <p:grpSpPr>
          <a:xfrm>
            <a:off x="374052" y="197901"/>
            <a:ext cx="2781989" cy="765135"/>
            <a:chOff x="374052" y="197901"/>
            <a:chExt cx="2781989" cy="765135"/>
          </a:xfrm>
        </p:grpSpPr>
        <p:grpSp>
          <p:nvGrpSpPr>
            <p:cNvPr id="4819" name="Google Shape;4819;gf8068a1d1c_1_3"/>
            <p:cNvGrpSpPr/>
            <p:nvPr/>
          </p:nvGrpSpPr>
          <p:grpSpPr>
            <a:xfrm>
              <a:off x="374052" y="197901"/>
              <a:ext cx="2762714" cy="506223"/>
              <a:chOff x="6676223" y="232242"/>
              <a:chExt cx="5133248" cy="940585"/>
            </a:xfrm>
          </p:grpSpPr>
          <p:grpSp>
            <p:nvGrpSpPr>
              <p:cNvPr id="4820" name="Google Shape;4820;gf8068a1d1c_1_3"/>
              <p:cNvGrpSpPr/>
              <p:nvPr/>
            </p:nvGrpSpPr>
            <p:grpSpPr>
              <a:xfrm>
                <a:off x="10456026" y="522864"/>
                <a:ext cx="1353445" cy="504584"/>
                <a:chOff x="10456026" y="522864"/>
                <a:chExt cx="1353445" cy="504584"/>
              </a:xfrm>
            </p:grpSpPr>
            <p:grpSp>
              <p:nvGrpSpPr>
                <p:cNvPr id="4821" name="Google Shape;4821;gf8068a1d1c_1_3"/>
                <p:cNvGrpSpPr/>
                <p:nvPr/>
              </p:nvGrpSpPr>
              <p:grpSpPr>
                <a:xfrm>
                  <a:off x="11314887" y="522864"/>
                  <a:ext cx="494509" cy="320473"/>
                  <a:chOff x="9108110" y="975804"/>
                  <a:chExt cx="894715" cy="579831"/>
                </a:xfrm>
              </p:grpSpPr>
              <p:sp>
                <p:nvSpPr>
                  <p:cNvPr id="4822" name="Google Shape;4822;gf8068a1d1c_1_3"/>
                  <p:cNvSpPr/>
                  <p:nvPr/>
                </p:nvSpPr>
                <p:spPr>
                  <a:xfrm>
                    <a:off x="9292196" y="1218247"/>
                    <a:ext cx="158115" cy="334644"/>
                  </a:xfrm>
                  <a:custGeom>
                    <a:rect b="b" l="l" r="r" t="t"/>
                    <a:pathLst>
                      <a:path extrusionOk="0" h="334644" w="158115">
                        <a:moveTo>
                          <a:pt x="157810" y="242519"/>
                        </a:moveTo>
                        <a:lnTo>
                          <a:pt x="0" y="242519"/>
                        </a:lnTo>
                        <a:lnTo>
                          <a:pt x="0" y="334213"/>
                        </a:lnTo>
                        <a:lnTo>
                          <a:pt x="157810" y="334213"/>
                        </a:lnTo>
                        <a:lnTo>
                          <a:pt x="157810" y="242519"/>
                        </a:lnTo>
                        <a:close/>
                      </a:path>
                      <a:path extrusionOk="0" h="334644" w="158115">
                        <a:moveTo>
                          <a:pt x="157810" y="121285"/>
                        </a:moveTo>
                        <a:lnTo>
                          <a:pt x="0" y="121285"/>
                        </a:lnTo>
                        <a:lnTo>
                          <a:pt x="0" y="212991"/>
                        </a:lnTo>
                        <a:lnTo>
                          <a:pt x="157810" y="212991"/>
                        </a:lnTo>
                        <a:lnTo>
                          <a:pt x="157810" y="121285"/>
                        </a:lnTo>
                        <a:close/>
                      </a:path>
                      <a:path extrusionOk="0" h="334644" w="158115">
                        <a:moveTo>
                          <a:pt x="157810" y="0"/>
                        </a:moveTo>
                        <a:lnTo>
                          <a:pt x="0" y="0"/>
                        </a:lnTo>
                        <a:lnTo>
                          <a:pt x="0" y="91732"/>
                        </a:lnTo>
                        <a:lnTo>
                          <a:pt x="157810" y="91732"/>
                        </a:lnTo>
                        <a:lnTo>
                          <a:pt x="157810"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3" name="Google Shape;4823;gf8068a1d1c_1_3"/>
                  <p:cNvSpPr/>
                  <p:nvPr/>
                </p:nvSpPr>
                <p:spPr>
                  <a:xfrm>
                    <a:off x="9476346" y="1339532"/>
                    <a:ext cx="158115" cy="213359"/>
                  </a:xfrm>
                  <a:custGeom>
                    <a:rect b="b" l="l" r="r" t="t"/>
                    <a:pathLst>
                      <a:path extrusionOk="0" h="213359" w="158115">
                        <a:moveTo>
                          <a:pt x="157835" y="121234"/>
                        </a:moveTo>
                        <a:lnTo>
                          <a:pt x="0" y="121234"/>
                        </a:lnTo>
                        <a:lnTo>
                          <a:pt x="0" y="212928"/>
                        </a:lnTo>
                        <a:lnTo>
                          <a:pt x="157835" y="212928"/>
                        </a:lnTo>
                        <a:lnTo>
                          <a:pt x="157835" y="121234"/>
                        </a:lnTo>
                        <a:close/>
                      </a:path>
                      <a:path extrusionOk="0" h="213359" w="158115">
                        <a:moveTo>
                          <a:pt x="157835" y="0"/>
                        </a:moveTo>
                        <a:lnTo>
                          <a:pt x="0" y="0"/>
                        </a:lnTo>
                        <a:lnTo>
                          <a:pt x="0" y="91706"/>
                        </a:lnTo>
                        <a:lnTo>
                          <a:pt x="157835" y="91706"/>
                        </a:lnTo>
                        <a:lnTo>
                          <a:pt x="157835"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4" name="Google Shape;4824;gf8068a1d1c_1_3"/>
                  <p:cNvSpPr/>
                  <p:nvPr/>
                </p:nvSpPr>
                <p:spPr>
                  <a:xfrm>
                    <a:off x="9660445" y="1218247"/>
                    <a:ext cx="158115" cy="334644"/>
                  </a:xfrm>
                  <a:custGeom>
                    <a:rect b="b" l="l" r="r" t="t"/>
                    <a:pathLst>
                      <a:path extrusionOk="0" h="334644" w="158115">
                        <a:moveTo>
                          <a:pt x="157835" y="242519"/>
                        </a:moveTo>
                        <a:lnTo>
                          <a:pt x="0" y="242519"/>
                        </a:lnTo>
                        <a:lnTo>
                          <a:pt x="0" y="334213"/>
                        </a:lnTo>
                        <a:lnTo>
                          <a:pt x="157835" y="334213"/>
                        </a:lnTo>
                        <a:lnTo>
                          <a:pt x="157835" y="242519"/>
                        </a:lnTo>
                        <a:close/>
                      </a:path>
                      <a:path extrusionOk="0" h="334644" w="158115">
                        <a:moveTo>
                          <a:pt x="157835" y="121272"/>
                        </a:moveTo>
                        <a:lnTo>
                          <a:pt x="0" y="121272"/>
                        </a:lnTo>
                        <a:lnTo>
                          <a:pt x="0" y="212979"/>
                        </a:lnTo>
                        <a:lnTo>
                          <a:pt x="157835" y="212979"/>
                        </a:lnTo>
                        <a:lnTo>
                          <a:pt x="157835" y="121272"/>
                        </a:lnTo>
                        <a:close/>
                      </a:path>
                      <a:path extrusionOk="0" h="334644" w="158115">
                        <a:moveTo>
                          <a:pt x="157835" y="0"/>
                        </a:moveTo>
                        <a:lnTo>
                          <a:pt x="0" y="0"/>
                        </a:lnTo>
                        <a:lnTo>
                          <a:pt x="0" y="91732"/>
                        </a:lnTo>
                        <a:lnTo>
                          <a:pt x="157835" y="91732"/>
                        </a:lnTo>
                        <a:lnTo>
                          <a:pt x="157835"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5" name="Google Shape;4825;gf8068a1d1c_1_3"/>
                  <p:cNvSpPr/>
                  <p:nvPr/>
                </p:nvSpPr>
                <p:spPr>
                  <a:xfrm>
                    <a:off x="9844621" y="1097000"/>
                    <a:ext cx="158115" cy="455930"/>
                  </a:xfrm>
                  <a:custGeom>
                    <a:rect b="b" l="l" r="r" t="t"/>
                    <a:pathLst>
                      <a:path extrusionOk="0" h="455930" w="158115">
                        <a:moveTo>
                          <a:pt x="157784" y="363766"/>
                        </a:moveTo>
                        <a:lnTo>
                          <a:pt x="0" y="363766"/>
                        </a:lnTo>
                        <a:lnTo>
                          <a:pt x="0" y="455460"/>
                        </a:lnTo>
                        <a:lnTo>
                          <a:pt x="157784" y="455460"/>
                        </a:lnTo>
                        <a:lnTo>
                          <a:pt x="157784" y="363766"/>
                        </a:lnTo>
                        <a:close/>
                      </a:path>
                      <a:path extrusionOk="0" h="455930" w="158115">
                        <a:moveTo>
                          <a:pt x="157784" y="242519"/>
                        </a:moveTo>
                        <a:lnTo>
                          <a:pt x="0" y="242519"/>
                        </a:lnTo>
                        <a:lnTo>
                          <a:pt x="0" y="334225"/>
                        </a:lnTo>
                        <a:lnTo>
                          <a:pt x="157784" y="334225"/>
                        </a:lnTo>
                        <a:lnTo>
                          <a:pt x="157784" y="242519"/>
                        </a:lnTo>
                        <a:close/>
                      </a:path>
                      <a:path extrusionOk="0" h="455930" w="158115">
                        <a:moveTo>
                          <a:pt x="157784" y="0"/>
                        </a:moveTo>
                        <a:lnTo>
                          <a:pt x="0" y="0"/>
                        </a:lnTo>
                        <a:lnTo>
                          <a:pt x="0" y="91744"/>
                        </a:lnTo>
                        <a:lnTo>
                          <a:pt x="157784" y="91744"/>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6" name="Google Shape;4826;gf8068a1d1c_1_3"/>
                  <p:cNvSpPr/>
                  <p:nvPr/>
                </p:nvSpPr>
                <p:spPr>
                  <a:xfrm>
                    <a:off x="9660450" y="1096998"/>
                    <a:ext cx="158115" cy="92075"/>
                  </a:xfrm>
                  <a:custGeom>
                    <a:rect b="b" l="l" r="r" t="t"/>
                    <a:pathLst>
                      <a:path extrusionOk="0" h="92075" w="158115">
                        <a:moveTo>
                          <a:pt x="157789" y="0"/>
                        </a:moveTo>
                        <a:lnTo>
                          <a:pt x="0" y="0"/>
                        </a:lnTo>
                        <a:lnTo>
                          <a:pt x="0" y="91736"/>
                        </a:lnTo>
                        <a:lnTo>
                          <a:pt x="157789" y="91736"/>
                        </a:lnTo>
                        <a:lnTo>
                          <a:pt x="157789" y="0"/>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7" name="Google Shape;4827;gf8068a1d1c_1_3"/>
                  <p:cNvSpPr/>
                  <p:nvPr/>
                </p:nvSpPr>
                <p:spPr>
                  <a:xfrm>
                    <a:off x="9844621" y="975804"/>
                    <a:ext cx="158115" cy="334644"/>
                  </a:xfrm>
                  <a:custGeom>
                    <a:rect b="b" l="l" r="r" t="t"/>
                    <a:pathLst>
                      <a:path extrusionOk="0" h="334644" w="158115">
                        <a:moveTo>
                          <a:pt x="157784" y="242404"/>
                        </a:moveTo>
                        <a:lnTo>
                          <a:pt x="0" y="242404"/>
                        </a:lnTo>
                        <a:lnTo>
                          <a:pt x="0" y="334149"/>
                        </a:lnTo>
                        <a:lnTo>
                          <a:pt x="157784" y="334149"/>
                        </a:lnTo>
                        <a:lnTo>
                          <a:pt x="157784" y="242404"/>
                        </a:lnTo>
                        <a:close/>
                      </a:path>
                      <a:path extrusionOk="0" h="334644" w="158115">
                        <a:moveTo>
                          <a:pt x="157784" y="0"/>
                        </a:moveTo>
                        <a:lnTo>
                          <a:pt x="0" y="0"/>
                        </a:lnTo>
                        <a:lnTo>
                          <a:pt x="0" y="91732"/>
                        </a:lnTo>
                        <a:lnTo>
                          <a:pt x="157784" y="91732"/>
                        </a:lnTo>
                        <a:lnTo>
                          <a:pt x="157784"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8" name="Google Shape;4828;gf8068a1d1c_1_3"/>
                  <p:cNvSpPr/>
                  <p:nvPr/>
                </p:nvSpPr>
                <p:spPr>
                  <a:xfrm>
                    <a:off x="9292247" y="1552460"/>
                    <a:ext cx="526415" cy="1905"/>
                  </a:xfrm>
                  <a:custGeom>
                    <a:rect b="b" l="l" r="r" t="t"/>
                    <a:pathLst>
                      <a:path extrusionOk="0" h="1905" w="526415">
                        <a:moveTo>
                          <a:pt x="157784" y="0"/>
                        </a:moveTo>
                        <a:lnTo>
                          <a:pt x="0" y="0"/>
                        </a:lnTo>
                        <a:lnTo>
                          <a:pt x="0" y="1308"/>
                        </a:lnTo>
                        <a:lnTo>
                          <a:pt x="157784" y="1308"/>
                        </a:lnTo>
                        <a:lnTo>
                          <a:pt x="157784" y="0"/>
                        </a:lnTo>
                        <a:close/>
                      </a:path>
                      <a:path extrusionOk="0" h="1905" w="526415">
                        <a:moveTo>
                          <a:pt x="341922" y="0"/>
                        </a:moveTo>
                        <a:lnTo>
                          <a:pt x="184099" y="0"/>
                        </a:lnTo>
                        <a:lnTo>
                          <a:pt x="184099" y="1308"/>
                        </a:lnTo>
                        <a:lnTo>
                          <a:pt x="341922" y="1308"/>
                        </a:lnTo>
                        <a:lnTo>
                          <a:pt x="341922" y="0"/>
                        </a:lnTo>
                        <a:close/>
                      </a:path>
                      <a:path extrusionOk="0" h="1905" w="526415">
                        <a:moveTo>
                          <a:pt x="526034" y="0"/>
                        </a:moveTo>
                        <a:lnTo>
                          <a:pt x="368185" y="0"/>
                        </a:lnTo>
                        <a:lnTo>
                          <a:pt x="368185" y="1308"/>
                        </a:lnTo>
                        <a:lnTo>
                          <a:pt x="526034" y="1308"/>
                        </a:lnTo>
                        <a:lnTo>
                          <a:pt x="526034"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9" name="Google Shape;4829;gf8068a1d1c_1_3"/>
                  <p:cNvSpPr/>
                  <p:nvPr/>
                </p:nvSpPr>
                <p:spPr>
                  <a:xfrm>
                    <a:off x="9108113" y="1462087"/>
                    <a:ext cx="158115" cy="92075"/>
                  </a:xfrm>
                  <a:custGeom>
                    <a:rect b="b" l="l" r="r" t="t"/>
                    <a:pathLst>
                      <a:path extrusionOk="0" h="92075" w="158115">
                        <a:moveTo>
                          <a:pt x="157858" y="0"/>
                        </a:moveTo>
                        <a:lnTo>
                          <a:pt x="0" y="0"/>
                        </a:lnTo>
                        <a:lnTo>
                          <a:pt x="0" y="91713"/>
                        </a:lnTo>
                        <a:lnTo>
                          <a:pt x="157858" y="91713"/>
                        </a:lnTo>
                        <a:lnTo>
                          <a:pt x="157858" y="0"/>
                        </a:lnTo>
                        <a:close/>
                      </a:path>
                    </a:pathLst>
                  </a:custGeom>
                  <a:solidFill>
                    <a:srgbClr val="FCB43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0" name="Google Shape;4830;gf8068a1d1c_1_3"/>
                  <p:cNvSpPr/>
                  <p:nvPr/>
                </p:nvSpPr>
                <p:spPr>
                  <a:xfrm>
                    <a:off x="9108110" y="1552460"/>
                    <a:ext cx="894715" cy="3175"/>
                  </a:xfrm>
                  <a:custGeom>
                    <a:rect b="b" l="l" r="r" t="t"/>
                    <a:pathLst>
                      <a:path extrusionOk="0" h="3175" w="894715">
                        <a:moveTo>
                          <a:pt x="157861" y="1320"/>
                        </a:moveTo>
                        <a:lnTo>
                          <a:pt x="0" y="1320"/>
                        </a:lnTo>
                        <a:lnTo>
                          <a:pt x="0" y="2679"/>
                        </a:lnTo>
                        <a:lnTo>
                          <a:pt x="157861" y="2679"/>
                        </a:lnTo>
                        <a:lnTo>
                          <a:pt x="157861" y="1320"/>
                        </a:lnTo>
                        <a:close/>
                      </a:path>
                      <a:path extrusionOk="0" h="3175" w="894715">
                        <a:moveTo>
                          <a:pt x="894295" y="0"/>
                        </a:moveTo>
                        <a:lnTo>
                          <a:pt x="736511" y="0"/>
                        </a:lnTo>
                        <a:lnTo>
                          <a:pt x="736511" y="1308"/>
                        </a:lnTo>
                        <a:lnTo>
                          <a:pt x="894295" y="1308"/>
                        </a:lnTo>
                        <a:lnTo>
                          <a:pt x="894295" y="0"/>
                        </a:lnTo>
                        <a:close/>
                      </a:path>
                    </a:pathLst>
                  </a:custGeom>
                  <a:solidFill>
                    <a:srgbClr val="FFF1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831" name="Google Shape;4831;gf8068a1d1c_1_3"/>
                <p:cNvSpPr/>
                <p:nvPr/>
              </p:nvSpPr>
              <p:spPr>
                <a:xfrm>
                  <a:off x="10456026" y="574912"/>
                  <a:ext cx="824468" cy="268391"/>
                </a:xfrm>
                <a:custGeom>
                  <a:rect b="b" l="l" r="r" t="t"/>
                  <a:pathLst>
                    <a:path extrusionOk="0" h="485775" w="1492250">
                      <a:moveTo>
                        <a:pt x="354202" y="0"/>
                      </a:moveTo>
                      <a:lnTo>
                        <a:pt x="260458" y="0"/>
                      </a:lnTo>
                      <a:lnTo>
                        <a:pt x="260458" y="129076"/>
                      </a:lnTo>
                      <a:lnTo>
                        <a:pt x="179917" y="129076"/>
                      </a:lnTo>
                      <a:lnTo>
                        <a:pt x="131931" y="132250"/>
                      </a:lnTo>
                      <a:lnTo>
                        <a:pt x="94260" y="141775"/>
                      </a:lnTo>
                      <a:lnTo>
                        <a:pt x="50793" y="170216"/>
                      </a:lnTo>
                      <a:lnTo>
                        <a:pt x="21643" y="209575"/>
                      </a:lnTo>
                      <a:lnTo>
                        <a:pt x="5400" y="252976"/>
                      </a:lnTo>
                      <a:lnTo>
                        <a:pt x="0" y="302707"/>
                      </a:lnTo>
                      <a:lnTo>
                        <a:pt x="2870" y="343419"/>
                      </a:lnTo>
                      <a:lnTo>
                        <a:pt x="25818" y="410591"/>
                      </a:lnTo>
                      <a:lnTo>
                        <a:pt x="71085" y="458123"/>
                      </a:lnTo>
                      <a:lnTo>
                        <a:pt x="134967" y="482216"/>
                      </a:lnTo>
                      <a:lnTo>
                        <a:pt x="173654" y="485229"/>
                      </a:lnTo>
                      <a:lnTo>
                        <a:pt x="354202" y="485229"/>
                      </a:lnTo>
                      <a:lnTo>
                        <a:pt x="354202" y="409001"/>
                      </a:lnTo>
                      <a:lnTo>
                        <a:pt x="196103" y="409001"/>
                      </a:lnTo>
                      <a:lnTo>
                        <a:pt x="171334" y="407586"/>
                      </a:lnTo>
                      <a:lnTo>
                        <a:pt x="133620" y="396278"/>
                      </a:lnTo>
                      <a:lnTo>
                        <a:pt x="104212" y="355884"/>
                      </a:lnTo>
                      <a:lnTo>
                        <a:pt x="98722" y="309624"/>
                      </a:lnTo>
                      <a:lnTo>
                        <a:pt x="100217" y="283730"/>
                      </a:lnTo>
                      <a:lnTo>
                        <a:pt x="112176" y="243878"/>
                      </a:lnTo>
                      <a:lnTo>
                        <a:pt x="154868" y="211957"/>
                      </a:lnTo>
                      <a:lnTo>
                        <a:pt x="203674" y="205969"/>
                      </a:lnTo>
                      <a:lnTo>
                        <a:pt x="354202" y="205969"/>
                      </a:lnTo>
                      <a:lnTo>
                        <a:pt x="354202" y="0"/>
                      </a:lnTo>
                      <a:close/>
                    </a:path>
                    <a:path extrusionOk="0" h="485775" w="1492250">
                      <a:moveTo>
                        <a:pt x="354202" y="205969"/>
                      </a:moveTo>
                      <a:lnTo>
                        <a:pt x="260458" y="205969"/>
                      </a:lnTo>
                      <a:lnTo>
                        <a:pt x="260458" y="409001"/>
                      </a:lnTo>
                      <a:lnTo>
                        <a:pt x="354202" y="409001"/>
                      </a:lnTo>
                      <a:lnTo>
                        <a:pt x="354202" y="205969"/>
                      </a:lnTo>
                      <a:close/>
                    </a:path>
                    <a:path extrusionOk="0" h="485775" w="1492250">
                      <a:moveTo>
                        <a:pt x="636123" y="129076"/>
                      </a:moveTo>
                      <a:lnTo>
                        <a:pt x="443346" y="129076"/>
                      </a:lnTo>
                      <a:lnTo>
                        <a:pt x="443346" y="202676"/>
                      </a:lnTo>
                      <a:lnTo>
                        <a:pt x="600447" y="202676"/>
                      </a:lnTo>
                      <a:lnTo>
                        <a:pt x="622558" y="203481"/>
                      </a:lnTo>
                      <a:lnTo>
                        <a:pt x="666970" y="215536"/>
                      </a:lnTo>
                      <a:lnTo>
                        <a:pt x="685634" y="260102"/>
                      </a:lnTo>
                      <a:lnTo>
                        <a:pt x="685634" y="269004"/>
                      </a:lnTo>
                      <a:lnTo>
                        <a:pt x="561846" y="269004"/>
                      </a:lnTo>
                      <a:lnTo>
                        <a:pt x="526436" y="270657"/>
                      </a:lnTo>
                      <a:lnTo>
                        <a:pt x="471885" y="283871"/>
                      </a:lnTo>
                      <a:lnTo>
                        <a:pt x="438380" y="310782"/>
                      </a:lnTo>
                      <a:lnTo>
                        <a:pt x="421972" y="354353"/>
                      </a:lnTo>
                      <a:lnTo>
                        <a:pt x="419922" y="382559"/>
                      </a:lnTo>
                      <a:lnTo>
                        <a:pt x="421702" y="405761"/>
                      </a:lnTo>
                      <a:lnTo>
                        <a:pt x="435960" y="443732"/>
                      </a:lnTo>
                      <a:lnTo>
                        <a:pt x="464262" y="470197"/>
                      </a:lnTo>
                      <a:lnTo>
                        <a:pt x="505112" y="483559"/>
                      </a:lnTo>
                      <a:lnTo>
                        <a:pt x="530151" y="485229"/>
                      </a:lnTo>
                      <a:lnTo>
                        <a:pt x="783003" y="485229"/>
                      </a:lnTo>
                      <a:lnTo>
                        <a:pt x="783003" y="413613"/>
                      </a:lnTo>
                      <a:lnTo>
                        <a:pt x="568454" y="413613"/>
                      </a:lnTo>
                      <a:lnTo>
                        <a:pt x="554245" y="413146"/>
                      </a:lnTo>
                      <a:lnTo>
                        <a:pt x="519785" y="395912"/>
                      </a:lnTo>
                      <a:lnTo>
                        <a:pt x="517268" y="379933"/>
                      </a:lnTo>
                      <a:lnTo>
                        <a:pt x="518051" y="369701"/>
                      </a:lnTo>
                      <a:lnTo>
                        <a:pt x="547480" y="342225"/>
                      </a:lnTo>
                      <a:lnTo>
                        <a:pt x="575371" y="339989"/>
                      </a:lnTo>
                      <a:lnTo>
                        <a:pt x="783003" y="339989"/>
                      </a:lnTo>
                      <a:lnTo>
                        <a:pt x="783003" y="262087"/>
                      </a:lnTo>
                      <a:lnTo>
                        <a:pt x="773763" y="204198"/>
                      </a:lnTo>
                      <a:lnTo>
                        <a:pt x="746042" y="162561"/>
                      </a:lnTo>
                      <a:lnTo>
                        <a:pt x="700078" y="137447"/>
                      </a:lnTo>
                      <a:lnTo>
                        <a:pt x="670351" y="131169"/>
                      </a:lnTo>
                      <a:lnTo>
                        <a:pt x="636123" y="129076"/>
                      </a:lnTo>
                      <a:close/>
                    </a:path>
                    <a:path extrusionOk="0" h="485775" w="1492250">
                      <a:moveTo>
                        <a:pt x="783003" y="339989"/>
                      </a:moveTo>
                      <a:lnTo>
                        <a:pt x="686288" y="339989"/>
                      </a:lnTo>
                      <a:lnTo>
                        <a:pt x="686288" y="413613"/>
                      </a:lnTo>
                      <a:lnTo>
                        <a:pt x="783003" y="413613"/>
                      </a:lnTo>
                      <a:lnTo>
                        <a:pt x="783003" y="339989"/>
                      </a:lnTo>
                      <a:close/>
                    </a:path>
                    <a:path extrusionOk="0" h="485775" w="1492250">
                      <a:moveTo>
                        <a:pt x="990315" y="200026"/>
                      </a:moveTo>
                      <a:lnTo>
                        <a:pt x="896249" y="200026"/>
                      </a:lnTo>
                      <a:lnTo>
                        <a:pt x="896249" y="373658"/>
                      </a:lnTo>
                      <a:lnTo>
                        <a:pt x="903171" y="421232"/>
                      </a:lnTo>
                      <a:lnTo>
                        <a:pt x="923953" y="456332"/>
                      </a:lnTo>
                      <a:lnTo>
                        <a:pt x="957789" y="478012"/>
                      </a:lnTo>
                      <a:lnTo>
                        <a:pt x="1003851" y="485229"/>
                      </a:lnTo>
                      <a:lnTo>
                        <a:pt x="1089669" y="485229"/>
                      </a:lnTo>
                      <a:lnTo>
                        <a:pt x="1089669" y="414278"/>
                      </a:lnTo>
                      <a:lnTo>
                        <a:pt x="1051044" y="414278"/>
                      </a:lnTo>
                      <a:lnTo>
                        <a:pt x="1035474" y="413315"/>
                      </a:lnTo>
                      <a:lnTo>
                        <a:pt x="997922" y="389732"/>
                      </a:lnTo>
                      <a:lnTo>
                        <a:pt x="990315" y="343958"/>
                      </a:lnTo>
                      <a:lnTo>
                        <a:pt x="990315" y="200026"/>
                      </a:lnTo>
                      <a:close/>
                    </a:path>
                    <a:path extrusionOk="0" h="485775" w="1492250">
                      <a:moveTo>
                        <a:pt x="1089669" y="129076"/>
                      </a:moveTo>
                      <a:lnTo>
                        <a:pt x="829876" y="129076"/>
                      </a:lnTo>
                      <a:lnTo>
                        <a:pt x="829876" y="200026"/>
                      </a:lnTo>
                      <a:lnTo>
                        <a:pt x="1089669" y="200026"/>
                      </a:lnTo>
                      <a:lnTo>
                        <a:pt x="1089669" y="129076"/>
                      </a:lnTo>
                      <a:close/>
                    </a:path>
                    <a:path extrusionOk="0" h="485775" w="1492250">
                      <a:moveTo>
                        <a:pt x="990315" y="0"/>
                      </a:moveTo>
                      <a:lnTo>
                        <a:pt x="896249" y="0"/>
                      </a:lnTo>
                      <a:lnTo>
                        <a:pt x="896249" y="129076"/>
                      </a:lnTo>
                      <a:lnTo>
                        <a:pt x="990315" y="129076"/>
                      </a:lnTo>
                      <a:lnTo>
                        <a:pt x="990315" y="0"/>
                      </a:lnTo>
                      <a:close/>
                    </a:path>
                    <a:path extrusionOk="0" h="485775" w="1492250">
                      <a:moveTo>
                        <a:pt x="1345171" y="129076"/>
                      </a:moveTo>
                      <a:lnTo>
                        <a:pt x="1152394" y="129076"/>
                      </a:lnTo>
                      <a:lnTo>
                        <a:pt x="1152394" y="202676"/>
                      </a:lnTo>
                      <a:lnTo>
                        <a:pt x="1309518" y="202676"/>
                      </a:lnTo>
                      <a:lnTo>
                        <a:pt x="1331622" y="203481"/>
                      </a:lnTo>
                      <a:lnTo>
                        <a:pt x="1376018" y="215536"/>
                      </a:lnTo>
                      <a:lnTo>
                        <a:pt x="1394670" y="260102"/>
                      </a:lnTo>
                      <a:lnTo>
                        <a:pt x="1394670" y="269004"/>
                      </a:lnTo>
                      <a:lnTo>
                        <a:pt x="1270882" y="269004"/>
                      </a:lnTo>
                      <a:lnTo>
                        <a:pt x="1235484" y="270657"/>
                      </a:lnTo>
                      <a:lnTo>
                        <a:pt x="1180939" y="283871"/>
                      </a:lnTo>
                      <a:lnTo>
                        <a:pt x="1147427" y="310782"/>
                      </a:lnTo>
                      <a:lnTo>
                        <a:pt x="1130991" y="354353"/>
                      </a:lnTo>
                      <a:lnTo>
                        <a:pt x="1128935" y="382559"/>
                      </a:lnTo>
                      <a:lnTo>
                        <a:pt x="1130720" y="405761"/>
                      </a:lnTo>
                      <a:lnTo>
                        <a:pt x="1144997" y="443732"/>
                      </a:lnTo>
                      <a:lnTo>
                        <a:pt x="1173315" y="470197"/>
                      </a:lnTo>
                      <a:lnTo>
                        <a:pt x="1214158" y="483559"/>
                      </a:lnTo>
                      <a:lnTo>
                        <a:pt x="1239187" y="485229"/>
                      </a:lnTo>
                      <a:lnTo>
                        <a:pt x="1492063" y="485229"/>
                      </a:lnTo>
                      <a:lnTo>
                        <a:pt x="1492063" y="413613"/>
                      </a:lnTo>
                      <a:lnTo>
                        <a:pt x="1277478" y="413613"/>
                      </a:lnTo>
                      <a:lnTo>
                        <a:pt x="1263287" y="413146"/>
                      </a:lnTo>
                      <a:lnTo>
                        <a:pt x="1228838" y="395912"/>
                      </a:lnTo>
                      <a:lnTo>
                        <a:pt x="1226316" y="379933"/>
                      </a:lnTo>
                      <a:lnTo>
                        <a:pt x="1227099" y="369701"/>
                      </a:lnTo>
                      <a:lnTo>
                        <a:pt x="1256523" y="342225"/>
                      </a:lnTo>
                      <a:lnTo>
                        <a:pt x="1284419" y="339989"/>
                      </a:lnTo>
                      <a:lnTo>
                        <a:pt x="1492063" y="339989"/>
                      </a:lnTo>
                      <a:lnTo>
                        <a:pt x="1492063" y="262087"/>
                      </a:lnTo>
                      <a:lnTo>
                        <a:pt x="1482819" y="204198"/>
                      </a:lnTo>
                      <a:lnTo>
                        <a:pt x="1455079" y="162561"/>
                      </a:lnTo>
                      <a:lnTo>
                        <a:pt x="1409124" y="137447"/>
                      </a:lnTo>
                      <a:lnTo>
                        <a:pt x="1379395" y="131169"/>
                      </a:lnTo>
                      <a:lnTo>
                        <a:pt x="1345171" y="129076"/>
                      </a:lnTo>
                      <a:close/>
                    </a:path>
                    <a:path extrusionOk="0" h="485775" w="1492250">
                      <a:moveTo>
                        <a:pt x="1492063" y="339989"/>
                      </a:moveTo>
                      <a:lnTo>
                        <a:pt x="1395347" y="339989"/>
                      </a:lnTo>
                      <a:lnTo>
                        <a:pt x="1395347" y="413613"/>
                      </a:lnTo>
                      <a:lnTo>
                        <a:pt x="1492063" y="413613"/>
                      </a:lnTo>
                      <a:lnTo>
                        <a:pt x="1492063" y="339989"/>
                      </a:lnTo>
                      <a:close/>
                    </a:path>
                  </a:pathLst>
                </a:custGeom>
                <a:solidFill>
                  <a:srgbClr val="F36E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2" name="Google Shape;4832;gf8068a1d1c_1_3"/>
                <p:cNvSpPr/>
                <p:nvPr/>
              </p:nvSpPr>
              <p:spPr>
                <a:xfrm>
                  <a:off x="10983599" y="876588"/>
                  <a:ext cx="825871" cy="150860"/>
                </a:xfrm>
                <a:custGeom>
                  <a:rect b="b" l="l" r="r" t="t"/>
                  <a:pathLst>
                    <a:path extrusionOk="0" h="273050" w="1494790">
                      <a:moveTo>
                        <a:pt x="44876" y="4508"/>
                      </a:moveTo>
                      <a:lnTo>
                        <a:pt x="0" y="4508"/>
                      </a:lnTo>
                      <a:lnTo>
                        <a:pt x="0" y="268442"/>
                      </a:lnTo>
                      <a:lnTo>
                        <a:pt x="211934" y="268442"/>
                      </a:lnTo>
                      <a:lnTo>
                        <a:pt x="211934" y="237309"/>
                      </a:lnTo>
                      <a:lnTo>
                        <a:pt x="44876" y="237309"/>
                      </a:lnTo>
                      <a:lnTo>
                        <a:pt x="44876" y="4508"/>
                      </a:lnTo>
                      <a:close/>
                    </a:path>
                    <a:path extrusionOk="0" h="273050" w="1494790">
                      <a:moveTo>
                        <a:pt x="511567" y="4508"/>
                      </a:moveTo>
                      <a:lnTo>
                        <a:pt x="266308" y="4508"/>
                      </a:lnTo>
                      <a:lnTo>
                        <a:pt x="266308" y="268442"/>
                      </a:lnTo>
                      <a:lnTo>
                        <a:pt x="519425" y="268442"/>
                      </a:lnTo>
                      <a:lnTo>
                        <a:pt x="519425" y="237309"/>
                      </a:lnTo>
                      <a:lnTo>
                        <a:pt x="311184" y="237309"/>
                      </a:lnTo>
                      <a:lnTo>
                        <a:pt x="311184" y="147442"/>
                      </a:lnTo>
                      <a:lnTo>
                        <a:pt x="498845" y="147442"/>
                      </a:lnTo>
                      <a:lnTo>
                        <a:pt x="498845" y="116480"/>
                      </a:lnTo>
                      <a:lnTo>
                        <a:pt x="311184" y="116480"/>
                      </a:lnTo>
                      <a:lnTo>
                        <a:pt x="311184" y="35618"/>
                      </a:lnTo>
                      <a:lnTo>
                        <a:pt x="511567" y="35618"/>
                      </a:lnTo>
                      <a:lnTo>
                        <a:pt x="511567" y="4508"/>
                      </a:lnTo>
                      <a:close/>
                    </a:path>
                    <a:path extrusionOk="0" h="273050" w="1494790">
                      <a:moveTo>
                        <a:pt x="722790" y="4508"/>
                      </a:moveTo>
                      <a:lnTo>
                        <a:pt x="674449" y="4508"/>
                      </a:lnTo>
                      <a:lnTo>
                        <a:pt x="544192" y="268442"/>
                      </a:lnTo>
                      <a:lnTo>
                        <a:pt x="591844" y="268442"/>
                      </a:lnTo>
                      <a:lnTo>
                        <a:pt x="629103" y="188486"/>
                      </a:lnTo>
                      <a:lnTo>
                        <a:pt x="819553" y="188486"/>
                      </a:lnTo>
                      <a:lnTo>
                        <a:pt x="804596" y="160049"/>
                      </a:lnTo>
                      <a:lnTo>
                        <a:pt x="642043" y="160049"/>
                      </a:lnTo>
                      <a:lnTo>
                        <a:pt x="679302" y="82628"/>
                      </a:lnTo>
                      <a:lnTo>
                        <a:pt x="684863" y="70103"/>
                      </a:lnTo>
                      <a:lnTo>
                        <a:pt x="689761" y="57517"/>
                      </a:lnTo>
                      <a:lnTo>
                        <a:pt x="694001" y="44880"/>
                      </a:lnTo>
                      <a:lnTo>
                        <a:pt x="697587" y="32200"/>
                      </a:lnTo>
                      <a:lnTo>
                        <a:pt x="737354" y="32200"/>
                      </a:lnTo>
                      <a:lnTo>
                        <a:pt x="722790" y="4508"/>
                      </a:lnTo>
                      <a:close/>
                    </a:path>
                    <a:path extrusionOk="0" h="273050" w="1494790">
                      <a:moveTo>
                        <a:pt x="819553" y="188486"/>
                      </a:moveTo>
                      <a:lnTo>
                        <a:pt x="770901" y="188486"/>
                      </a:lnTo>
                      <a:lnTo>
                        <a:pt x="810477" y="268442"/>
                      </a:lnTo>
                      <a:lnTo>
                        <a:pt x="861605" y="268442"/>
                      </a:lnTo>
                      <a:lnTo>
                        <a:pt x="819553" y="188486"/>
                      </a:lnTo>
                      <a:close/>
                    </a:path>
                    <a:path extrusionOk="0" h="273050" w="1494790">
                      <a:moveTo>
                        <a:pt x="737354" y="32200"/>
                      </a:moveTo>
                      <a:lnTo>
                        <a:pt x="697587" y="32200"/>
                      </a:lnTo>
                      <a:lnTo>
                        <a:pt x="702038" y="43665"/>
                      </a:lnTo>
                      <a:lnTo>
                        <a:pt x="707529" y="56617"/>
                      </a:lnTo>
                      <a:lnTo>
                        <a:pt x="714063" y="71048"/>
                      </a:lnTo>
                      <a:lnTo>
                        <a:pt x="721643" y="86953"/>
                      </a:lnTo>
                      <a:lnTo>
                        <a:pt x="757044" y="160049"/>
                      </a:lnTo>
                      <a:lnTo>
                        <a:pt x="804596" y="160049"/>
                      </a:lnTo>
                      <a:lnTo>
                        <a:pt x="737354" y="32200"/>
                      </a:lnTo>
                      <a:close/>
                    </a:path>
                    <a:path extrusionOk="0" h="273050" w="1494790">
                      <a:moveTo>
                        <a:pt x="1014347" y="4508"/>
                      </a:moveTo>
                      <a:lnTo>
                        <a:pt x="897499" y="4508"/>
                      </a:lnTo>
                      <a:lnTo>
                        <a:pt x="897499" y="268442"/>
                      </a:lnTo>
                      <a:lnTo>
                        <a:pt x="1019888" y="268442"/>
                      </a:lnTo>
                      <a:lnTo>
                        <a:pt x="1034822" y="268163"/>
                      </a:lnTo>
                      <a:lnTo>
                        <a:pt x="1074366" y="263922"/>
                      </a:lnTo>
                      <a:lnTo>
                        <a:pt x="1114860" y="250696"/>
                      </a:lnTo>
                      <a:lnTo>
                        <a:pt x="1134559" y="237309"/>
                      </a:lnTo>
                      <a:lnTo>
                        <a:pt x="942364" y="237309"/>
                      </a:lnTo>
                      <a:lnTo>
                        <a:pt x="942364" y="35618"/>
                      </a:lnTo>
                      <a:lnTo>
                        <a:pt x="1135701" y="35618"/>
                      </a:lnTo>
                      <a:lnTo>
                        <a:pt x="1124438" y="27175"/>
                      </a:lnTo>
                      <a:lnTo>
                        <a:pt x="1088752" y="11424"/>
                      </a:lnTo>
                      <a:lnTo>
                        <a:pt x="1049196" y="5453"/>
                      </a:lnTo>
                      <a:lnTo>
                        <a:pt x="1032937" y="4744"/>
                      </a:lnTo>
                      <a:lnTo>
                        <a:pt x="1014347" y="4508"/>
                      </a:lnTo>
                      <a:close/>
                    </a:path>
                    <a:path extrusionOk="0" h="273050" w="1494790">
                      <a:moveTo>
                        <a:pt x="1135701" y="35618"/>
                      </a:moveTo>
                      <a:lnTo>
                        <a:pt x="1013625" y="35618"/>
                      </a:lnTo>
                      <a:lnTo>
                        <a:pt x="1032269" y="35963"/>
                      </a:lnTo>
                      <a:lnTo>
                        <a:pt x="1048162" y="36989"/>
                      </a:lnTo>
                      <a:lnTo>
                        <a:pt x="1094806" y="52273"/>
                      </a:lnTo>
                      <a:lnTo>
                        <a:pt x="1121797" y="83166"/>
                      </a:lnTo>
                      <a:lnTo>
                        <a:pt x="1131631" y="134479"/>
                      </a:lnTo>
                      <a:lnTo>
                        <a:pt x="1131074" y="148870"/>
                      </a:lnTo>
                      <a:lnTo>
                        <a:pt x="1117825" y="195301"/>
                      </a:lnTo>
                      <a:lnTo>
                        <a:pt x="1084568" y="226583"/>
                      </a:lnTo>
                      <a:lnTo>
                        <a:pt x="1044726" y="236090"/>
                      </a:lnTo>
                      <a:lnTo>
                        <a:pt x="1014783" y="237309"/>
                      </a:lnTo>
                      <a:lnTo>
                        <a:pt x="1134559" y="237309"/>
                      </a:lnTo>
                      <a:lnTo>
                        <a:pt x="1164037" y="199446"/>
                      </a:lnTo>
                      <a:lnTo>
                        <a:pt x="1177343" y="149632"/>
                      </a:lnTo>
                      <a:lnTo>
                        <a:pt x="1177907" y="135029"/>
                      </a:lnTo>
                      <a:lnTo>
                        <a:pt x="1177071" y="117876"/>
                      </a:lnTo>
                      <a:lnTo>
                        <a:pt x="1164600" y="72292"/>
                      </a:lnTo>
                      <a:lnTo>
                        <a:pt x="1137023" y="36609"/>
                      </a:lnTo>
                      <a:lnTo>
                        <a:pt x="1135701" y="35618"/>
                      </a:lnTo>
                      <a:close/>
                    </a:path>
                    <a:path extrusionOk="0" h="273050" w="1494790">
                      <a:moveTo>
                        <a:pt x="1266753" y="180777"/>
                      </a:moveTo>
                      <a:lnTo>
                        <a:pt x="1224400" y="183657"/>
                      </a:lnTo>
                      <a:lnTo>
                        <a:pt x="1225917" y="196543"/>
                      </a:lnTo>
                      <a:lnTo>
                        <a:pt x="1229526" y="208739"/>
                      </a:lnTo>
                      <a:lnTo>
                        <a:pt x="1252723" y="240899"/>
                      </a:lnTo>
                      <a:lnTo>
                        <a:pt x="1291829" y="262488"/>
                      </a:lnTo>
                      <a:lnTo>
                        <a:pt x="1346922" y="272306"/>
                      </a:lnTo>
                      <a:lnTo>
                        <a:pt x="1368997" y="272962"/>
                      </a:lnTo>
                      <a:lnTo>
                        <a:pt x="1386780" y="272306"/>
                      </a:lnTo>
                      <a:lnTo>
                        <a:pt x="1434373" y="262580"/>
                      </a:lnTo>
                      <a:lnTo>
                        <a:pt x="1470317" y="242406"/>
                      </a:lnTo>
                      <a:lnTo>
                        <a:pt x="1471084" y="241622"/>
                      </a:lnTo>
                      <a:lnTo>
                        <a:pt x="1366932" y="241622"/>
                      </a:lnTo>
                      <a:lnTo>
                        <a:pt x="1352828" y="241133"/>
                      </a:lnTo>
                      <a:lnTo>
                        <a:pt x="1314875" y="233798"/>
                      </a:lnTo>
                      <a:lnTo>
                        <a:pt x="1280736" y="213264"/>
                      </a:lnTo>
                      <a:lnTo>
                        <a:pt x="1268746" y="190235"/>
                      </a:lnTo>
                      <a:lnTo>
                        <a:pt x="1266753" y="180777"/>
                      </a:lnTo>
                      <a:close/>
                    </a:path>
                    <a:path extrusionOk="0" h="273050" w="1494790">
                      <a:moveTo>
                        <a:pt x="1356734" y="0"/>
                      </a:moveTo>
                      <a:lnTo>
                        <a:pt x="1308891" y="5057"/>
                      </a:lnTo>
                      <a:lnTo>
                        <a:pt x="1269867" y="20077"/>
                      </a:lnTo>
                      <a:lnTo>
                        <a:pt x="1241005" y="53397"/>
                      </a:lnTo>
                      <a:lnTo>
                        <a:pt x="1237363" y="72751"/>
                      </a:lnTo>
                      <a:lnTo>
                        <a:pt x="1238107" y="81614"/>
                      </a:lnTo>
                      <a:lnTo>
                        <a:pt x="1264281" y="119071"/>
                      </a:lnTo>
                      <a:lnTo>
                        <a:pt x="1311230" y="138168"/>
                      </a:lnTo>
                      <a:lnTo>
                        <a:pt x="1372261" y="150731"/>
                      </a:lnTo>
                      <a:lnTo>
                        <a:pt x="1389429" y="154231"/>
                      </a:lnTo>
                      <a:lnTo>
                        <a:pt x="1429635" y="166563"/>
                      </a:lnTo>
                      <a:lnTo>
                        <a:pt x="1451144" y="188486"/>
                      </a:lnTo>
                      <a:lnTo>
                        <a:pt x="1451144" y="204959"/>
                      </a:lnTo>
                      <a:lnTo>
                        <a:pt x="1421471" y="232434"/>
                      </a:lnTo>
                      <a:lnTo>
                        <a:pt x="1379391" y="241248"/>
                      </a:lnTo>
                      <a:lnTo>
                        <a:pt x="1366932" y="241622"/>
                      </a:lnTo>
                      <a:lnTo>
                        <a:pt x="1471084" y="241622"/>
                      </a:lnTo>
                      <a:lnTo>
                        <a:pt x="1493435" y="204286"/>
                      </a:lnTo>
                      <a:lnTo>
                        <a:pt x="1494403" y="193889"/>
                      </a:lnTo>
                      <a:lnTo>
                        <a:pt x="1493522" y="183576"/>
                      </a:lnTo>
                      <a:lnTo>
                        <a:pt x="1472267" y="148573"/>
                      </a:lnTo>
                      <a:lnTo>
                        <a:pt x="1436587" y="129443"/>
                      </a:lnTo>
                      <a:lnTo>
                        <a:pt x="1386692" y="117275"/>
                      </a:lnTo>
                      <a:lnTo>
                        <a:pt x="1361484" y="112614"/>
                      </a:lnTo>
                      <a:lnTo>
                        <a:pt x="1336729" y="107826"/>
                      </a:lnTo>
                      <a:lnTo>
                        <a:pt x="1293814" y="93813"/>
                      </a:lnTo>
                      <a:lnTo>
                        <a:pt x="1280622" y="70400"/>
                      </a:lnTo>
                      <a:lnTo>
                        <a:pt x="1281785" y="62503"/>
                      </a:lnTo>
                      <a:lnTo>
                        <a:pt x="1323408" y="33674"/>
                      </a:lnTo>
                      <a:lnTo>
                        <a:pt x="1358604" y="30766"/>
                      </a:lnTo>
                      <a:lnTo>
                        <a:pt x="1461102" y="30766"/>
                      </a:lnTo>
                      <a:lnTo>
                        <a:pt x="1458998" y="28647"/>
                      </a:lnTo>
                      <a:lnTo>
                        <a:pt x="1423257" y="9429"/>
                      </a:lnTo>
                      <a:lnTo>
                        <a:pt x="1375048" y="589"/>
                      </a:lnTo>
                      <a:lnTo>
                        <a:pt x="1356734" y="0"/>
                      </a:lnTo>
                      <a:close/>
                    </a:path>
                    <a:path extrusionOk="0" h="273050" w="1494790">
                      <a:moveTo>
                        <a:pt x="1461102" y="30766"/>
                      </a:moveTo>
                      <a:lnTo>
                        <a:pt x="1358604" y="30766"/>
                      </a:lnTo>
                      <a:lnTo>
                        <a:pt x="1376956" y="31568"/>
                      </a:lnTo>
                      <a:lnTo>
                        <a:pt x="1392919" y="33971"/>
                      </a:lnTo>
                      <a:lnTo>
                        <a:pt x="1433588" y="59406"/>
                      </a:lnTo>
                      <a:lnTo>
                        <a:pt x="1441198" y="81378"/>
                      </a:lnTo>
                      <a:lnTo>
                        <a:pt x="1484239" y="78831"/>
                      </a:lnTo>
                      <a:lnTo>
                        <a:pt x="1482761" y="67535"/>
                      </a:lnTo>
                      <a:lnTo>
                        <a:pt x="1479493" y="56843"/>
                      </a:lnTo>
                      <a:lnTo>
                        <a:pt x="1474431" y="46758"/>
                      </a:lnTo>
                      <a:lnTo>
                        <a:pt x="1467571" y="37282"/>
                      </a:lnTo>
                      <a:lnTo>
                        <a:pt x="1461102" y="30766"/>
                      </a:lnTo>
                      <a:close/>
                    </a:path>
                  </a:pathLst>
                </a:custGeom>
                <a:solidFill>
                  <a:srgbClr val="231F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833" name="Google Shape;4833;gf8068a1d1c_1_3"/>
              <p:cNvSpPr/>
              <p:nvPr/>
            </p:nvSpPr>
            <p:spPr>
              <a:xfrm>
                <a:off x="7935060"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4" name="Google Shape;4834;gf8068a1d1c_1_3"/>
              <p:cNvSpPr/>
              <p:nvPr/>
            </p:nvSpPr>
            <p:spPr>
              <a:xfrm>
                <a:off x="10273841" y="445398"/>
                <a:ext cx="0" cy="618527"/>
              </a:xfrm>
              <a:custGeom>
                <a:rect b="b" l="l" r="r" t="t"/>
                <a:pathLst>
                  <a:path extrusionOk="0" h="1119505" w="120000">
                    <a:moveTo>
                      <a:pt x="0" y="0"/>
                    </a:moveTo>
                    <a:lnTo>
                      <a:pt x="0" y="1118978"/>
                    </a:lnTo>
                  </a:path>
                </a:pathLst>
              </a:custGeom>
              <a:noFill/>
              <a:ln cap="flat" cmpd="sng" w="9525">
                <a:solidFill>
                  <a:srgbClr val="231F2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835" name="Google Shape;4835;gf8068a1d1c_1_3"/>
              <p:cNvGrpSpPr/>
              <p:nvPr/>
            </p:nvGrpSpPr>
            <p:grpSpPr>
              <a:xfrm>
                <a:off x="6676223" y="232242"/>
                <a:ext cx="959888" cy="940585"/>
                <a:chOff x="715379" y="449977"/>
                <a:chExt cx="1736725" cy="1701800"/>
              </a:xfrm>
            </p:grpSpPr>
            <p:sp>
              <p:nvSpPr>
                <p:cNvPr id="4836" name="Google Shape;4836;gf8068a1d1c_1_3"/>
                <p:cNvSpPr/>
                <p:nvPr/>
              </p:nvSpPr>
              <p:spPr>
                <a:xfrm>
                  <a:off x="715379" y="449977"/>
                  <a:ext cx="1736725" cy="1701800"/>
                </a:xfrm>
                <a:custGeom>
                  <a:rect b="b" l="l" r="r" t="t"/>
                  <a:pathLst>
                    <a:path extrusionOk="0" h="1701800" w="1736725">
                      <a:moveTo>
                        <a:pt x="1736426" y="0"/>
                      </a:moveTo>
                      <a:lnTo>
                        <a:pt x="0" y="0"/>
                      </a:lnTo>
                      <a:lnTo>
                        <a:pt x="0" y="1701450"/>
                      </a:lnTo>
                      <a:lnTo>
                        <a:pt x="1736426" y="1701450"/>
                      </a:lnTo>
                      <a:lnTo>
                        <a:pt x="1736426" y="0"/>
                      </a:lnTo>
                      <a:close/>
                    </a:path>
                  </a:pathLst>
                </a:custGeom>
                <a:solidFill>
                  <a:srgbClr val="BD171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7" name="Google Shape;4837;gf8068a1d1c_1_3"/>
                <p:cNvSpPr/>
                <p:nvPr/>
              </p:nvSpPr>
              <p:spPr>
                <a:xfrm>
                  <a:off x="1235717" y="668052"/>
                  <a:ext cx="699135" cy="199390"/>
                </a:xfrm>
                <a:custGeom>
                  <a:rect b="b" l="l" r="r" t="t"/>
                  <a:pathLst>
                    <a:path extrusionOk="0" h="199390" w="699135">
                      <a:moveTo>
                        <a:pt x="455093" y="0"/>
                      </a:moveTo>
                      <a:lnTo>
                        <a:pt x="243732" y="0"/>
                      </a:lnTo>
                      <a:lnTo>
                        <a:pt x="243732" y="199178"/>
                      </a:lnTo>
                      <a:lnTo>
                        <a:pt x="455093" y="199178"/>
                      </a:lnTo>
                      <a:lnTo>
                        <a:pt x="455093" y="171199"/>
                      </a:lnTo>
                      <a:lnTo>
                        <a:pt x="299289" y="171199"/>
                      </a:lnTo>
                      <a:lnTo>
                        <a:pt x="299289" y="28047"/>
                      </a:lnTo>
                      <a:lnTo>
                        <a:pt x="455093" y="28047"/>
                      </a:lnTo>
                      <a:lnTo>
                        <a:pt x="455093" y="0"/>
                      </a:lnTo>
                      <a:close/>
                    </a:path>
                    <a:path extrusionOk="0" h="199390" w="699135">
                      <a:moveTo>
                        <a:pt x="455093" y="28047"/>
                      </a:moveTo>
                      <a:lnTo>
                        <a:pt x="349464" y="28047"/>
                      </a:lnTo>
                      <a:lnTo>
                        <a:pt x="375707" y="30988"/>
                      </a:lnTo>
                      <a:lnTo>
                        <a:pt x="388879" y="35959"/>
                      </a:lnTo>
                      <a:lnTo>
                        <a:pt x="392964" y="46553"/>
                      </a:lnTo>
                      <a:lnTo>
                        <a:pt x="392022" y="64827"/>
                      </a:lnTo>
                      <a:lnTo>
                        <a:pt x="391926" y="67325"/>
                      </a:lnTo>
                      <a:lnTo>
                        <a:pt x="391728" y="78528"/>
                      </a:lnTo>
                      <a:lnTo>
                        <a:pt x="389752" y="85572"/>
                      </a:lnTo>
                      <a:lnTo>
                        <a:pt x="384300" y="90183"/>
                      </a:lnTo>
                      <a:lnTo>
                        <a:pt x="373658" y="95052"/>
                      </a:lnTo>
                      <a:lnTo>
                        <a:pt x="392401" y="100211"/>
                      </a:lnTo>
                      <a:lnTo>
                        <a:pt x="401903" y="105657"/>
                      </a:lnTo>
                      <a:lnTo>
                        <a:pt x="405095" y="114742"/>
                      </a:lnTo>
                      <a:lnTo>
                        <a:pt x="404906" y="130819"/>
                      </a:lnTo>
                      <a:lnTo>
                        <a:pt x="404154" y="154241"/>
                      </a:lnTo>
                      <a:lnTo>
                        <a:pt x="398893" y="166255"/>
                      </a:lnTo>
                      <a:lnTo>
                        <a:pt x="384614" y="170645"/>
                      </a:lnTo>
                      <a:lnTo>
                        <a:pt x="356806" y="171199"/>
                      </a:lnTo>
                      <a:lnTo>
                        <a:pt x="455093" y="171199"/>
                      </a:lnTo>
                      <a:lnTo>
                        <a:pt x="455093" y="28047"/>
                      </a:lnTo>
                      <a:close/>
                    </a:path>
                    <a:path extrusionOk="0" h="199390" w="699135">
                      <a:moveTo>
                        <a:pt x="351678" y="109976"/>
                      </a:moveTo>
                      <a:lnTo>
                        <a:pt x="324732" y="109976"/>
                      </a:lnTo>
                      <a:lnTo>
                        <a:pt x="324732" y="149082"/>
                      </a:lnTo>
                      <a:lnTo>
                        <a:pt x="351678" y="149082"/>
                      </a:lnTo>
                      <a:lnTo>
                        <a:pt x="355887" y="148944"/>
                      </a:lnTo>
                      <a:lnTo>
                        <a:pt x="365146" y="147018"/>
                      </a:lnTo>
                      <a:lnTo>
                        <a:pt x="374405" y="141034"/>
                      </a:lnTo>
                      <a:lnTo>
                        <a:pt x="378613" y="128720"/>
                      </a:lnTo>
                      <a:lnTo>
                        <a:pt x="378302" y="125759"/>
                      </a:lnTo>
                      <a:lnTo>
                        <a:pt x="375539" y="119262"/>
                      </a:lnTo>
                      <a:lnTo>
                        <a:pt x="367579" y="112808"/>
                      </a:lnTo>
                      <a:lnTo>
                        <a:pt x="351678" y="109976"/>
                      </a:lnTo>
                      <a:close/>
                    </a:path>
                    <a:path extrusionOk="0" h="199390" w="699135">
                      <a:moveTo>
                        <a:pt x="345289" y="50336"/>
                      </a:moveTo>
                      <a:lnTo>
                        <a:pt x="324732" y="50336"/>
                      </a:lnTo>
                      <a:lnTo>
                        <a:pt x="324732" y="87366"/>
                      </a:lnTo>
                      <a:lnTo>
                        <a:pt x="342237" y="87366"/>
                      </a:lnTo>
                      <a:lnTo>
                        <a:pt x="345915" y="87007"/>
                      </a:lnTo>
                      <a:lnTo>
                        <a:pt x="354007" y="84740"/>
                      </a:lnTo>
                      <a:lnTo>
                        <a:pt x="362099" y="78776"/>
                      </a:lnTo>
                      <a:lnTo>
                        <a:pt x="365777" y="67325"/>
                      </a:lnTo>
                      <a:lnTo>
                        <a:pt x="365574" y="64827"/>
                      </a:lnTo>
                      <a:lnTo>
                        <a:pt x="363530" y="59248"/>
                      </a:lnTo>
                      <a:lnTo>
                        <a:pt x="357487" y="53460"/>
                      </a:lnTo>
                      <a:lnTo>
                        <a:pt x="345289" y="50336"/>
                      </a:lnTo>
                      <a:close/>
                    </a:path>
                    <a:path extrusionOk="0" h="199390" w="699135">
                      <a:moveTo>
                        <a:pt x="211360" y="0"/>
                      </a:moveTo>
                      <a:lnTo>
                        <a:pt x="0" y="0"/>
                      </a:lnTo>
                      <a:lnTo>
                        <a:pt x="0" y="199178"/>
                      </a:lnTo>
                      <a:lnTo>
                        <a:pt x="211360" y="199178"/>
                      </a:lnTo>
                      <a:lnTo>
                        <a:pt x="211360" y="171199"/>
                      </a:lnTo>
                      <a:lnTo>
                        <a:pt x="55556" y="171199"/>
                      </a:lnTo>
                      <a:lnTo>
                        <a:pt x="55556" y="28047"/>
                      </a:lnTo>
                      <a:lnTo>
                        <a:pt x="211360" y="28047"/>
                      </a:lnTo>
                      <a:lnTo>
                        <a:pt x="211360" y="0"/>
                      </a:lnTo>
                      <a:close/>
                    </a:path>
                    <a:path extrusionOk="0" h="199390" w="699135">
                      <a:moveTo>
                        <a:pt x="211360" y="28047"/>
                      </a:moveTo>
                      <a:lnTo>
                        <a:pt x="105731" y="28047"/>
                      </a:lnTo>
                      <a:lnTo>
                        <a:pt x="131967" y="30988"/>
                      </a:lnTo>
                      <a:lnTo>
                        <a:pt x="145137" y="35959"/>
                      </a:lnTo>
                      <a:lnTo>
                        <a:pt x="149224" y="46553"/>
                      </a:lnTo>
                      <a:lnTo>
                        <a:pt x="148289" y="64827"/>
                      </a:lnTo>
                      <a:lnTo>
                        <a:pt x="148193" y="67325"/>
                      </a:lnTo>
                      <a:lnTo>
                        <a:pt x="147989" y="78528"/>
                      </a:lnTo>
                      <a:lnTo>
                        <a:pt x="146012" y="85572"/>
                      </a:lnTo>
                      <a:lnTo>
                        <a:pt x="140565" y="90183"/>
                      </a:lnTo>
                      <a:lnTo>
                        <a:pt x="129936" y="95052"/>
                      </a:lnTo>
                      <a:lnTo>
                        <a:pt x="148666" y="100211"/>
                      </a:lnTo>
                      <a:lnTo>
                        <a:pt x="158163" y="105657"/>
                      </a:lnTo>
                      <a:lnTo>
                        <a:pt x="161356" y="114742"/>
                      </a:lnTo>
                      <a:lnTo>
                        <a:pt x="161173" y="130819"/>
                      </a:lnTo>
                      <a:lnTo>
                        <a:pt x="160421" y="154241"/>
                      </a:lnTo>
                      <a:lnTo>
                        <a:pt x="155162" y="166255"/>
                      </a:lnTo>
                      <a:lnTo>
                        <a:pt x="140886" y="170645"/>
                      </a:lnTo>
                      <a:lnTo>
                        <a:pt x="113085" y="171199"/>
                      </a:lnTo>
                      <a:lnTo>
                        <a:pt x="211360" y="171199"/>
                      </a:lnTo>
                      <a:lnTo>
                        <a:pt x="211360" y="28047"/>
                      </a:lnTo>
                      <a:close/>
                    </a:path>
                    <a:path extrusionOk="0" h="199390" w="699135">
                      <a:moveTo>
                        <a:pt x="107945" y="109976"/>
                      </a:moveTo>
                      <a:lnTo>
                        <a:pt x="80999" y="109976"/>
                      </a:lnTo>
                      <a:lnTo>
                        <a:pt x="80999" y="149082"/>
                      </a:lnTo>
                      <a:lnTo>
                        <a:pt x="107945" y="149082"/>
                      </a:lnTo>
                      <a:lnTo>
                        <a:pt x="112156" y="148944"/>
                      </a:lnTo>
                      <a:lnTo>
                        <a:pt x="121419" y="147018"/>
                      </a:lnTo>
                      <a:lnTo>
                        <a:pt x="130681" y="141034"/>
                      </a:lnTo>
                      <a:lnTo>
                        <a:pt x="134891" y="128720"/>
                      </a:lnTo>
                      <a:lnTo>
                        <a:pt x="134579" y="125769"/>
                      </a:lnTo>
                      <a:lnTo>
                        <a:pt x="131812" y="119268"/>
                      </a:lnTo>
                      <a:lnTo>
                        <a:pt x="123848" y="112810"/>
                      </a:lnTo>
                      <a:lnTo>
                        <a:pt x="107945" y="109976"/>
                      </a:lnTo>
                      <a:close/>
                    </a:path>
                    <a:path extrusionOk="0" h="199390" w="699135">
                      <a:moveTo>
                        <a:pt x="101556" y="50336"/>
                      </a:moveTo>
                      <a:lnTo>
                        <a:pt x="80999" y="50336"/>
                      </a:lnTo>
                      <a:lnTo>
                        <a:pt x="80999" y="87366"/>
                      </a:lnTo>
                      <a:lnTo>
                        <a:pt x="98504" y="87366"/>
                      </a:lnTo>
                      <a:lnTo>
                        <a:pt x="102182" y="87007"/>
                      </a:lnTo>
                      <a:lnTo>
                        <a:pt x="110274" y="84740"/>
                      </a:lnTo>
                      <a:lnTo>
                        <a:pt x="118366" y="78776"/>
                      </a:lnTo>
                      <a:lnTo>
                        <a:pt x="122044" y="67325"/>
                      </a:lnTo>
                      <a:lnTo>
                        <a:pt x="121841" y="64827"/>
                      </a:lnTo>
                      <a:lnTo>
                        <a:pt x="119797" y="59248"/>
                      </a:lnTo>
                      <a:lnTo>
                        <a:pt x="113754" y="53460"/>
                      </a:lnTo>
                      <a:lnTo>
                        <a:pt x="101556" y="50336"/>
                      </a:lnTo>
                      <a:close/>
                    </a:path>
                    <a:path extrusionOk="0" h="199390" w="699135">
                      <a:moveTo>
                        <a:pt x="698826" y="0"/>
                      </a:moveTo>
                      <a:lnTo>
                        <a:pt x="487465" y="0"/>
                      </a:lnTo>
                      <a:lnTo>
                        <a:pt x="487465" y="199178"/>
                      </a:lnTo>
                      <a:lnTo>
                        <a:pt x="698826" y="199178"/>
                      </a:lnTo>
                      <a:lnTo>
                        <a:pt x="698826" y="179918"/>
                      </a:lnTo>
                      <a:lnTo>
                        <a:pt x="612663" y="179918"/>
                      </a:lnTo>
                      <a:lnTo>
                        <a:pt x="592976" y="176840"/>
                      </a:lnTo>
                      <a:lnTo>
                        <a:pt x="538739" y="156024"/>
                      </a:lnTo>
                      <a:lnTo>
                        <a:pt x="519310" y="99594"/>
                      </a:lnTo>
                      <a:lnTo>
                        <a:pt x="519157" y="69175"/>
                      </a:lnTo>
                      <a:lnTo>
                        <a:pt x="524799" y="51800"/>
                      </a:lnTo>
                      <a:lnTo>
                        <a:pt x="541359" y="40957"/>
                      </a:lnTo>
                      <a:lnTo>
                        <a:pt x="573960" y="30135"/>
                      </a:lnTo>
                      <a:lnTo>
                        <a:pt x="583091" y="26846"/>
                      </a:lnTo>
                      <a:lnTo>
                        <a:pt x="590523" y="25416"/>
                      </a:lnTo>
                      <a:lnTo>
                        <a:pt x="698826" y="25416"/>
                      </a:lnTo>
                      <a:lnTo>
                        <a:pt x="698826" y="0"/>
                      </a:lnTo>
                      <a:close/>
                    </a:path>
                    <a:path extrusionOk="0" h="199390" w="699135">
                      <a:moveTo>
                        <a:pt x="698826" y="132425"/>
                      </a:moveTo>
                      <a:lnTo>
                        <a:pt x="657001" y="132425"/>
                      </a:lnTo>
                      <a:lnTo>
                        <a:pt x="657001" y="159819"/>
                      </a:lnTo>
                      <a:lnTo>
                        <a:pt x="631074" y="174430"/>
                      </a:lnTo>
                      <a:lnTo>
                        <a:pt x="612663" y="179918"/>
                      </a:lnTo>
                      <a:lnTo>
                        <a:pt x="698826" y="179918"/>
                      </a:lnTo>
                      <a:lnTo>
                        <a:pt x="698826" y="132425"/>
                      </a:lnTo>
                      <a:close/>
                    </a:path>
                    <a:path extrusionOk="0" h="199390" w="699135">
                      <a:moveTo>
                        <a:pt x="601388" y="48581"/>
                      </a:moveTo>
                      <a:lnTo>
                        <a:pt x="554514" y="54175"/>
                      </a:lnTo>
                      <a:lnTo>
                        <a:pt x="545763" y="99594"/>
                      </a:lnTo>
                      <a:lnTo>
                        <a:pt x="545615" y="127318"/>
                      </a:lnTo>
                      <a:lnTo>
                        <a:pt x="551292" y="141831"/>
                      </a:lnTo>
                      <a:lnTo>
                        <a:pt x="567947" y="147875"/>
                      </a:lnTo>
                      <a:lnTo>
                        <a:pt x="600734" y="150195"/>
                      </a:lnTo>
                      <a:lnTo>
                        <a:pt x="615054" y="151537"/>
                      </a:lnTo>
                      <a:lnTo>
                        <a:pt x="625689" y="150133"/>
                      </a:lnTo>
                      <a:lnTo>
                        <a:pt x="637913" y="144318"/>
                      </a:lnTo>
                      <a:lnTo>
                        <a:pt x="657001" y="132425"/>
                      </a:lnTo>
                      <a:lnTo>
                        <a:pt x="698826" y="132425"/>
                      </a:lnTo>
                      <a:lnTo>
                        <a:pt x="698826" y="64756"/>
                      </a:lnTo>
                      <a:lnTo>
                        <a:pt x="655694" y="64756"/>
                      </a:lnTo>
                      <a:lnTo>
                        <a:pt x="640327" y="55579"/>
                      </a:lnTo>
                      <a:lnTo>
                        <a:pt x="629547" y="50835"/>
                      </a:lnTo>
                      <a:lnTo>
                        <a:pt x="618265" y="49008"/>
                      </a:lnTo>
                      <a:lnTo>
                        <a:pt x="601388" y="48581"/>
                      </a:lnTo>
                      <a:close/>
                    </a:path>
                    <a:path extrusionOk="0" h="199390" w="699135">
                      <a:moveTo>
                        <a:pt x="698826" y="25416"/>
                      </a:moveTo>
                      <a:lnTo>
                        <a:pt x="590523" y="25416"/>
                      </a:lnTo>
                      <a:lnTo>
                        <a:pt x="600208" y="25545"/>
                      </a:lnTo>
                      <a:lnTo>
                        <a:pt x="616094" y="26934"/>
                      </a:lnTo>
                      <a:lnTo>
                        <a:pt x="625811" y="28009"/>
                      </a:lnTo>
                      <a:lnTo>
                        <a:pt x="633175" y="29553"/>
                      </a:lnTo>
                      <a:lnTo>
                        <a:pt x="641899" y="32632"/>
                      </a:lnTo>
                      <a:lnTo>
                        <a:pt x="655694" y="38314"/>
                      </a:lnTo>
                      <a:lnTo>
                        <a:pt x="655694" y="64756"/>
                      </a:lnTo>
                      <a:lnTo>
                        <a:pt x="698826" y="64756"/>
                      </a:lnTo>
                      <a:lnTo>
                        <a:pt x="698826" y="2541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8" name="Google Shape;4838;gf8068a1d1c_1_3"/>
                <p:cNvSpPr/>
                <p:nvPr/>
              </p:nvSpPr>
              <p:spPr>
                <a:xfrm>
                  <a:off x="1140755" y="943620"/>
                  <a:ext cx="186300" cy="22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9" name="Google Shape;4839;gf8068a1d1c_1_3"/>
                <p:cNvSpPr/>
                <p:nvPr/>
              </p:nvSpPr>
              <p:spPr>
                <a:xfrm>
                  <a:off x="1378267" y="943622"/>
                  <a:ext cx="468630" cy="221615"/>
                </a:xfrm>
                <a:custGeom>
                  <a:rect b="b" l="l" r="r" t="t"/>
                  <a:pathLst>
                    <a:path extrusionOk="0" h="221615" w="468630">
                      <a:moveTo>
                        <a:pt x="153797" y="187972"/>
                      </a:moveTo>
                      <a:lnTo>
                        <a:pt x="39293" y="187972"/>
                      </a:lnTo>
                      <a:lnTo>
                        <a:pt x="39293" y="123202"/>
                      </a:lnTo>
                      <a:lnTo>
                        <a:pt x="136156" y="123202"/>
                      </a:lnTo>
                      <a:lnTo>
                        <a:pt x="136156" y="90182"/>
                      </a:lnTo>
                      <a:lnTo>
                        <a:pt x="39293" y="90182"/>
                      </a:lnTo>
                      <a:lnTo>
                        <a:pt x="39293" y="33032"/>
                      </a:lnTo>
                      <a:lnTo>
                        <a:pt x="147916" y="33032"/>
                      </a:lnTo>
                      <a:lnTo>
                        <a:pt x="147916" y="12"/>
                      </a:lnTo>
                      <a:lnTo>
                        <a:pt x="0" y="12"/>
                      </a:lnTo>
                      <a:lnTo>
                        <a:pt x="0" y="33032"/>
                      </a:lnTo>
                      <a:lnTo>
                        <a:pt x="0" y="90182"/>
                      </a:lnTo>
                      <a:lnTo>
                        <a:pt x="0" y="123202"/>
                      </a:lnTo>
                      <a:lnTo>
                        <a:pt x="0" y="187972"/>
                      </a:lnTo>
                      <a:lnTo>
                        <a:pt x="0" y="220992"/>
                      </a:lnTo>
                      <a:lnTo>
                        <a:pt x="153797" y="220992"/>
                      </a:lnTo>
                      <a:lnTo>
                        <a:pt x="153797" y="187972"/>
                      </a:lnTo>
                      <a:close/>
                    </a:path>
                    <a:path extrusionOk="0" h="221615" w="468630">
                      <a:moveTo>
                        <a:pt x="468617" y="0"/>
                      </a:moveTo>
                      <a:lnTo>
                        <a:pt x="427151" y="0"/>
                      </a:lnTo>
                      <a:lnTo>
                        <a:pt x="422605" y="22288"/>
                      </a:lnTo>
                      <a:lnTo>
                        <a:pt x="408266" y="89128"/>
                      </a:lnTo>
                      <a:lnTo>
                        <a:pt x="398056" y="133286"/>
                      </a:lnTo>
                      <a:lnTo>
                        <a:pt x="387235" y="176682"/>
                      </a:lnTo>
                      <a:lnTo>
                        <a:pt x="375932" y="134912"/>
                      </a:lnTo>
                      <a:lnTo>
                        <a:pt x="359575" y="72237"/>
                      </a:lnTo>
                      <a:lnTo>
                        <a:pt x="343903" y="9283"/>
                      </a:lnTo>
                      <a:lnTo>
                        <a:pt x="305219" y="9283"/>
                      </a:lnTo>
                      <a:lnTo>
                        <a:pt x="294779" y="51676"/>
                      </a:lnTo>
                      <a:lnTo>
                        <a:pt x="278396" y="115277"/>
                      </a:lnTo>
                      <a:lnTo>
                        <a:pt x="261302" y="179158"/>
                      </a:lnTo>
                      <a:lnTo>
                        <a:pt x="250380" y="135369"/>
                      </a:lnTo>
                      <a:lnTo>
                        <a:pt x="239941" y="90678"/>
                      </a:lnTo>
                      <a:lnTo>
                        <a:pt x="235038" y="67945"/>
                      </a:lnTo>
                      <a:lnTo>
                        <a:pt x="221056" y="0"/>
                      </a:lnTo>
                      <a:lnTo>
                        <a:pt x="178663" y="0"/>
                      </a:lnTo>
                      <a:lnTo>
                        <a:pt x="192354" y="56083"/>
                      </a:lnTo>
                      <a:lnTo>
                        <a:pt x="206819" y="111696"/>
                      </a:lnTo>
                      <a:lnTo>
                        <a:pt x="222059" y="166789"/>
                      </a:lnTo>
                      <a:lnTo>
                        <a:pt x="238086" y="221259"/>
                      </a:lnTo>
                      <a:lnTo>
                        <a:pt x="279552" y="221259"/>
                      </a:lnTo>
                      <a:lnTo>
                        <a:pt x="290842" y="181559"/>
                      </a:lnTo>
                      <a:lnTo>
                        <a:pt x="323469" y="61887"/>
                      </a:lnTo>
                      <a:lnTo>
                        <a:pt x="339610" y="121767"/>
                      </a:lnTo>
                      <a:lnTo>
                        <a:pt x="367741" y="221259"/>
                      </a:lnTo>
                      <a:lnTo>
                        <a:pt x="409206" y="221259"/>
                      </a:lnTo>
                      <a:lnTo>
                        <a:pt x="424980" y="166789"/>
                      </a:lnTo>
                      <a:lnTo>
                        <a:pt x="440143" y="111696"/>
                      </a:lnTo>
                      <a:lnTo>
                        <a:pt x="454685" y="56083"/>
                      </a:lnTo>
                      <a:lnTo>
                        <a:pt x="468617"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0" name="Google Shape;4840;gf8068a1d1c_1_3"/>
                <p:cNvSpPr/>
                <p:nvPr/>
              </p:nvSpPr>
              <p:spPr>
                <a:xfrm>
                  <a:off x="1868016" y="938963"/>
                  <a:ext cx="158400" cy="23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1" name="Google Shape;4841;gf8068a1d1c_1_3"/>
                <p:cNvSpPr/>
                <p:nvPr/>
              </p:nvSpPr>
              <p:spPr>
                <a:xfrm>
                  <a:off x="1127648" y="1548271"/>
                  <a:ext cx="262255" cy="173355"/>
                </a:xfrm>
                <a:custGeom>
                  <a:rect b="b" l="l" r="r" t="t"/>
                  <a:pathLst>
                    <a:path extrusionOk="0" h="173355" w="262255">
                      <a:moveTo>
                        <a:pt x="262029" y="0"/>
                      </a:moveTo>
                      <a:lnTo>
                        <a:pt x="237607" y="0"/>
                      </a:lnTo>
                      <a:lnTo>
                        <a:pt x="190792" y="118293"/>
                      </a:lnTo>
                      <a:lnTo>
                        <a:pt x="142956" y="0"/>
                      </a:lnTo>
                      <a:lnTo>
                        <a:pt x="119566" y="0"/>
                      </a:lnTo>
                      <a:lnTo>
                        <a:pt x="71994" y="118293"/>
                      </a:lnTo>
                      <a:lnTo>
                        <a:pt x="24674" y="0"/>
                      </a:lnTo>
                      <a:lnTo>
                        <a:pt x="0" y="0"/>
                      </a:lnTo>
                      <a:lnTo>
                        <a:pt x="69470" y="173160"/>
                      </a:lnTo>
                      <a:lnTo>
                        <a:pt x="74254" y="173160"/>
                      </a:lnTo>
                      <a:lnTo>
                        <a:pt x="131141" y="32727"/>
                      </a:lnTo>
                      <a:lnTo>
                        <a:pt x="187511" y="173160"/>
                      </a:lnTo>
                      <a:lnTo>
                        <a:pt x="192295" y="173160"/>
                      </a:lnTo>
                      <a:lnTo>
                        <a:pt x="26202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2" name="Google Shape;4842;gf8068a1d1c_1_3"/>
                <p:cNvSpPr/>
                <p:nvPr/>
              </p:nvSpPr>
              <p:spPr>
                <a:xfrm>
                  <a:off x="1391221" y="1546008"/>
                  <a:ext cx="184500" cy="176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3" name="Google Shape;4843;gf8068a1d1c_1_3"/>
                <p:cNvSpPr/>
                <p:nvPr/>
              </p:nvSpPr>
              <p:spPr>
                <a:xfrm>
                  <a:off x="1606425" y="1547918"/>
                  <a:ext cx="253500" cy="1719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4" name="Google Shape;4844;gf8068a1d1c_1_3"/>
                <p:cNvSpPr/>
                <p:nvPr/>
              </p:nvSpPr>
              <p:spPr>
                <a:xfrm>
                  <a:off x="1881483" y="1548260"/>
                  <a:ext cx="158100" cy="17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5" name="Google Shape;4845;gf8068a1d1c_1_3"/>
                <p:cNvSpPr/>
                <p:nvPr/>
              </p:nvSpPr>
              <p:spPr>
                <a:xfrm>
                  <a:off x="1150931" y="1763974"/>
                  <a:ext cx="97200" cy="176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6" name="Google Shape;4846;gf8068a1d1c_1_3"/>
                <p:cNvSpPr/>
                <p:nvPr/>
              </p:nvSpPr>
              <p:spPr>
                <a:xfrm>
                  <a:off x="1275003" y="1766811"/>
                  <a:ext cx="99694" cy="171450"/>
                </a:xfrm>
                <a:custGeom>
                  <a:rect b="b" l="l" r="r" t="t"/>
                  <a:pathLst>
                    <a:path extrusionOk="0" h="171450" w="99694">
                      <a:moveTo>
                        <a:pt x="99669" y="148590"/>
                      </a:moveTo>
                      <a:lnTo>
                        <a:pt x="24676" y="148590"/>
                      </a:lnTo>
                      <a:lnTo>
                        <a:pt x="24676" y="95250"/>
                      </a:lnTo>
                      <a:lnTo>
                        <a:pt x="94881" y="95250"/>
                      </a:lnTo>
                      <a:lnTo>
                        <a:pt x="94881" y="73660"/>
                      </a:lnTo>
                      <a:lnTo>
                        <a:pt x="24676" y="73660"/>
                      </a:lnTo>
                      <a:lnTo>
                        <a:pt x="24676" y="21590"/>
                      </a:lnTo>
                      <a:lnTo>
                        <a:pt x="97409" y="21590"/>
                      </a:lnTo>
                      <a:lnTo>
                        <a:pt x="97409" y="0"/>
                      </a:lnTo>
                      <a:lnTo>
                        <a:pt x="0" y="0"/>
                      </a:lnTo>
                      <a:lnTo>
                        <a:pt x="0" y="21590"/>
                      </a:lnTo>
                      <a:lnTo>
                        <a:pt x="0" y="73660"/>
                      </a:lnTo>
                      <a:lnTo>
                        <a:pt x="0" y="95250"/>
                      </a:lnTo>
                      <a:lnTo>
                        <a:pt x="0" y="148590"/>
                      </a:lnTo>
                      <a:lnTo>
                        <a:pt x="0" y="171450"/>
                      </a:lnTo>
                      <a:lnTo>
                        <a:pt x="99669" y="171450"/>
                      </a:lnTo>
                      <a:lnTo>
                        <a:pt x="99669"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7" name="Google Shape;4847;gf8068a1d1c_1_3"/>
                <p:cNvSpPr/>
                <p:nvPr/>
              </p:nvSpPr>
              <p:spPr>
                <a:xfrm>
                  <a:off x="1401364" y="1766237"/>
                  <a:ext cx="264600" cy="173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8" name="Google Shape;4848;gf8068a1d1c_1_3"/>
                <p:cNvSpPr/>
                <p:nvPr/>
              </p:nvSpPr>
              <p:spPr>
                <a:xfrm>
                  <a:off x="1685046" y="1766217"/>
                  <a:ext cx="24764" cy="172085"/>
                </a:xfrm>
                <a:custGeom>
                  <a:rect b="b" l="l" r="r" t="t"/>
                  <a:pathLst>
                    <a:path extrusionOk="0" h="172085" w="24764">
                      <a:moveTo>
                        <a:pt x="24674" y="0"/>
                      </a:moveTo>
                      <a:lnTo>
                        <a:pt x="0" y="0"/>
                      </a:lnTo>
                      <a:lnTo>
                        <a:pt x="0" y="171669"/>
                      </a:lnTo>
                      <a:lnTo>
                        <a:pt x="24674" y="171669"/>
                      </a:lnTo>
                      <a:lnTo>
                        <a:pt x="24674"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49" name="Google Shape;4849;gf8068a1d1c_1_3"/>
                <p:cNvSpPr/>
                <p:nvPr/>
              </p:nvSpPr>
              <p:spPr>
                <a:xfrm>
                  <a:off x="1740921" y="1763977"/>
                  <a:ext cx="154800" cy="1761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50" name="Google Shape;4850;gf8068a1d1c_1_3"/>
                <p:cNvSpPr/>
                <p:nvPr/>
              </p:nvSpPr>
              <p:spPr>
                <a:xfrm>
                  <a:off x="1925904" y="1766811"/>
                  <a:ext cx="99694" cy="171450"/>
                </a:xfrm>
                <a:custGeom>
                  <a:rect b="b" l="l" r="r" t="t"/>
                  <a:pathLst>
                    <a:path extrusionOk="0" h="171450" w="99694">
                      <a:moveTo>
                        <a:pt x="99656" y="148590"/>
                      </a:moveTo>
                      <a:lnTo>
                        <a:pt x="24663" y="148590"/>
                      </a:lnTo>
                      <a:lnTo>
                        <a:pt x="24663" y="95250"/>
                      </a:lnTo>
                      <a:lnTo>
                        <a:pt x="94869" y="95250"/>
                      </a:lnTo>
                      <a:lnTo>
                        <a:pt x="94869" y="73660"/>
                      </a:lnTo>
                      <a:lnTo>
                        <a:pt x="24663" y="73660"/>
                      </a:lnTo>
                      <a:lnTo>
                        <a:pt x="24663" y="21590"/>
                      </a:lnTo>
                      <a:lnTo>
                        <a:pt x="97396" y="21590"/>
                      </a:lnTo>
                      <a:lnTo>
                        <a:pt x="97396" y="0"/>
                      </a:lnTo>
                      <a:lnTo>
                        <a:pt x="0" y="0"/>
                      </a:lnTo>
                      <a:lnTo>
                        <a:pt x="0" y="21590"/>
                      </a:lnTo>
                      <a:lnTo>
                        <a:pt x="0" y="73660"/>
                      </a:lnTo>
                      <a:lnTo>
                        <a:pt x="0" y="95250"/>
                      </a:lnTo>
                      <a:lnTo>
                        <a:pt x="0" y="148590"/>
                      </a:lnTo>
                      <a:lnTo>
                        <a:pt x="0" y="171450"/>
                      </a:lnTo>
                      <a:lnTo>
                        <a:pt x="99656" y="171450"/>
                      </a:lnTo>
                      <a:lnTo>
                        <a:pt x="99656" y="1485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51" name="Google Shape;4851;gf8068a1d1c_1_3"/>
                <p:cNvSpPr/>
                <p:nvPr/>
              </p:nvSpPr>
              <p:spPr>
                <a:xfrm>
                  <a:off x="1127648" y="1347109"/>
                  <a:ext cx="912494" cy="0"/>
                </a:xfrm>
                <a:custGeom>
                  <a:rect b="b" l="l" r="r" t="t"/>
                  <a:pathLst>
                    <a:path extrusionOk="0" h="120000" w="912494">
                      <a:moveTo>
                        <a:pt x="0" y="0"/>
                      </a:moveTo>
                      <a:lnTo>
                        <a:pt x="911896" y="0"/>
                      </a:lnTo>
                    </a:path>
                  </a:pathLst>
                </a:custGeom>
                <a:noFill/>
                <a:ln cap="flat" cmpd="sng" w="134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id="4852" name="Google Shape;4852;gf8068a1d1c_1_3"/>
              <p:cNvPicPr preferRelativeResize="0"/>
              <p:nvPr/>
            </p:nvPicPr>
            <p:blipFill rotWithShape="1">
              <a:blip r:embed="rId11">
                <a:alphaModFix/>
              </a:blip>
              <a:srcRect b="0" l="0" r="0" t="0"/>
              <a:stretch/>
            </p:blipFill>
            <p:spPr>
              <a:xfrm>
                <a:off x="8100690" y="439353"/>
                <a:ext cx="2024416" cy="613380"/>
              </a:xfrm>
              <a:prstGeom prst="rect">
                <a:avLst/>
              </a:prstGeom>
              <a:noFill/>
              <a:ln>
                <a:noFill/>
              </a:ln>
            </p:spPr>
          </p:pic>
        </p:grpSp>
        <p:pic>
          <p:nvPicPr>
            <p:cNvPr id="4853" name="Google Shape;4853;gf8068a1d1c_1_3"/>
            <p:cNvPicPr preferRelativeResize="0"/>
            <p:nvPr/>
          </p:nvPicPr>
          <p:blipFill rotWithShape="1">
            <a:blip r:embed="rId12">
              <a:alphaModFix/>
            </a:blip>
            <a:srcRect b="0" l="0" r="0" t="0"/>
            <a:stretch/>
          </p:blipFill>
          <p:spPr>
            <a:xfrm>
              <a:off x="384645" y="784985"/>
              <a:ext cx="2771396" cy="178051"/>
            </a:xfrm>
            <a:prstGeom prst="rect">
              <a:avLst/>
            </a:prstGeom>
            <a:noFill/>
            <a:ln>
              <a:noFill/>
            </a:ln>
          </p:spPr>
        </p:pic>
      </p:grpSp>
      <p:pic>
        <p:nvPicPr>
          <p:cNvPr id="4854" name="Google Shape;4854;gf8068a1d1c_1_3"/>
          <p:cNvPicPr preferRelativeResize="0"/>
          <p:nvPr/>
        </p:nvPicPr>
        <p:blipFill rotWithShape="1">
          <a:blip r:embed="rId13">
            <a:alphaModFix/>
          </a:blip>
          <a:srcRect b="30301" l="49896" r="27002" t="29328"/>
          <a:stretch/>
        </p:blipFill>
        <p:spPr>
          <a:xfrm rot="-5400000">
            <a:off x="11114399" y="5802154"/>
            <a:ext cx="634596" cy="1567032"/>
          </a:xfrm>
          <a:prstGeom prst="rect">
            <a:avLst/>
          </a:prstGeom>
          <a:noFill/>
          <a:ln>
            <a:noFill/>
          </a:ln>
        </p:spPr>
      </p:pic>
      <p:pic>
        <p:nvPicPr>
          <p:cNvPr id="4855" name="Google Shape;4855;gf8068a1d1c_1_3"/>
          <p:cNvPicPr preferRelativeResize="0"/>
          <p:nvPr/>
        </p:nvPicPr>
        <p:blipFill rotWithShape="1">
          <a:blip r:embed="rId14">
            <a:alphaModFix/>
          </a:blip>
          <a:srcRect b="12515" l="8076" r="39786" t="2860"/>
          <a:stretch/>
        </p:blipFill>
        <p:spPr>
          <a:xfrm>
            <a:off x="179050" y="1102375"/>
            <a:ext cx="6356626" cy="5800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2021-06-10T09:21:51Z</dcterms:created>
  <dc:creator>Raj</dc:creator>
</cp:coreProperties>
</file>