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5" r:id="rId2"/>
  </p:sldMasterIdLst>
  <p:notesMasterIdLst>
    <p:notesMasterId r:id="rId12"/>
  </p:notesMasterIdLst>
  <p:sldIdLst>
    <p:sldId id="256" r:id="rId3"/>
    <p:sldId id="277" r:id="rId4"/>
    <p:sldId id="377" r:id="rId5"/>
    <p:sldId id="266" r:id="rId6"/>
    <p:sldId id="270" r:id="rId7"/>
    <p:sldId id="373" r:id="rId8"/>
    <p:sldId id="375" r:id="rId9"/>
    <p:sldId id="376" r:id="rId10"/>
    <p:sldId id="374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90" roundtripDataSignature="AMtx7mhaADJpUogYqDfOuyNRpwZLExP1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88"/>
    <p:restoredTop sz="69577"/>
  </p:normalViewPr>
  <p:slideViewPr>
    <p:cSldViewPr snapToGrid="0" snapToObjects="1">
      <p:cViewPr varScale="1">
        <p:scale>
          <a:sx n="38" d="100"/>
          <a:sy n="38" d="100"/>
        </p:scale>
        <p:origin x="672" y="52"/>
      </p:cViewPr>
      <p:guideLst/>
    </p:cSldViewPr>
  </p:slideViewPr>
  <p:notesTextViewPr>
    <p:cViewPr>
      <p:scale>
        <a:sx n="110" d="100"/>
        <a:sy n="11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9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90" Type="http://customschemas.google.com/relationships/presentationmetadata" Target="metadata"/><Relationship Id="rId10" Type="http://schemas.openxmlformats.org/officeDocument/2006/relationships/slide" Target="slides/slide8.xml"/><Relationship Id="rId9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b7ff79a52d_0_7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gb7ff79a52d_0_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e68d92fb21_0_2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34" name="Google Shape;834;ge68d92fb21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e68d92fb21_0_2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34" name="Google Shape;834;ge68d92fb21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86691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e339b76e00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ge339b76e00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5130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e339b76e00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ge339b76e00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282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e38c6d7718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ge38c6d7718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10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e339b76e00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ge339b76e00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7032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e339b76e00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ge339b76e00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7875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7" name="Google Shape;5277;ge35b6f4fa7_2_18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78" name="Google Shape;5278;ge35b6f4fa7_2_18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72066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b7ff79a52d_0_44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gb7ff79a52d_0_44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gb7ff79a52d_0_4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gb7ff79a52d_0_4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gb7ff79a52d_0_4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b7ff79a52d_0_505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gb7ff79a52d_0_505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gb7ff79a52d_0_50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gb7ff79a52d_0_50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gb7ff79a52d_0_50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3">
  <p:cSld name="Blank 3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 Layout 1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e339b76e00_0_6"/>
          <p:cNvSpPr/>
          <p:nvPr/>
        </p:nvSpPr>
        <p:spPr>
          <a:xfrm>
            <a:off x="547167" y="6157467"/>
            <a:ext cx="11149200" cy="125100"/>
          </a:xfrm>
          <a:prstGeom prst="rect">
            <a:avLst/>
          </a:prstGeom>
          <a:solidFill>
            <a:srgbClr val="FF4A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ge339b76e00_0_6"/>
          <p:cNvSpPr/>
          <p:nvPr/>
        </p:nvSpPr>
        <p:spPr>
          <a:xfrm>
            <a:off x="518900" y="5767200"/>
            <a:ext cx="5694900" cy="50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ge339b76e00_0_6"/>
          <p:cNvSpPr/>
          <p:nvPr/>
        </p:nvSpPr>
        <p:spPr>
          <a:xfrm>
            <a:off x="5020557" y="6454533"/>
            <a:ext cx="3411300" cy="2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ge339b76e00_0_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50435" y="6421567"/>
            <a:ext cx="607219" cy="303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ge339b76e00_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8712" y="6385007"/>
            <a:ext cx="371400" cy="37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ge339b76e00_0_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46447" y="6387806"/>
            <a:ext cx="1190269" cy="370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e339b76e00_0_6"/>
          <p:cNvPicPr preferRelativeResize="0"/>
          <p:nvPr/>
        </p:nvPicPr>
        <p:blipFill rotWithShape="1">
          <a:blip r:embed="rId5">
            <a:alphaModFix/>
          </a:blip>
          <a:srcRect l="2495" t="6253" r="2561" b="7492"/>
          <a:stretch/>
        </p:blipFill>
        <p:spPr>
          <a:xfrm>
            <a:off x="10866981" y="6353100"/>
            <a:ext cx="931233" cy="3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e339b76e00_0_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16133" y="6421566"/>
            <a:ext cx="371423" cy="303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e339b76e00_0_6"/>
          <p:cNvPicPr preferRelativeResize="0"/>
          <p:nvPr/>
        </p:nvPicPr>
        <p:blipFill rotWithShape="1">
          <a:blip r:embed="rId7">
            <a:alphaModFix/>
          </a:blip>
          <a:srcRect t="31366" b="34202"/>
          <a:stretch/>
        </p:blipFill>
        <p:spPr>
          <a:xfrm>
            <a:off x="6237785" y="6376797"/>
            <a:ext cx="1052593" cy="3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e339b76e00_0_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405375" y="6350767"/>
            <a:ext cx="371401" cy="371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e339b76e00_0_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ge339b76e00_0_1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ge339b76e00_0_17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1_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e339b76e00_0_21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6" name="Google Shape;96;ge339b76e00_0_2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e339b76e00_0_2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9" name="Google Shape;99;ge339b76e00_0_24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e339b76e00_0_27"/>
          <p:cNvSpPr/>
          <p:nvPr/>
        </p:nvSpPr>
        <p:spPr>
          <a:xfrm>
            <a:off x="5020557" y="6454533"/>
            <a:ext cx="3411300" cy="2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e339b76e00_0_155"/>
          <p:cNvSpPr txBox="1">
            <a:spLocks noGrp="1"/>
          </p:cNvSpPr>
          <p:nvPr>
            <p:ph type="ctrTitle"/>
          </p:nvPr>
        </p:nvSpPr>
        <p:spPr>
          <a:xfrm>
            <a:off x="914400" y="2130425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10" name="Google Shape;110;ge339b76e00_0_155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4300"/>
              <a:buFont typeface="Arial"/>
              <a:buNone/>
              <a:defRPr sz="4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ge339b76e00_0_15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ge339b76e00_0_15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ge339b76e00_0_15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e339b76e00_0_167"/>
          <p:cNvSpPr txBox="1">
            <a:spLocks noGrp="1"/>
          </p:cNvSpPr>
          <p:nvPr>
            <p:ph type="title"/>
          </p:nvPr>
        </p:nvSpPr>
        <p:spPr>
          <a:xfrm>
            <a:off x="963084" y="4406902"/>
            <a:ext cx="103632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Calibri"/>
              <a:buNone/>
              <a:defRPr sz="5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22" name="Google Shape;122;ge339b76e00_0_167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ge339b76e00_0_16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ge339b76e00_0_16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ge339b76e00_0_16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e339b76e00_0_173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28" name="Google Shape;128;ge339b76e00_0_17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L="457200" marR="0" lvl="0" indent="-4635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ge339b76e00_0_173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L="457200" marR="0" lvl="0" indent="-4635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ge339b76e00_0_17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ge339b76e00_0_17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ge339b76e00_0_17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b7ff79a52d_0_44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gb7ff79a52d_0_44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gb7ff79a52d_0_4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gb7ff79a52d_0_4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gb7ff79a52d_0_4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e339b76e00_0_18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35" name="Google Shape;135;ge339b76e00_0_18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8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ge339b76e00_0_18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8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ge339b76e00_0_180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2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ge339b76e00_0_180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2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ge339b76e00_0_18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ge339b76e00_0_18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ge339b76e00_0_18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e339b76e00_0_18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44" name="Google Shape;144;ge339b76e00_0_18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ge339b76e00_0_18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ge339b76e00_0_18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e339b76e00_0_198"/>
          <p:cNvSpPr txBox="1">
            <a:spLocks noGrp="1"/>
          </p:cNvSpPr>
          <p:nvPr>
            <p:ph type="title"/>
          </p:nvPr>
        </p:nvSpPr>
        <p:spPr>
          <a:xfrm>
            <a:off x="609601" y="273049"/>
            <a:ext cx="40113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53" name="Google Shape;153;ge339b76e00_0_198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700" cy="58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L="457200" marR="0" lvl="0" indent="-50165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35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ge339b76e00_0_198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3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ge339b76e00_0_19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Google Shape;156;ge339b76e00_0_19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ge339b76e00_0_19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>
              <a:solidFill>
                <a:srgbClr val="88A44E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e339b76e00_0_205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60" name="Google Shape;160;ge339b76e00_0_205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61" name="Google Shape;161;ge339b76e00_0_205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ge339b76e00_0_20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ge339b76e00_0_20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ge339b76e00_0_20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e339b76e00_0_212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67" name="Google Shape;167;ge339b76e00_0_212"/>
          <p:cNvSpPr txBox="1">
            <a:spLocks noGrp="1"/>
          </p:cNvSpPr>
          <p:nvPr>
            <p:ph type="body" idx="1"/>
          </p:nvPr>
        </p:nvSpPr>
        <p:spPr>
          <a:xfrm rot="5400000">
            <a:off x="3832950" y="-1623149"/>
            <a:ext cx="4526100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L="457200" marR="0" lvl="0" indent="-50165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35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Google Shape;168;ge339b76e00_0_2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Google Shape;169;ge339b76e00_0_2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Google Shape;170;ge339b76e00_0_2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e339b76e00_0_218"/>
          <p:cNvSpPr txBox="1">
            <a:spLocks noGrp="1"/>
          </p:cNvSpPr>
          <p:nvPr>
            <p:ph type="title"/>
          </p:nvPr>
        </p:nvSpPr>
        <p:spPr>
          <a:xfrm rot="5400000">
            <a:off x="7285050" y="1828789"/>
            <a:ext cx="58515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73" name="Google Shape;173;ge339b76e00_0_218"/>
          <p:cNvSpPr txBox="1">
            <a:spLocks noGrp="1"/>
          </p:cNvSpPr>
          <p:nvPr>
            <p:ph type="body" idx="1"/>
          </p:nvPr>
        </p:nvSpPr>
        <p:spPr>
          <a:xfrm rot="5400000">
            <a:off x="1697000" y="-812861"/>
            <a:ext cx="5851500" cy="80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L="457200" marR="0" lvl="0" indent="-50165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35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Google Shape;174;ge339b76e00_0_21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Google Shape;175;ge339b76e00_0_2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Google Shape;176;ge339b76e00_0_21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e71bc78ff5_0_23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e71bc78ff5_0_23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ge71bc78ff5_0_2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ge71bc78ff5_0_2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Google Shape;130;ge71bc78ff5_0_2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8271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b7ff79a52d_0_4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gb7ff79a52d_0_46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gb7ff79a52d_0_46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gb7ff79a52d_0_4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gb7ff79a52d_0_4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gb7ff79a52d_0_4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b7ff79a52d_0_46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gb7ff79a52d_0_46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gb7ff79a52d_0_46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gb7ff79a52d_0_46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gb7ff79a52d_0_46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gb7ff79a52d_0_4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gb7ff79a52d_0_4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gb7ff79a52d_0_4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b7ff79a52d_0_47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gb7ff79a52d_0_4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gb7ff79a52d_0_4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gb7ff79a52d_0_4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b7ff79a52d_0_4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gb7ff79a52d_0_48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gb7ff79a52d_0_48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b7ff79a52d_0_48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gb7ff79a52d_0_48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5" name="Google Shape;55;gb7ff79a52d_0_48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6" name="Google Shape;56;gb7ff79a52d_0_48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gb7ff79a52d_0_48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gb7ff79a52d_0_48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b7ff79a52d_0_49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gb7ff79a52d_0_49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gb7ff79a52d_0_49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gb7ff79a52d_0_49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gb7ff79a52d_0_49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gb7ff79a52d_0_49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b7ff79a52d_0_49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gb7ff79a52d_0_499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gb7ff79a52d_0_49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gb7ff79a52d_0_49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gb7ff79a52d_0_49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8.jp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b7ff79a52d_0_4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gb7ff79a52d_0_4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gb7ff79a52d_0_4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b7ff79a52d_0_4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gb7ff79a52d_0_4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339b76e00_0_14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ge339b76e00_0_14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L="457200" marR="0" lvl="0" indent="-5016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35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sz="3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ge339b76e00_0_14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ge339b76e00_0_14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ge339b76e00_0_14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69" r:id="rId3"/>
    <p:sldLayoutId id="2147483670" r:id="rId4"/>
    <p:sldLayoutId id="2147483671" r:id="rId5"/>
    <p:sldLayoutId id="2147483673" r:id="rId6"/>
    <p:sldLayoutId id="2147483674" r:id="rId7"/>
    <p:sldLayoutId id="2147483675" r:id="rId8"/>
    <p:sldLayoutId id="2147483676" r:id="rId9"/>
    <p:sldLayoutId id="214748367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9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3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35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hyperlink" Target="https://firstdraftnews.org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DEDEE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gb7ff79a52d_0_787"/>
          <p:cNvGrpSpPr/>
          <p:nvPr/>
        </p:nvGrpSpPr>
        <p:grpSpPr>
          <a:xfrm>
            <a:off x="-23246" y="-25052"/>
            <a:ext cx="12238459" cy="6908104"/>
            <a:chOff x="-23246" y="-25052"/>
            <a:chExt cx="12238459" cy="6908104"/>
          </a:xfrm>
        </p:grpSpPr>
        <p:sp>
          <p:nvSpPr>
            <p:cNvPr id="182" name="Google Shape;182;gb7ff79a52d_0_787"/>
            <p:cNvSpPr txBox="1"/>
            <p:nvPr/>
          </p:nvSpPr>
          <p:spPr>
            <a:xfrm>
              <a:off x="511938" y="2112536"/>
              <a:ext cx="6100272" cy="14772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4782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62A"/>
                </a:buClr>
                <a:buSzPts val="4600"/>
                <a:buFont typeface="Roboto"/>
                <a:buNone/>
              </a:pPr>
              <a:r>
                <a:rPr lang="en-GB" sz="40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Classroom resources</a:t>
              </a:r>
            </a:p>
            <a:p>
              <a:pPr marL="0" marR="0" lvl="0" indent="0" algn="l" rtl="0">
                <a:lnSpc>
                  <a:spcPct val="104782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62A"/>
                </a:buClr>
                <a:buSzPts val="4600"/>
                <a:buFont typeface="Roboto"/>
                <a:buNone/>
              </a:pPr>
              <a:r>
                <a:rPr lang="en-GB" sz="4000" b="1" dirty="0">
                  <a:latin typeface="Calibri"/>
                  <a:ea typeface="Calibri"/>
                  <a:cs typeface="Calibri"/>
                  <a:sym typeface="Calibri"/>
                </a:rPr>
                <a:t>Teachers’ welcome pack</a:t>
              </a:r>
              <a:endParaRPr sz="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4" name="Google Shape;184;gb7ff79a52d_0_787"/>
            <p:cNvGrpSpPr/>
            <p:nvPr/>
          </p:nvGrpSpPr>
          <p:grpSpPr>
            <a:xfrm>
              <a:off x="511938" y="309825"/>
              <a:ext cx="4243655" cy="777582"/>
              <a:chOff x="6676223" y="232242"/>
              <a:chExt cx="5133247" cy="940585"/>
            </a:xfrm>
          </p:grpSpPr>
          <p:grpSp>
            <p:nvGrpSpPr>
              <p:cNvPr id="185" name="Google Shape;185;gb7ff79a52d_0_787"/>
              <p:cNvGrpSpPr/>
              <p:nvPr/>
            </p:nvGrpSpPr>
            <p:grpSpPr>
              <a:xfrm>
                <a:off x="10456026" y="522867"/>
                <a:ext cx="1353444" cy="504581"/>
                <a:chOff x="10456026" y="522867"/>
                <a:chExt cx="1353444" cy="504581"/>
              </a:xfrm>
            </p:grpSpPr>
            <p:grpSp>
              <p:nvGrpSpPr>
                <p:cNvPr id="186" name="Google Shape;186;gb7ff79a52d_0_787"/>
                <p:cNvGrpSpPr/>
                <p:nvPr/>
              </p:nvGrpSpPr>
              <p:grpSpPr>
                <a:xfrm>
                  <a:off x="11314887" y="522867"/>
                  <a:ext cx="494509" cy="320473"/>
                  <a:chOff x="9108110" y="975804"/>
                  <a:chExt cx="894715" cy="579831"/>
                </a:xfrm>
              </p:grpSpPr>
              <p:sp>
                <p:nvSpPr>
                  <p:cNvPr id="187" name="Google Shape;187;gb7ff79a52d_0_787"/>
                  <p:cNvSpPr/>
                  <p:nvPr/>
                </p:nvSpPr>
                <p:spPr>
                  <a:xfrm>
                    <a:off x="9292196" y="1218247"/>
                    <a:ext cx="158115" cy="334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334644" extrusionOk="0">
                        <a:moveTo>
                          <a:pt x="157810" y="242519"/>
                        </a:moveTo>
                        <a:lnTo>
                          <a:pt x="0" y="242519"/>
                        </a:lnTo>
                        <a:lnTo>
                          <a:pt x="0" y="334213"/>
                        </a:lnTo>
                        <a:lnTo>
                          <a:pt x="157810" y="334213"/>
                        </a:lnTo>
                        <a:lnTo>
                          <a:pt x="157810" y="242519"/>
                        </a:lnTo>
                        <a:close/>
                      </a:path>
                      <a:path w="158115" h="334644" extrusionOk="0">
                        <a:moveTo>
                          <a:pt x="157810" y="121285"/>
                        </a:moveTo>
                        <a:lnTo>
                          <a:pt x="0" y="121285"/>
                        </a:lnTo>
                        <a:lnTo>
                          <a:pt x="0" y="212991"/>
                        </a:lnTo>
                        <a:lnTo>
                          <a:pt x="157810" y="212991"/>
                        </a:lnTo>
                        <a:lnTo>
                          <a:pt x="157810" y="121285"/>
                        </a:lnTo>
                        <a:close/>
                      </a:path>
                      <a:path w="158115" h="334644" extrusionOk="0">
                        <a:moveTo>
                          <a:pt x="157810" y="0"/>
                        </a:moveTo>
                        <a:lnTo>
                          <a:pt x="0" y="0"/>
                        </a:lnTo>
                        <a:lnTo>
                          <a:pt x="0" y="91732"/>
                        </a:lnTo>
                        <a:lnTo>
                          <a:pt x="157810" y="91732"/>
                        </a:lnTo>
                        <a:lnTo>
                          <a:pt x="157810" y="0"/>
                        </a:lnTo>
                        <a:close/>
                      </a:path>
                    </a:pathLst>
                  </a:custGeom>
                  <a:solidFill>
                    <a:srgbClr val="F36E3B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" name="Google Shape;188;gb7ff79a52d_0_787"/>
                  <p:cNvSpPr/>
                  <p:nvPr/>
                </p:nvSpPr>
                <p:spPr>
                  <a:xfrm>
                    <a:off x="9476346" y="1339532"/>
                    <a:ext cx="158115" cy="213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213359" extrusionOk="0">
                        <a:moveTo>
                          <a:pt x="157835" y="121234"/>
                        </a:moveTo>
                        <a:lnTo>
                          <a:pt x="0" y="121234"/>
                        </a:lnTo>
                        <a:lnTo>
                          <a:pt x="0" y="212928"/>
                        </a:lnTo>
                        <a:lnTo>
                          <a:pt x="157835" y="212928"/>
                        </a:lnTo>
                        <a:lnTo>
                          <a:pt x="157835" y="121234"/>
                        </a:lnTo>
                        <a:close/>
                      </a:path>
                      <a:path w="158115" h="213359" extrusionOk="0">
                        <a:moveTo>
                          <a:pt x="157835" y="0"/>
                        </a:moveTo>
                        <a:lnTo>
                          <a:pt x="0" y="0"/>
                        </a:lnTo>
                        <a:lnTo>
                          <a:pt x="0" y="91706"/>
                        </a:lnTo>
                        <a:lnTo>
                          <a:pt x="157835" y="91706"/>
                        </a:lnTo>
                        <a:lnTo>
                          <a:pt x="157835" y="0"/>
                        </a:lnTo>
                        <a:close/>
                      </a:path>
                    </a:pathLst>
                  </a:custGeom>
                  <a:solidFill>
                    <a:srgbClr val="FCB43D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" name="Google Shape;189;gb7ff79a52d_0_787"/>
                  <p:cNvSpPr/>
                  <p:nvPr/>
                </p:nvSpPr>
                <p:spPr>
                  <a:xfrm>
                    <a:off x="9660445" y="1218247"/>
                    <a:ext cx="158115" cy="334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334644" extrusionOk="0">
                        <a:moveTo>
                          <a:pt x="157835" y="242519"/>
                        </a:moveTo>
                        <a:lnTo>
                          <a:pt x="0" y="242519"/>
                        </a:lnTo>
                        <a:lnTo>
                          <a:pt x="0" y="334213"/>
                        </a:lnTo>
                        <a:lnTo>
                          <a:pt x="157835" y="334213"/>
                        </a:lnTo>
                        <a:lnTo>
                          <a:pt x="157835" y="242519"/>
                        </a:lnTo>
                        <a:close/>
                      </a:path>
                      <a:path w="158115" h="334644" extrusionOk="0">
                        <a:moveTo>
                          <a:pt x="157835" y="121272"/>
                        </a:moveTo>
                        <a:lnTo>
                          <a:pt x="0" y="121272"/>
                        </a:lnTo>
                        <a:lnTo>
                          <a:pt x="0" y="212979"/>
                        </a:lnTo>
                        <a:lnTo>
                          <a:pt x="157835" y="212979"/>
                        </a:lnTo>
                        <a:lnTo>
                          <a:pt x="157835" y="121272"/>
                        </a:lnTo>
                        <a:close/>
                      </a:path>
                      <a:path w="158115" h="334644" extrusionOk="0">
                        <a:moveTo>
                          <a:pt x="157835" y="0"/>
                        </a:moveTo>
                        <a:lnTo>
                          <a:pt x="0" y="0"/>
                        </a:lnTo>
                        <a:lnTo>
                          <a:pt x="0" y="91732"/>
                        </a:lnTo>
                        <a:lnTo>
                          <a:pt x="157835" y="91732"/>
                        </a:lnTo>
                        <a:lnTo>
                          <a:pt x="157835" y="0"/>
                        </a:lnTo>
                        <a:close/>
                      </a:path>
                    </a:pathLst>
                  </a:custGeom>
                  <a:solidFill>
                    <a:srgbClr val="F36E3B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" name="Google Shape;190;gb7ff79a52d_0_787"/>
                  <p:cNvSpPr/>
                  <p:nvPr/>
                </p:nvSpPr>
                <p:spPr>
                  <a:xfrm>
                    <a:off x="9844621" y="1097000"/>
                    <a:ext cx="158115" cy="4559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455930" extrusionOk="0">
                        <a:moveTo>
                          <a:pt x="157784" y="363766"/>
                        </a:moveTo>
                        <a:lnTo>
                          <a:pt x="0" y="363766"/>
                        </a:lnTo>
                        <a:lnTo>
                          <a:pt x="0" y="455460"/>
                        </a:lnTo>
                        <a:lnTo>
                          <a:pt x="157784" y="455460"/>
                        </a:lnTo>
                        <a:lnTo>
                          <a:pt x="157784" y="363766"/>
                        </a:lnTo>
                        <a:close/>
                      </a:path>
                      <a:path w="158115" h="455930" extrusionOk="0">
                        <a:moveTo>
                          <a:pt x="157784" y="242519"/>
                        </a:moveTo>
                        <a:lnTo>
                          <a:pt x="0" y="242519"/>
                        </a:lnTo>
                        <a:lnTo>
                          <a:pt x="0" y="334225"/>
                        </a:lnTo>
                        <a:lnTo>
                          <a:pt x="157784" y="334225"/>
                        </a:lnTo>
                        <a:lnTo>
                          <a:pt x="157784" y="242519"/>
                        </a:lnTo>
                        <a:close/>
                      </a:path>
                      <a:path w="158115" h="455930" extrusionOk="0">
                        <a:moveTo>
                          <a:pt x="157784" y="0"/>
                        </a:moveTo>
                        <a:lnTo>
                          <a:pt x="0" y="0"/>
                        </a:lnTo>
                        <a:lnTo>
                          <a:pt x="0" y="91744"/>
                        </a:lnTo>
                        <a:lnTo>
                          <a:pt x="157784" y="91744"/>
                        </a:lnTo>
                        <a:lnTo>
                          <a:pt x="157784" y="0"/>
                        </a:lnTo>
                        <a:close/>
                      </a:path>
                    </a:pathLst>
                  </a:custGeom>
                  <a:solidFill>
                    <a:srgbClr val="FCB43D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" name="Google Shape;191;gb7ff79a52d_0_787"/>
                  <p:cNvSpPr/>
                  <p:nvPr/>
                </p:nvSpPr>
                <p:spPr>
                  <a:xfrm>
                    <a:off x="9660450" y="1096998"/>
                    <a:ext cx="158115" cy="92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92075" extrusionOk="0">
                        <a:moveTo>
                          <a:pt x="157789" y="0"/>
                        </a:moveTo>
                        <a:lnTo>
                          <a:pt x="0" y="0"/>
                        </a:lnTo>
                        <a:lnTo>
                          <a:pt x="0" y="91736"/>
                        </a:lnTo>
                        <a:lnTo>
                          <a:pt x="157789" y="91736"/>
                        </a:lnTo>
                        <a:lnTo>
                          <a:pt x="157789" y="0"/>
                        </a:lnTo>
                        <a:close/>
                      </a:path>
                    </a:pathLst>
                  </a:custGeom>
                  <a:solidFill>
                    <a:srgbClr val="F36E3B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" name="Google Shape;192;gb7ff79a52d_0_787"/>
                  <p:cNvSpPr/>
                  <p:nvPr/>
                </p:nvSpPr>
                <p:spPr>
                  <a:xfrm>
                    <a:off x="9844621" y="975804"/>
                    <a:ext cx="158115" cy="334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334644" extrusionOk="0">
                        <a:moveTo>
                          <a:pt x="157784" y="242404"/>
                        </a:moveTo>
                        <a:lnTo>
                          <a:pt x="0" y="242404"/>
                        </a:lnTo>
                        <a:lnTo>
                          <a:pt x="0" y="334149"/>
                        </a:lnTo>
                        <a:lnTo>
                          <a:pt x="157784" y="334149"/>
                        </a:lnTo>
                        <a:lnTo>
                          <a:pt x="157784" y="242404"/>
                        </a:lnTo>
                        <a:close/>
                      </a:path>
                      <a:path w="158115" h="334644" extrusionOk="0">
                        <a:moveTo>
                          <a:pt x="157784" y="0"/>
                        </a:moveTo>
                        <a:lnTo>
                          <a:pt x="0" y="0"/>
                        </a:lnTo>
                        <a:lnTo>
                          <a:pt x="0" y="91732"/>
                        </a:lnTo>
                        <a:lnTo>
                          <a:pt x="157784" y="91732"/>
                        </a:lnTo>
                        <a:lnTo>
                          <a:pt x="157784" y="0"/>
                        </a:lnTo>
                        <a:close/>
                      </a:path>
                    </a:pathLst>
                  </a:custGeom>
                  <a:solidFill>
                    <a:srgbClr val="FCB43D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" name="Google Shape;193;gb7ff79a52d_0_787"/>
                  <p:cNvSpPr/>
                  <p:nvPr/>
                </p:nvSpPr>
                <p:spPr>
                  <a:xfrm>
                    <a:off x="9292247" y="1552460"/>
                    <a:ext cx="526415" cy="19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6415" h="1905" extrusionOk="0">
                        <a:moveTo>
                          <a:pt x="157784" y="0"/>
                        </a:moveTo>
                        <a:lnTo>
                          <a:pt x="0" y="0"/>
                        </a:lnTo>
                        <a:lnTo>
                          <a:pt x="0" y="1308"/>
                        </a:lnTo>
                        <a:lnTo>
                          <a:pt x="157784" y="1308"/>
                        </a:lnTo>
                        <a:lnTo>
                          <a:pt x="157784" y="0"/>
                        </a:lnTo>
                        <a:close/>
                      </a:path>
                      <a:path w="526415" h="1905" extrusionOk="0">
                        <a:moveTo>
                          <a:pt x="341922" y="0"/>
                        </a:moveTo>
                        <a:lnTo>
                          <a:pt x="184099" y="0"/>
                        </a:lnTo>
                        <a:lnTo>
                          <a:pt x="184099" y="1308"/>
                        </a:lnTo>
                        <a:lnTo>
                          <a:pt x="341922" y="1308"/>
                        </a:lnTo>
                        <a:lnTo>
                          <a:pt x="341922" y="0"/>
                        </a:lnTo>
                        <a:close/>
                      </a:path>
                      <a:path w="526415" h="1905" extrusionOk="0">
                        <a:moveTo>
                          <a:pt x="526034" y="0"/>
                        </a:moveTo>
                        <a:lnTo>
                          <a:pt x="368185" y="0"/>
                        </a:lnTo>
                        <a:lnTo>
                          <a:pt x="368185" y="1308"/>
                        </a:lnTo>
                        <a:lnTo>
                          <a:pt x="526034" y="1308"/>
                        </a:lnTo>
                        <a:lnTo>
                          <a:pt x="526034" y="0"/>
                        </a:lnTo>
                        <a:close/>
                      </a:path>
                    </a:pathLst>
                  </a:custGeom>
                  <a:solidFill>
                    <a:srgbClr val="FFF1E2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" name="Google Shape;194;gb7ff79a52d_0_787"/>
                  <p:cNvSpPr/>
                  <p:nvPr/>
                </p:nvSpPr>
                <p:spPr>
                  <a:xfrm>
                    <a:off x="9108113" y="1462087"/>
                    <a:ext cx="158115" cy="92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92075" extrusionOk="0">
                        <a:moveTo>
                          <a:pt x="157858" y="0"/>
                        </a:moveTo>
                        <a:lnTo>
                          <a:pt x="0" y="0"/>
                        </a:lnTo>
                        <a:lnTo>
                          <a:pt x="0" y="91713"/>
                        </a:lnTo>
                        <a:lnTo>
                          <a:pt x="157858" y="91713"/>
                        </a:lnTo>
                        <a:lnTo>
                          <a:pt x="157858" y="0"/>
                        </a:lnTo>
                        <a:close/>
                      </a:path>
                    </a:pathLst>
                  </a:custGeom>
                  <a:solidFill>
                    <a:srgbClr val="FCB43D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" name="Google Shape;195;gb7ff79a52d_0_787"/>
                  <p:cNvSpPr/>
                  <p:nvPr/>
                </p:nvSpPr>
                <p:spPr>
                  <a:xfrm>
                    <a:off x="9108110" y="1552460"/>
                    <a:ext cx="894715" cy="3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4715" h="3175" extrusionOk="0">
                        <a:moveTo>
                          <a:pt x="157861" y="1320"/>
                        </a:moveTo>
                        <a:lnTo>
                          <a:pt x="0" y="1320"/>
                        </a:lnTo>
                        <a:lnTo>
                          <a:pt x="0" y="2679"/>
                        </a:lnTo>
                        <a:lnTo>
                          <a:pt x="157861" y="2679"/>
                        </a:lnTo>
                        <a:lnTo>
                          <a:pt x="157861" y="1320"/>
                        </a:lnTo>
                        <a:close/>
                      </a:path>
                      <a:path w="894715" h="3175" extrusionOk="0">
                        <a:moveTo>
                          <a:pt x="894295" y="0"/>
                        </a:moveTo>
                        <a:lnTo>
                          <a:pt x="736511" y="0"/>
                        </a:lnTo>
                        <a:lnTo>
                          <a:pt x="736511" y="1308"/>
                        </a:lnTo>
                        <a:lnTo>
                          <a:pt x="894295" y="1308"/>
                        </a:lnTo>
                        <a:lnTo>
                          <a:pt x="894295" y="0"/>
                        </a:lnTo>
                        <a:close/>
                      </a:path>
                    </a:pathLst>
                  </a:custGeom>
                  <a:solidFill>
                    <a:srgbClr val="FFF1E2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96" name="Google Shape;196;gb7ff79a52d_0_787"/>
                <p:cNvSpPr/>
                <p:nvPr/>
              </p:nvSpPr>
              <p:spPr>
                <a:xfrm>
                  <a:off x="10456026" y="574912"/>
                  <a:ext cx="824468" cy="268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250" h="485775" extrusionOk="0">
                      <a:moveTo>
                        <a:pt x="354202" y="0"/>
                      </a:moveTo>
                      <a:lnTo>
                        <a:pt x="260458" y="0"/>
                      </a:lnTo>
                      <a:lnTo>
                        <a:pt x="260458" y="129076"/>
                      </a:lnTo>
                      <a:lnTo>
                        <a:pt x="179917" y="129076"/>
                      </a:lnTo>
                      <a:lnTo>
                        <a:pt x="131931" y="132250"/>
                      </a:lnTo>
                      <a:lnTo>
                        <a:pt x="94260" y="141775"/>
                      </a:lnTo>
                      <a:lnTo>
                        <a:pt x="50793" y="170216"/>
                      </a:lnTo>
                      <a:lnTo>
                        <a:pt x="21643" y="209575"/>
                      </a:lnTo>
                      <a:lnTo>
                        <a:pt x="5400" y="252976"/>
                      </a:lnTo>
                      <a:lnTo>
                        <a:pt x="0" y="302707"/>
                      </a:lnTo>
                      <a:lnTo>
                        <a:pt x="2870" y="343419"/>
                      </a:lnTo>
                      <a:lnTo>
                        <a:pt x="25818" y="410591"/>
                      </a:lnTo>
                      <a:lnTo>
                        <a:pt x="71085" y="458123"/>
                      </a:lnTo>
                      <a:lnTo>
                        <a:pt x="134967" y="482216"/>
                      </a:lnTo>
                      <a:lnTo>
                        <a:pt x="173654" y="485229"/>
                      </a:lnTo>
                      <a:lnTo>
                        <a:pt x="354202" y="485229"/>
                      </a:lnTo>
                      <a:lnTo>
                        <a:pt x="354202" y="409001"/>
                      </a:lnTo>
                      <a:lnTo>
                        <a:pt x="196103" y="409001"/>
                      </a:lnTo>
                      <a:lnTo>
                        <a:pt x="171334" y="407586"/>
                      </a:lnTo>
                      <a:lnTo>
                        <a:pt x="133620" y="396278"/>
                      </a:lnTo>
                      <a:lnTo>
                        <a:pt x="104212" y="355884"/>
                      </a:lnTo>
                      <a:lnTo>
                        <a:pt x="98722" y="309624"/>
                      </a:lnTo>
                      <a:lnTo>
                        <a:pt x="100217" y="283730"/>
                      </a:lnTo>
                      <a:lnTo>
                        <a:pt x="112176" y="243878"/>
                      </a:lnTo>
                      <a:lnTo>
                        <a:pt x="154868" y="211957"/>
                      </a:lnTo>
                      <a:lnTo>
                        <a:pt x="203674" y="205969"/>
                      </a:lnTo>
                      <a:lnTo>
                        <a:pt x="354202" y="205969"/>
                      </a:lnTo>
                      <a:lnTo>
                        <a:pt x="354202" y="0"/>
                      </a:lnTo>
                      <a:close/>
                    </a:path>
                    <a:path w="1492250" h="485775" extrusionOk="0">
                      <a:moveTo>
                        <a:pt x="354202" y="205969"/>
                      </a:moveTo>
                      <a:lnTo>
                        <a:pt x="260458" y="205969"/>
                      </a:lnTo>
                      <a:lnTo>
                        <a:pt x="260458" y="409001"/>
                      </a:lnTo>
                      <a:lnTo>
                        <a:pt x="354202" y="409001"/>
                      </a:lnTo>
                      <a:lnTo>
                        <a:pt x="354202" y="205969"/>
                      </a:lnTo>
                      <a:close/>
                    </a:path>
                    <a:path w="1492250" h="485775" extrusionOk="0">
                      <a:moveTo>
                        <a:pt x="636123" y="129076"/>
                      </a:moveTo>
                      <a:lnTo>
                        <a:pt x="443346" y="129076"/>
                      </a:lnTo>
                      <a:lnTo>
                        <a:pt x="443346" y="202676"/>
                      </a:lnTo>
                      <a:lnTo>
                        <a:pt x="600447" y="202676"/>
                      </a:lnTo>
                      <a:lnTo>
                        <a:pt x="622558" y="203481"/>
                      </a:lnTo>
                      <a:lnTo>
                        <a:pt x="666970" y="215536"/>
                      </a:lnTo>
                      <a:lnTo>
                        <a:pt x="685634" y="260102"/>
                      </a:lnTo>
                      <a:lnTo>
                        <a:pt x="685634" y="269004"/>
                      </a:lnTo>
                      <a:lnTo>
                        <a:pt x="561846" y="269004"/>
                      </a:lnTo>
                      <a:lnTo>
                        <a:pt x="526436" y="270657"/>
                      </a:lnTo>
                      <a:lnTo>
                        <a:pt x="471885" y="283871"/>
                      </a:lnTo>
                      <a:lnTo>
                        <a:pt x="438380" y="310782"/>
                      </a:lnTo>
                      <a:lnTo>
                        <a:pt x="421972" y="354353"/>
                      </a:lnTo>
                      <a:lnTo>
                        <a:pt x="419922" y="382559"/>
                      </a:lnTo>
                      <a:lnTo>
                        <a:pt x="421702" y="405761"/>
                      </a:lnTo>
                      <a:lnTo>
                        <a:pt x="435960" y="443732"/>
                      </a:lnTo>
                      <a:lnTo>
                        <a:pt x="464262" y="470197"/>
                      </a:lnTo>
                      <a:lnTo>
                        <a:pt x="505112" y="483559"/>
                      </a:lnTo>
                      <a:lnTo>
                        <a:pt x="530151" y="485229"/>
                      </a:lnTo>
                      <a:lnTo>
                        <a:pt x="783003" y="485229"/>
                      </a:lnTo>
                      <a:lnTo>
                        <a:pt x="783003" y="413613"/>
                      </a:lnTo>
                      <a:lnTo>
                        <a:pt x="568454" y="413613"/>
                      </a:lnTo>
                      <a:lnTo>
                        <a:pt x="554245" y="413146"/>
                      </a:lnTo>
                      <a:lnTo>
                        <a:pt x="519785" y="395912"/>
                      </a:lnTo>
                      <a:lnTo>
                        <a:pt x="517268" y="379933"/>
                      </a:lnTo>
                      <a:lnTo>
                        <a:pt x="518051" y="369701"/>
                      </a:lnTo>
                      <a:lnTo>
                        <a:pt x="547480" y="342225"/>
                      </a:lnTo>
                      <a:lnTo>
                        <a:pt x="575371" y="339989"/>
                      </a:lnTo>
                      <a:lnTo>
                        <a:pt x="783003" y="339989"/>
                      </a:lnTo>
                      <a:lnTo>
                        <a:pt x="783003" y="262087"/>
                      </a:lnTo>
                      <a:lnTo>
                        <a:pt x="773763" y="204198"/>
                      </a:lnTo>
                      <a:lnTo>
                        <a:pt x="746042" y="162561"/>
                      </a:lnTo>
                      <a:lnTo>
                        <a:pt x="700078" y="137447"/>
                      </a:lnTo>
                      <a:lnTo>
                        <a:pt x="670351" y="131169"/>
                      </a:lnTo>
                      <a:lnTo>
                        <a:pt x="636123" y="129076"/>
                      </a:lnTo>
                      <a:close/>
                    </a:path>
                    <a:path w="1492250" h="485775" extrusionOk="0">
                      <a:moveTo>
                        <a:pt x="783003" y="339989"/>
                      </a:moveTo>
                      <a:lnTo>
                        <a:pt x="686288" y="339989"/>
                      </a:lnTo>
                      <a:lnTo>
                        <a:pt x="686288" y="413613"/>
                      </a:lnTo>
                      <a:lnTo>
                        <a:pt x="783003" y="413613"/>
                      </a:lnTo>
                      <a:lnTo>
                        <a:pt x="783003" y="339989"/>
                      </a:lnTo>
                      <a:close/>
                    </a:path>
                    <a:path w="1492250" h="485775" extrusionOk="0">
                      <a:moveTo>
                        <a:pt x="990315" y="200026"/>
                      </a:moveTo>
                      <a:lnTo>
                        <a:pt x="896249" y="200026"/>
                      </a:lnTo>
                      <a:lnTo>
                        <a:pt x="896249" y="373658"/>
                      </a:lnTo>
                      <a:lnTo>
                        <a:pt x="903171" y="421232"/>
                      </a:lnTo>
                      <a:lnTo>
                        <a:pt x="923953" y="456332"/>
                      </a:lnTo>
                      <a:lnTo>
                        <a:pt x="957789" y="478012"/>
                      </a:lnTo>
                      <a:lnTo>
                        <a:pt x="1003851" y="485229"/>
                      </a:lnTo>
                      <a:lnTo>
                        <a:pt x="1089669" y="485229"/>
                      </a:lnTo>
                      <a:lnTo>
                        <a:pt x="1089669" y="414278"/>
                      </a:lnTo>
                      <a:lnTo>
                        <a:pt x="1051044" y="414278"/>
                      </a:lnTo>
                      <a:lnTo>
                        <a:pt x="1035474" y="413315"/>
                      </a:lnTo>
                      <a:lnTo>
                        <a:pt x="997922" y="389732"/>
                      </a:lnTo>
                      <a:lnTo>
                        <a:pt x="990315" y="343958"/>
                      </a:lnTo>
                      <a:lnTo>
                        <a:pt x="990315" y="200026"/>
                      </a:lnTo>
                      <a:close/>
                    </a:path>
                    <a:path w="1492250" h="485775" extrusionOk="0">
                      <a:moveTo>
                        <a:pt x="1089669" y="129076"/>
                      </a:moveTo>
                      <a:lnTo>
                        <a:pt x="829876" y="129076"/>
                      </a:lnTo>
                      <a:lnTo>
                        <a:pt x="829876" y="200026"/>
                      </a:lnTo>
                      <a:lnTo>
                        <a:pt x="1089669" y="200026"/>
                      </a:lnTo>
                      <a:lnTo>
                        <a:pt x="1089669" y="129076"/>
                      </a:lnTo>
                      <a:close/>
                    </a:path>
                    <a:path w="1492250" h="485775" extrusionOk="0">
                      <a:moveTo>
                        <a:pt x="990315" y="0"/>
                      </a:moveTo>
                      <a:lnTo>
                        <a:pt x="896249" y="0"/>
                      </a:lnTo>
                      <a:lnTo>
                        <a:pt x="896249" y="129076"/>
                      </a:lnTo>
                      <a:lnTo>
                        <a:pt x="990315" y="129076"/>
                      </a:lnTo>
                      <a:lnTo>
                        <a:pt x="990315" y="0"/>
                      </a:lnTo>
                      <a:close/>
                    </a:path>
                    <a:path w="1492250" h="485775" extrusionOk="0">
                      <a:moveTo>
                        <a:pt x="1345171" y="129076"/>
                      </a:moveTo>
                      <a:lnTo>
                        <a:pt x="1152394" y="129076"/>
                      </a:lnTo>
                      <a:lnTo>
                        <a:pt x="1152394" y="202676"/>
                      </a:lnTo>
                      <a:lnTo>
                        <a:pt x="1309518" y="202676"/>
                      </a:lnTo>
                      <a:lnTo>
                        <a:pt x="1331622" y="203481"/>
                      </a:lnTo>
                      <a:lnTo>
                        <a:pt x="1376018" y="215536"/>
                      </a:lnTo>
                      <a:lnTo>
                        <a:pt x="1394670" y="260102"/>
                      </a:lnTo>
                      <a:lnTo>
                        <a:pt x="1394670" y="269004"/>
                      </a:lnTo>
                      <a:lnTo>
                        <a:pt x="1270882" y="269004"/>
                      </a:lnTo>
                      <a:lnTo>
                        <a:pt x="1235484" y="270657"/>
                      </a:lnTo>
                      <a:lnTo>
                        <a:pt x="1180939" y="283871"/>
                      </a:lnTo>
                      <a:lnTo>
                        <a:pt x="1147427" y="310782"/>
                      </a:lnTo>
                      <a:lnTo>
                        <a:pt x="1130991" y="354353"/>
                      </a:lnTo>
                      <a:lnTo>
                        <a:pt x="1128935" y="382559"/>
                      </a:lnTo>
                      <a:lnTo>
                        <a:pt x="1130720" y="405761"/>
                      </a:lnTo>
                      <a:lnTo>
                        <a:pt x="1144997" y="443732"/>
                      </a:lnTo>
                      <a:lnTo>
                        <a:pt x="1173315" y="470197"/>
                      </a:lnTo>
                      <a:lnTo>
                        <a:pt x="1214158" y="483559"/>
                      </a:lnTo>
                      <a:lnTo>
                        <a:pt x="1239187" y="485229"/>
                      </a:lnTo>
                      <a:lnTo>
                        <a:pt x="1492063" y="485229"/>
                      </a:lnTo>
                      <a:lnTo>
                        <a:pt x="1492063" y="413613"/>
                      </a:lnTo>
                      <a:lnTo>
                        <a:pt x="1277478" y="413613"/>
                      </a:lnTo>
                      <a:lnTo>
                        <a:pt x="1263287" y="413146"/>
                      </a:lnTo>
                      <a:lnTo>
                        <a:pt x="1228838" y="395912"/>
                      </a:lnTo>
                      <a:lnTo>
                        <a:pt x="1226316" y="379933"/>
                      </a:lnTo>
                      <a:lnTo>
                        <a:pt x="1227099" y="369701"/>
                      </a:lnTo>
                      <a:lnTo>
                        <a:pt x="1256523" y="342225"/>
                      </a:lnTo>
                      <a:lnTo>
                        <a:pt x="1284419" y="339989"/>
                      </a:lnTo>
                      <a:lnTo>
                        <a:pt x="1492063" y="339989"/>
                      </a:lnTo>
                      <a:lnTo>
                        <a:pt x="1492063" y="262087"/>
                      </a:lnTo>
                      <a:lnTo>
                        <a:pt x="1482819" y="204198"/>
                      </a:lnTo>
                      <a:lnTo>
                        <a:pt x="1455079" y="162561"/>
                      </a:lnTo>
                      <a:lnTo>
                        <a:pt x="1409124" y="137447"/>
                      </a:lnTo>
                      <a:lnTo>
                        <a:pt x="1379395" y="131169"/>
                      </a:lnTo>
                      <a:lnTo>
                        <a:pt x="1345171" y="129076"/>
                      </a:lnTo>
                      <a:close/>
                    </a:path>
                    <a:path w="1492250" h="485775" extrusionOk="0">
                      <a:moveTo>
                        <a:pt x="1492063" y="339989"/>
                      </a:moveTo>
                      <a:lnTo>
                        <a:pt x="1395347" y="339989"/>
                      </a:lnTo>
                      <a:lnTo>
                        <a:pt x="1395347" y="413613"/>
                      </a:lnTo>
                      <a:lnTo>
                        <a:pt x="1492063" y="413613"/>
                      </a:lnTo>
                      <a:lnTo>
                        <a:pt x="1492063" y="339989"/>
                      </a:lnTo>
                      <a:close/>
                    </a:path>
                  </a:pathLst>
                </a:custGeom>
                <a:solidFill>
                  <a:srgbClr val="F36E3B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" name="Google Shape;197;gb7ff79a52d_0_787"/>
                <p:cNvSpPr/>
                <p:nvPr/>
              </p:nvSpPr>
              <p:spPr>
                <a:xfrm>
                  <a:off x="10983599" y="876588"/>
                  <a:ext cx="825871" cy="15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4790" h="273050" extrusionOk="0">
                      <a:moveTo>
                        <a:pt x="44876" y="4508"/>
                      </a:moveTo>
                      <a:lnTo>
                        <a:pt x="0" y="4508"/>
                      </a:lnTo>
                      <a:lnTo>
                        <a:pt x="0" y="268442"/>
                      </a:lnTo>
                      <a:lnTo>
                        <a:pt x="211934" y="268442"/>
                      </a:lnTo>
                      <a:lnTo>
                        <a:pt x="211934" y="237309"/>
                      </a:lnTo>
                      <a:lnTo>
                        <a:pt x="44876" y="237309"/>
                      </a:lnTo>
                      <a:lnTo>
                        <a:pt x="44876" y="4508"/>
                      </a:lnTo>
                      <a:close/>
                    </a:path>
                    <a:path w="1494790" h="273050" extrusionOk="0">
                      <a:moveTo>
                        <a:pt x="511567" y="4508"/>
                      </a:moveTo>
                      <a:lnTo>
                        <a:pt x="266308" y="4508"/>
                      </a:lnTo>
                      <a:lnTo>
                        <a:pt x="266308" y="268442"/>
                      </a:lnTo>
                      <a:lnTo>
                        <a:pt x="519425" y="268442"/>
                      </a:lnTo>
                      <a:lnTo>
                        <a:pt x="519425" y="237309"/>
                      </a:lnTo>
                      <a:lnTo>
                        <a:pt x="311184" y="237309"/>
                      </a:lnTo>
                      <a:lnTo>
                        <a:pt x="311184" y="147442"/>
                      </a:lnTo>
                      <a:lnTo>
                        <a:pt x="498845" y="147442"/>
                      </a:lnTo>
                      <a:lnTo>
                        <a:pt x="498845" y="116480"/>
                      </a:lnTo>
                      <a:lnTo>
                        <a:pt x="311184" y="116480"/>
                      </a:lnTo>
                      <a:lnTo>
                        <a:pt x="311184" y="35618"/>
                      </a:lnTo>
                      <a:lnTo>
                        <a:pt x="511567" y="35618"/>
                      </a:lnTo>
                      <a:lnTo>
                        <a:pt x="511567" y="4508"/>
                      </a:lnTo>
                      <a:close/>
                    </a:path>
                    <a:path w="1494790" h="273050" extrusionOk="0">
                      <a:moveTo>
                        <a:pt x="722790" y="4508"/>
                      </a:moveTo>
                      <a:lnTo>
                        <a:pt x="674449" y="4508"/>
                      </a:lnTo>
                      <a:lnTo>
                        <a:pt x="544192" y="268442"/>
                      </a:lnTo>
                      <a:lnTo>
                        <a:pt x="591844" y="268442"/>
                      </a:lnTo>
                      <a:lnTo>
                        <a:pt x="629103" y="188486"/>
                      </a:lnTo>
                      <a:lnTo>
                        <a:pt x="819553" y="188486"/>
                      </a:lnTo>
                      <a:lnTo>
                        <a:pt x="804596" y="160049"/>
                      </a:lnTo>
                      <a:lnTo>
                        <a:pt x="642043" y="160049"/>
                      </a:lnTo>
                      <a:lnTo>
                        <a:pt x="679302" y="82628"/>
                      </a:lnTo>
                      <a:lnTo>
                        <a:pt x="684863" y="70103"/>
                      </a:lnTo>
                      <a:lnTo>
                        <a:pt x="689761" y="57517"/>
                      </a:lnTo>
                      <a:lnTo>
                        <a:pt x="694001" y="44880"/>
                      </a:lnTo>
                      <a:lnTo>
                        <a:pt x="697587" y="32200"/>
                      </a:lnTo>
                      <a:lnTo>
                        <a:pt x="737354" y="32200"/>
                      </a:lnTo>
                      <a:lnTo>
                        <a:pt x="722790" y="4508"/>
                      </a:lnTo>
                      <a:close/>
                    </a:path>
                    <a:path w="1494790" h="273050" extrusionOk="0">
                      <a:moveTo>
                        <a:pt x="819553" y="188486"/>
                      </a:moveTo>
                      <a:lnTo>
                        <a:pt x="770901" y="188486"/>
                      </a:lnTo>
                      <a:lnTo>
                        <a:pt x="810477" y="268442"/>
                      </a:lnTo>
                      <a:lnTo>
                        <a:pt x="861605" y="268442"/>
                      </a:lnTo>
                      <a:lnTo>
                        <a:pt x="819553" y="188486"/>
                      </a:lnTo>
                      <a:close/>
                    </a:path>
                    <a:path w="1494790" h="273050" extrusionOk="0">
                      <a:moveTo>
                        <a:pt x="737354" y="32200"/>
                      </a:moveTo>
                      <a:lnTo>
                        <a:pt x="697587" y="32200"/>
                      </a:lnTo>
                      <a:lnTo>
                        <a:pt x="702038" y="43665"/>
                      </a:lnTo>
                      <a:lnTo>
                        <a:pt x="707529" y="56617"/>
                      </a:lnTo>
                      <a:lnTo>
                        <a:pt x="714063" y="71048"/>
                      </a:lnTo>
                      <a:lnTo>
                        <a:pt x="721643" y="86953"/>
                      </a:lnTo>
                      <a:lnTo>
                        <a:pt x="757044" y="160049"/>
                      </a:lnTo>
                      <a:lnTo>
                        <a:pt x="804596" y="160049"/>
                      </a:lnTo>
                      <a:lnTo>
                        <a:pt x="737354" y="32200"/>
                      </a:lnTo>
                      <a:close/>
                    </a:path>
                    <a:path w="1494790" h="273050" extrusionOk="0">
                      <a:moveTo>
                        <a:pt x="1014347" y="4508"/>
                      </a:moveTo>
                      <a:lnTo>
                        <a:pt x="897499" y="4508"/>
                      </a:lnTo>
                      <a:lnTo>
                        <a:pt x="897499" y="268442"/>
                      </a:lnTo>
                      <a:lnTo>
                        <a:pt x="1019888" y="268442"/>
                      </a:lnTo>
                      <a:lnTo>
                        <a:pt x="1034822" y="268163"/>
                      </a:lnTo>
                      <a:lnTo>
                        <a:pt x="1074366" y="263922"/>
                      </a:lnTo>
                      <a:lnTo>
                        <a:pt x="1114860" y="250696"/>
                      </a:lnTo>
                      <a:lnTo>
                        <a:pt x="1134559" y="237309"/>
                      </a:lnTo>
                      <a:lnTo>
                        <a:pt x="942364" y="237309"/>
                      </a:lnTo>
                      <a:lnTo>
                        <a:pt x="942364" y="35618"/>
                      </a:lnTo>
                      <a:lnTo>
                        <a:pt x="1135701" y="35618"/>
                      </a:lnTo>
                      <a:lnTo>
                        <a:pt x="1124438" y="27175"/>
                      </a:lnTo>
                      <a:lnTo>
                        <a:pt x="1088752" y="11424"/>
                      </a:lnTo>
                      <a:lnTo>
                        <a:pt x="1049196" y="5453"/>
                      </a:lnTo>
                      <a:lnTo>
                        <a:pt x="1032937" y="4744"/>
                      </a:lnTo>
                      <a:lnTo>
                        <a:pt x="1014347" y="4508"/>
                      </a:lnTo>
                      <a:close/>
                    </a:path>
                    <a:path w="1494790" h="273050" extrusionOk="0">
                      <a:moveTo>
                        <a:pt x="1135701" y="35618"/>
                      </a:moveTo>
                      <a:lnTo>
                        <a:pt x="1013625" y="35618"/>
                      </a:lnTo>
                      <a:lnTo>
                        <a:pt x="1032269" y="35963"/>
                      </a:lnTo>
                      <a:lnTo>
                        <a:pt x="1048162" y="36989"/>
                      </a:lnTo>
                      <a:lnTo>
                        <a:pt x="1094806" y="52273"/>
                      </a:lnTo>
                      <a:lnTo>
                        <a:pt x="1121797" y="83166"/>
                      </a:lnTo>
                      <a:lnTo>
                        <a:pt x="1131631" y="134479"/>
                      </a:lnTo>
                      <a:lnTo>
                        <a:pt x="1131074" y="148870"/>
                      </a:lnTo>
                      <a:lnTo>
                        <a:pt x="1117825" y="195301"/>
                      </a:lnTo>
                      <a:lnTo>
                        <a:pt x="1084568" y="226583"/>
                      </a:lnTo>
                      <a:lnTo>
                        <a:pt x="1044726" y="236090"/>
                      </a:lnTo>
                      <a:lnTo>
                        <a:pt x="1014783" y="237309"/>
                      </a:lnTo>
                      <a:lnTo>
                        <a:pt x="1134559" y="237309"/>
                      </a:lnTo>
                      <a:lnTo>
                        <a:pt x="1164037" y="199446"/>
                      </a:lnTo>
                      <a:lnTo>
                        <a:pt x="1177343" y="149632"/>
                      </a:lnTo>
                      <a:lnTo>
                        <a:pt x="1177907" y="135029"/>
                      </a:lnTo>
                      <a:lnTo>
                        <a:pt x="1177071" y="117876"/>
                      </a:lnTo>
                      <a:lnTo>
                        <a:pt x="1164600" y="72292"/>
                      </a:lnTo>
                      <a:lnTo>
                        <a:pt x="1137023" y="36609"/>
                      </a:lnTo>
                      <a:lnTo>
                        <a:pt x="1135701" y="35618"/>
                      </a:lnTo>
                      <a:close/>
                    </a:path>
                    <a:path w="1494790" h="273050" extrusionOk="0">
                      <a:moveTo>
                        <a:pt x="1266753" y="180777"/>
                      </a:moveTo>
                      <a:lnTo>
                        <a:pt x="1224400" y="183657"/>
                      </a:lnTo>
                      <a:lnTo>
                        <a:pt x="1225917" y="196543"/>
                      </a:lnTo>
                      <a:lnTo>
                        <a:pt x="1229526" y="208739"/>
                      </a:lnTo>
                      <a:lnTo>
                        <a:pt x="1252723" y="240899"/>
                      </a:lnTo>
                      <a:lnTo>
                        <a:pt x="1291829" y="262488"/>
                      </a:lnTo>
                      <a:lnTo>
                        <a:pt x="1346922" y="272306"/>
                      </a:lnTo>
                      <a:lnTo>
                        <a:pt x="1368997" y="272962"/>
                      </a:lnTo>
                      <a:lnTo>
                        <a:pt x="1386780" y="272306"/>
                      </a:lnTo>
                      <a:lnTo>
                        <a:pt x="1434373" y="262580"/>
                      </a:lnTo>
                      <a:lnTo>
                        <a:pt x="1470317" y="242406"/>
                      </a:lnTo>
                      <a:lnTo>
                        <a:pt x="1471084" y="241622"/>
                      </a:lnTo>
                      <a:lnTo>
                        <a:pt x="1366932" y="241622"/>
                      </a:lnTo>
                      <a:lnTo>
                        <a:pt x="1352828" y="241133"/>
                      </a:lnTo>
                      <a:lnTo>
                        <a:pt x="1314875" y="233798"/>
                      </a:lnTo>
                      <a:lnTo>
                        <a:pt x="1280736" y="213264"/>
                      </a:lnTo>
                      <a:lnTo>
                        <a:pt x="1268746" y="190235"/>
                      </a:lnTo>
                      <a:lnTo>
                        <a:pt x="1266753" y="180777"/>
                      </a:lnTo>
                      <a:close/>
                    </a:path>
                    <a:path w="1494790" h="273050" extrusionOk="0">
                      <a:moveTo>
                        <a:pt x="1356734" y="0"/>
                      </a:moveTo>
                      <a:lnTo>
                        <a:pt x="1308891" y="5057"/>
                      </a:lnTo>
                      <a:lnTo>
                        <a:pt x="1269867" y="20077"/>
                      </a:lnTo>
                      <a:lnTo>
                        <a:pt x="1241005" y="53397"/>
                      </a:lnTo>
                      <a:lnTo>
                        <a:pt x="1237363" y="72751"/>
                      </a:lnTo>
                      <a:lnTo>
                        <a:pt x="1238107" y="81614"/>
                      </a:lnTo>
                      <a:lnTo>
                        <a:pt x="1264281" y="119071"/>
                      </a:lnTo>
                      <a:lnTo>
                        <a:pt x="1311230" y="138168"/>
                      </a:lnTo>
                      <a:lnTo>
                        <a:pt x="1372261" y="150731"/>
                      </a:lnTo>
                      <a:lnTo>
                        <a:pt x="1389429" y="154231"/>
                      </a:lnTo>
                      <a:lnTo>
                        <a:pt x="1429635" y="166563"/>
                      </a:lnTo>
                      <a:lnTo>
                        <a:pt x="1451144" y="188486"/>
                      </a:lnTo>
                      <a:lnTo>
                        <a:pt x="1451144" y="204959"/>
                      </a:lnTo>
                      <a:lnTo>
                        <a:pt x="1421471" y="232434"/>
                      </a:lnTo>
                      <a:lnTo>
                        <a:pt x="1379391" y="241248"/>
                      </a:lnTo>
                      <a:lnTo>
                        <a:pt x="1366932" y="241622"/>
                      </a:lnTo>
                      <a:lnTo>
                        <a:pt x="1471084" y="241622"/>
                      </a:lnTo>
                      <a:lnTo>
                        <a:pt x="1493435" y="204286"/>
                      </a:lnTo>
                      <a:lnTo>
                        <a:pt x="1494403" y="193889"/>
                      </a:lnTo>
                      <a:lnTo>
                        <a:pt x="1493522" y="183576"/>
                      </a:lnTo>
                      <a:lnTo>
                        <a:pt x="1472267" y="148573"/>
                      </a:lnTo>
                      <a:lnTo>
                        <a:pt x="1436587" y="129443"/>
                      </a:lnTo>
                      <a:lnTo>
                        <a:pt x="1386692" y="117275"/>
                      </a:lnTo>
                      <a:lnTo>
                        <a:pt x="1361484" y="112614"/>
                      </a:lnTo>
                      <a:lnTo>
                        <a:pt x="1336729" y="107826"/>
                      </a:lnTo>
                      <a:lnTo>
                        <a:pt x="1293814" y="93813"/>
                      </a:lnTo>
                      <a:lnTo>
                        <a:pt x="1280622" y="70400"/>
                      </a:lnTo>
                      <a:lnTo>
                        <a:pt x="1281785" y="62503"/>
                      </a:lnTo>
                      <a:lnTo>
                        <a:pt x="1323408" y="33674"/>
                      </a:lnTo>
                      <a:lnTo>
                        <a:pt x="1358604" y="30766"/>
                      </a:lnTo>
                      <a:lnTo>
                        <a:pt x="1461102" y="30766"/>
                      </a:lnTo>
                      <a:lnTo>
                        <a:pt x="1458998" y="28647"/>
                      </a:lnTo>
                      <a:lnTo>
                        <a:pt x="1423257" y="9429"/>
                      </a:lnTo>
                      <a:lnTo>
                        <a:pt x="1375048" y="589"/>
                      </a:lnTo>
                      <a:lnTo>
                        <a:pt x="1356734" y="0"/>
                      </a:lnTo>
                      <a:close/>
                    </a:path>
                    <a:path w="1494790" h="273050" extrusionOk="0">
                      <a:moveTo>
                        <a:pt x="1461102" y="30766"/>
                      </a:moveTo>
                      <a:lnTo>
                        <a:pt x="1358604" y="30766"/>
                      </a:lnTo>
                      <a:lnTo>
                        <a:pt x="1376956" y="31568"/>
                      </a:lnTo>
                      <a:lnTo>
                        <a:pt x="1392919" y="33971"/>
                      </a:lnTo>
                      <a:lnTo>
                        <a:pt x="1433588" y="59406"/>
                      </a:lnTo>
                      <a:lnTo>
                        <a:pt x="1441198" y="81378"/>
                      </a:lnTo>
                      <a:lnTo>
                        <a:pt x="1484239" y="78831"/>
                      </a:lnTo>
                      <a:lnTo>
                        <a:pt x="1482761" y="67535"/>
                      </a:lnTo>
                      <a:lnTo>
                        <a:pt x="1479493" y="56843"/>
                      </a:lnTo>
                      <a:lnTo>
                        <a:pt x="1474431" y="46758"/>
                      </a:lnTo>
                      <a:lnTo>
                        <a:pt x="1467571" y="37282"/>
                      </a:lnTo>
                      <a:lnTo>
                        <a:pt x="1461102" y="30766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98" name="Google Shape;198;gb7ff79a52d_0_787"/>
              <p:cNvSpPr/>
              <p:nvPr/>
            </p:nvSpPr>
            <p:spPr>
              <a:xfrm>
                <a:off x="7935060" y="445398"/>
                <a:ext cx="0" cy="61852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119505" extrusionOk="0">
                    <a:moveTo>
                      <a:pt x="0" y="0"/>
                    </a:moveTo>
                    <a:lnTo>
                      <a:pt x="0" y="1118978"/>
                    </a:lnTo>
                  </a:path>
                </a:pathLst>
              </a:custGeom>
              <a:noFill/>
              <a:ln w="9525" cap="flat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gb7ff79a52d_0_787"/>
              <p:cNvSpPr/>
              <p:nvPr/>
            </p:nvSpPr>
            <p:spPr>
              <a:xfrm>
                <a:off x="10273841" y="445398"/>
                <a:ext cx="0" cy="61852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119505" extrusionOk="0">
                    <a:moveTo>
                      <a:pt x="0" y="0"/>
                    </a:moveTo>
                    <a:lnTo>
                      <a:pt x="0" y="1118978"/>
                    </a:lnTo>
                  </a:path>
                </a:pathLst>
              </a:custGeom>
              <a:noFill/>
              <a:ln w="9525" cap="flat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0" name="Google Shape;200;gb7ff79a52d_0_787"/>
              <p:cNvGrpSpPr/>
              <p:nvPr/>
            </p:nvGrpSpPr>
            <p:grpSpPr>
              <a:xfrm>
                <a:off x="6676223" y="232242"/>
                <a:ext cx="959888" cy="940585"/>
                <a:chOff x="715379" y="449977"/>
                <a:chExt cx="1736725" cy="1701800"/>
              </a:xfrm>
            </p:grpSpPr>
            <p:sp>
              <p:nvSpPr>
                <p:cNvPr id="201" name="Google Shape;201;gb7ff79a52d_0_787"/>
                <p:cNvSpPr/>
                <p:nvPr/>
              </p:nvSpPr>
              <p:spPr>
                <a:xfrm>
                  <a:off x="715379" y="449977"/>
                  <a:ext cx="1736725" cy="17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725" h="1701800" extrusionOk="0">
                      <a:moveTo>
                        <a:pt x="1736426" y="0"/>
                      </a:moveTo>
                      <a:lnTo>
                        <a:pt x="0" y="0"/>
                      </a:lnTo>
                      <a:lnTo>
                        <a:pt x="0" y="1701450"/>
                      </a:lnTo>
                      <a:lnTo>
                        <a:pt x="1736426" y="1701450"/>
                      </a:lnTo>
                      <a:lnTo>
                        <a:pt x="1736426" y="0"/>
                      </a:lnTo>
                      <a:close/>
                    </a:path>
                  </a:pathLst>
                </a:custGeom>
                <a:solidFill>
                  <a:srgbClr val="BD171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" name="Google Shape;202;gb7ff79a52d_0_787"/>
                <p:cNvSpPr/>
                <p:nvPr/>
              </p:nvSpPr>
              <p:spPr>
                <a:xfrm>
                  <a:off x="1235717" y="668052"/>
                  <a:ext cx="699135" cy="199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135" h="199390" extrusionOk="0">
                      <a:moveTo>
                        <a:pt x="455093" y="0"/>
                      </a:moveTo>
                      <a:lnTo>
                        <a:pt x="243732" y="0"/>
                      </a:lnTo>
                      <a:lnTo>
                        <a:pt x="243732" y="199178"/>
                      </a:lnTo>
                      <a:lnTo>
                        <a:pt x="455093" y="199178"/>
                      </a:lnTo>
                      <a:lnTo>
                        <a:pt x="455093" y="171199"/>
                      </a:lnTo>
                      <a:lnTo>
                        <a:pt x="299289" y="171199"/>
                      </a:lnTo>
                      <a:lnTo>
                        <a:pt x="299289" y="28047"/>
                      </a:lnTo>
                      <a:lnTo>
                        <a:pt x="455093" y="28047"/>
                      </a:lnTo>
                      <a:lnTo>
                        <a:pt x="455093" y="0"/>
                      </a:lnTo>
                      <a:close/>
                    </a:path>
                    <a:path w="699135" h="199390" extrusionOk="0">
                      <a:moveTo>
                        <a:pt x="455093" y="28047"/>
                      </a:moveTo>
                      <a:lnTo>
                        <a:pt x="349464" y="28047"/>
                      </a:lnTo>
                      <a:lnTo>
                        <a:pt x="375707" y="30988"/>
                      </a:lnTo>
                      <a:lnTo>
                        <a:pt x="388879" y="35959"/>
                      </a:lnTo>
                      <a:lnTo>
                        <a:pt x="392964" y="46553"/>
                      </a:lnTo>
                      <a:lnTo>
                        <a:pt x="392022" y="64827"/>
                      </a:lnTo>
                      <a:lnTo>
                        <a:pt x="391926" y="67325"/>
                      </a:lnTo>
                      <a:lnTo>
                        <a:pt x="391728" y="78528"/>
                      </a:lnTo>
                      <a:lnTo>
                        <a:pt x="389752" y="85572"/>
                      </a:lnTo>
                      <a:lnTo>
                        <a:pt x="384300" y="90183"/>
                      </a:lnTo>
                      <a:lnTo>
                        <a:pt x="373658" y="95052"/>
                      </a:lnTo>
                      <a:lnTo>
                        <a:pt x="392401" y="100211"/>
                      </a:lnTo>
                      <a:lnTo>
                        <a:pt x="401903" y="105657"/>
                      </a:lnTo>
                      <a:lnTo>
                        <a:pt x="405095" y="114742"/>
                      </a:lnTo>
                      <a:lnTo>
                        <a:pt x="404906" y="130819"/>
                      </a:lnTo>
                      <a:lnTo>
                        <a:pt x="404154" y="154241"/>
                      </a:lnTo>
                      <a:lnTo>
                        <a:pt x="398893" y="166255"/>
                      </a:lnTo>
                      <a:lnTo>
                        <a:pt x="384614" y="170645"/>
                      </a:lnTo>
                      <a:lnTo>
                        <a:pt x="356806" y="171199"/>
                      </a:lnTo>
                      <a:lnTo>
                        <a:pt x="455093" y="171199"/>
                      </a:lnTo>
                      <a:lnTo>
                        <a:pt x="455093" y="28047"/>
                      </a:lnTo>
                      <a:close/>
                    </a:path>
                    <a:path w="699135" h="199390" extrusionOk="0">
                      <a:moveTo>
                        <a:pt x="351678" y="109976"/>
                      </a:moveTo>
                      <a:lnTo>
                        <a:pt x="324732" y="109976"/>
                      </a:lnTo>
                      <a:lnTo>
                        <a:pt x="324732" y="149082"/>
                      </a:lnTo>
                      <a:lnTo>
                        <a:pt x="351678" y="149082"/>
                      </a:lnTo>
                      <a:lnTo>
                        <a:pt x="355887" y="148944"/>
                      </a:lnTo>
                      <a:lnTo>
                        <a:pt x="365146" y="147018"/>
                      </a:lnTo>
                      <a:lnTo>
                        <a:pt x="374405" y="141034"/>
                      </a:lnTo>
                      <a:lnTo>
                        <a:pt x="378613" y="128720"/>
                      </a:lnTo>
                      <a:lnTo>
                        <a:pt x="378302" y="125759"/>
                      </a:lnTo>
                      <a:lnTo>
                        <a:pt x="375539" y="119262"/>
                      </a:lnTo>
                      <a:lnTo>
                        <a:pt x="367579" y="112808"/>
                      </a:lnTo>
                      <a:lnTo>
                        <a:pt x="351678" y="109976"/>
                      </a:lnTo>
                      <a:close/>
                    </a:path>
                    <a:path w="699135" h="199390" extrusionOk="0">
                      <a:moveTo>
                        <a:pt x="345289" y="50336"/>
                      </a:moveTo>
                      <a:lnTo>
                        <a:pt x="324732" y="50336"/>
                      </a:lnTo>
                      <a:lnTo>
                        <a:pt x="324732" y="87366"/>
                      </a:lnTo>
                      <a:lnTo>
                        <a:pt x="342237" y="87366"/>
                      </a:lnTo>
                      <a:lnTo>
                        <a:pt x="345915" y="87007"/>
                      </a:lnTo>
                      <a:lnTo>
                        <a:pt x="354007" y="84740"/>
                      </a:lnTo>
                      <a:lnTo>
                        <a:pt x="362099" y="78776"/>
                      </a:lnTo>
                      <a:lnTo>
                        <a:pt x="365777" y="67325"/>
                      </a:lnTo>
                      <a:lnTo>
                        <a:pt x="365574" y="64827"/>
                      </a:lnTo>
                      <a:lnTo>
                        <a:pt x="363530" y="59248"/>
                      </a:lnTo>
                      <a:lnTo>
                        <a:pt x="357487" y="53460"/>
                      </a:lnTo>
                      <a:lnTo>
                        <a:pt x="345289" y="50336"/>
                      </a:lnTo>
                      <a:close/>
                    </a:path>
                    <a:path w="699135" h="199390" extrusionOk="0">
                      <a:moveTo>
                        <a:pt x="211360" y="0"/>
                      </a:moveTo>
                      <a:lnTo>
                        <a:pt x="0" y="0"/>
                      </a:lnTo>
                      <a:lnTo>
                        <a:pt x="0" y="199178"/>
                      </a:lnTo>
                      <a:lnTo>
                        <a:pt x="211360" y="199178"/>
                      </a:lnTo>
                      <a:lnTo>
                        <a:pt x="211360" y="171199"/>
                      </a:lnTo>
                      <a:lnTo>
                        <a:pt x="55556" y="171199"/>
                      </a:lnTo>
                      <a:lnTo>
                        <a:pt x="55556" y="28047"/>
                      </a:lnTo>
                      <a:lnTo>
                        <a:pt x="211360" y="28047"/>
                      </a:lnTo>
                      <a:lnTo>
                        <a:pt x="211360" y="0"/>
                      </a:lnTo>
                      <a:close/>
                    </a:path>
                    <a:path w="699135" h="199390" extrusionOk="0">
                      <a:moveTo>
                        <a:pt x="211360" y="28047"/>
                      </a:moveTo>
                      <a:lnTo>
                        <a:pt x="105731" y="28047"/>
                      </a:lnTo>
                      <a:lnTo>
                        <a:pt x="131967" y="30988"/>
                      </a:lnTo>
                      <a:lnTo>
                        <a:pt x="145137" y="35959"/>
                      </a:lnTo>
                      <a:lnTo>
                        <a:pt x="149224" y="46553"/>
                      </a:lnTo>
                      <a:lnTo>
                        <a:pt x="148289" y="64827"/>
                      </a:lnTo>
                      <a:lnTo>
                        <a:pt x="148193" y="67325"/>
                      </a:lnTo>
                      <a:lnTo>
                        <a:pt x="147989" y="78528"/>
                      </a:lnTo>
                      <a:lnTo>
                        <a:pt x="146012" y="85572"/>
                      </a:lnTo>
                      <a:lnTo>
                        <a:pt x="140565" y="90183"/>
                      </a:lnTo>
                      <a:lnTo>
                        <a:pt x="129936" y="95052"/>
                      </a:lnTo>
                      <a:lnTo>
                        <a:pt x="148666" y="100211"/>
                      </a:lnTo>
                      <a:lnTo>
                        <a:pt x="158163" y="105657"/>
                      </a:lnTo>
                      <a:lnTo>
                        <a:pt x="161356" y="114742"/>
                      </a:lnTo>
                      <a:lnTo>
                        <a:pt x="161173" y="130819"/>
                      </a:lnTo>
                      <a:lnTo>
                        <a:pt x="160421" y="154241"/>
                      </a:lnTo>
                      <a:lnTo>
                        <a:pt x="155162" y="166255"/>
                      </a:lnTo>
                      <a:lnTo>
                        <a:pt x="140886" y="170645"/>
                      </a:lnTo>
                      <a:lnTo>
                        <a:pt x="113085" y="171199"/>
                      </a:lnTo>
                      <a:lnTo>
                        <a:pt x="211360" y="171199"/>
                      </a:lnTo>
                      <a:lnTo>
                        <a:pt x="211360" y="28047"/>
                      </a:lnTo>
                      <a:close/>
                    </a:path>
                    <a:path w="699135" h="199390" extrusionOk="0">
                      <a:moveTo>
                        <a:pt x="107945" y="109976"/>
                      </a:moveTo>
                      <a:lnTo>
                        <a:pt x="80999" y="109976"/>
                      </a:lnTo>
                      <a:lnTo>
                        <a:pt x="80999" y="149082"/>
                      </a:lnTo>
                      <a:lnTo>
                        <a:pt x="107945" y="149082"/>
                      </a:lnTo>
                      <a:lnTo>
                        <a:pt x="112156" y="148944"/>
                      </a:lnTo>
                      <a:lnTo>
                        <a:pt x="121419" y="147018"/>
                      </a:lnTo>
                      <a:lnTo>
                        <a:pt x="130681" y="141034"/>
                      </a:lnTo>
                      <a:lnTo>
                        <a:pt x="134891" y="128720"/>
                      </a:lnTo>
                      <a:lnTo>
                        <a:pt x="134579" y="125769"/>
                      </a:lnTo>
                      <a:lnTo>
                        <a:pt x="131812" y="119268"/>
                      </a:lnTo>
                      <a:lnTo>
                        <a:pt x="123848" y="112810"/>
                      </a:lnTo>
                      <a:lnTo>
                        <a:pt x="107945" y="109976"/>
                      </a:lnTo>
                      <a:close/>
                    </a:path>
                    <a:path w="699135" h="199390" extrusionOk="0">
                      <a:moveTo>
                        <a:pt x="101556" y="50336"/>
                      </a:moveTo>
                      <a:lnTo>
                        <a:pt x="80999" y="50336"/>
                      </a:lnTo>
                      <a:lnTo>
                        <a:pt x="80999" y="87366"/>
                      </a:lnTo>
                      <a:lnTo>
                        <a:pt x="98504" y="87366"/>
                      </a:lnTo>
                      <a:lnTo>
                        <a:pt x="102182" y="87007"/>
                      </a:lnTo>
                      <a:lnTo>
                        <a:pt x="110274" y="84740"/>
                      </a:lnTo>
                      <a:lnTo>
                        <a:pt x="118366" y="78776"/>
                      </a:lnTo>
                      <a:lnTo>
                        <a:pt x="122044" y="67325"/>
                      </a:lnTo>
                      <a:lnTo>
                        <a:pt x="121841" y="64827"/>
                      </a:lnTo>
                      <a:lnTo>
                        <a:pt x="119797" y="59248"/>
                      </a:lnTo>
                      <a:lnTo>
                        <a:pt x="113754" y="53460"/>
                      </a:lnTo>
                      <a:lnTo>
                        <a:pt x="101556" y="50336"/>
                      </a:lnTo>
                      <a:close/>
                    </a:path>
                    <a:path w="699135" h="199390" extrusionOk="0">
                      <a:moveTo>
                        <a:pt x="698826" y="0"/>
                      </a:moveTo>
                      <a:lnTo>
                        <a:pt x="487465" y="0"/>
                      </a:lnTo>
                      <a:lnTo>
                        <a:pt x="487465" y="199178"/>
                      </a:lnTo>
                      <a:lnTo>
                        <a:pt x="698826" y="199178"/>
                      </a:lnTo>
                      <a:lnTo>
                        <a:pt x="698826" y="179918"/>
                      </a:lnTo>
                      <a:lnTo>
                        <a:pt x="612663" y="179918"/>
                      </a:lnTo>
                      <a:lnTo>
                        <a:pt x="592976" y="176840"/>
                      </a:lnTo>
                      <a:lnTo>
                        <a:pt x="538739" y="156024"/>
                      </a:lnTo>
                      <a:lnTo>
                        <a:pt x="519310" y="99594"/>
                      </a:lnTo>
                      <a:lnTo>
                        <a:pt x="519157" y="69175"/>
                      </a:lnTo>
                      <a:lnTo>
                        <a:pt x="524799" y="51800"/>
                      </a:lnTo>
                      <a:lnTo>
                        <a:pt x="541359" y="40957"/>
                      </a:lnTo>
                      <a:lnTo>
                        <a:pt x="573960" y="30135"/>
                      </a:lnTo>
                      <a:lnTo>
                        <a:pt x="583091" y="26846"/>
                      </a:lnTo>
                      <a:lnTo>
                        <a:pt x="590523" y="25416"/>
                      </a:lnTo>
                      <a:lnTo>
                        <a:pt x="698826" y="25416"/>
                      </a:lnTo>
                      <a:lnTo>
                        <a:pt x="698826" y="0"/>
                      </a:lnTo>
                      <a:close/>
                    </a:path>
                    <a:path w="699135" h="199390" extrusionOk="0">
                      <a:moveTo>
                        <a:pt x="698826" y="132425"/>
                      </a:moveTo>
                      <a:lnTo>
                        <a:pt x="657001" y="132425"/>
                      </a:lnTo>
                      <a:lnTo>
                        <a:pt x="657001" y="159819"/>
                      </a:lnTo>
                      <a:lnTo>
                        <a:pt x="631074" y="174430"/>
                      </a:lnTo>
                      <a:lnTo>
                        <a:pt x="612663" y="179918"/>
                      </a:lnTo>
                      <a:lnTo>
                        <a:pt x="698826" y="179918"/>
                      </a:lnTo>
                      <a:lnTo>
                        <a:pt x="698826" y="132425"/>
                      </a:lnTo>
                      <a:close/>
                    </a:path>
                    <a:path w="699135" h="199390" extrusionOk="0">
                      <a:moveTo>
                        <a:pt x="601388" y="48581"/>
                      </a:moveTo>
                      <a:lnTo>
                        <a:pt x="554514" y="54175"/>
                      </a:lnTo>
                      <a:lnTo>
                        <a:pt x="545763" y="99594"/>
                      </a:lnTo>
                      <a:lnTo>
                        <a:pt x="545615" y="127318"/>
                      </a:lnTo>
                      <a:lnTo>
                        <a:pt x="551292" y="141831"/>
                      </a:lnTo>
                      <a:lnTo>
                        <a:pt x="567947" y="147875"/>
                      </a:lnTo>
                      <a:lnTo>
                        <a:pt x="600734" y="150195"/>
                      </a:lnTo>
                      <a:lnTo>
                        <a:pt x="615054" y="151537"/>
                      </a:lnTo>
                      <a:lnTo>
                        <a:pt x="625689" y="150133"/>
                      </a:lnTo>
                      <a:lnTo>
                        <a:pt x="637913" y="144318"/>
                      </a:lnTo>
                      <a:lnTo>
                        <a:pt x="657001" y="132425"/>
                      </a:lnTo>
                      <a:lnTo>
                        <a:pt x="698826" y="132425"/>
                      </a:lnTo>
                      <a:lnTo>
                        <a:pt x="698826" y="64756"/>
                      </a:lnTo>
                      <a:lnTo>
                        <a:pt x="655694" y="64756"/>
                      </a:lnTo>
                      <a:lnTo>
                        <a:pt x="640327" y="55579"/>
                      </a:lnTo>
                      <a:lnTo>
                        <a:pt x="629547" y="50835"/>
                      </a:lnTo>
                      <a:lnTo>
                        <a:pt x="618265" y="49008"/>
                      </a:lnTo>
                      <a:lnTo>
                        <a:pt x="601388" y="48581"/>
                      </a:lnTo>
                      <a:close/>
                    </a:path>
                    <a:path w="699135" h="199390" extrusionOk="0">
                      <a:moveTo>
                        <a:pt x="698826" y="25416"/>
                      </a:moveTo>
                      <a:lnTo>
                        <a:pt x="590523" y="25416"/>
                      </a:lnTo>
                      <a:lnTo>
                        <a:pt x="600208" y="25545"/>
                      </a:lnTo>
                      <a:lnTo>
                        <a:pt x="616094" y="26934"/>
                      </a:lnTo>
                      <a:lnTo>
                        <a:pt x="625811" y="28009"/>
                      </a:lnTo>
                      <a:lnTo>
                        <a:pt x="633175" y="29553"/>
                      </a:lnTo>
                      <a:lnTo>
                        <a:pt x="641899" y="32632"/>
                      </a:lnTo>
                      <a:lnTo>
                        <a:pt x="655694" y="38314"/>
                      </a:lnTo>
                      <a:lnTo>
                        <a:pt x="655694" y="64756"/>
                      </a:lnTo>
                      <a:lnTo>
                        <a:pt x="698826" y="64756"/>
                      </a:lnTo>
                      <a:lnTo>
                        <a:pt x="698826" y="254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" name="Google Shape;203;gb7ff79a52d_0_787"/>
                <p:cNvSpPr/>
                <p:nvPr/>
              </p:nvSpPr>
              <p:spPr>
                <a:xfrm>
                  <a:off x="1140755" y="943620"/>
                  <a:ext cx="186300" cy="221100"/>
                </a:xfrm>
                <a:prstGeom prst="rect">
                  <a:avLst/>
                </a:prstGeom>
                <a:blipFill rotWithShape="1">
                  <a:blip r:embed="rId3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" name="Google Shape;204;gb7ff79a52d_0_787"/>
                <p:cNvSpPr/>
                <p:nvPr/>
              </p:nvSpPr>
              <p:spPr>
                <a:xfrm>
                  <a:off x="1378267" y="943622"/>
                  <a:ext cx="468630" cy="221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630" h="221615" extrusionOk="0">
                      <a:moveTo>
                        <a:pt x="153797" y="187972"/>
                      </a:moveTo>
                      <a:lnTo>
                        <a:pt x="39293" y="187972"/>
                      </a:lnTo>
                      <a:lnTo>
                        <a:pt x="39293" y="123202"/>
                      </a:lnTo>
                      <a:lnTo>
                        <a:pt x="136156" y="123202"/>
                      </a:lnTo>
                      <a:lnTo>
                        <a:pt x="136156" y="90182"/>
                      </a:lnTo>
                      <a:lnTo>
                        <a:pt x="39293" y="90182"/>
                      </a:lnTo>
                      <a:lnTo>
                        <a:pt x="39293" y="33032"/>
                      </a:lnTo>
                      <a:lnTo>
                        <a:pt x="147916" y="33032"/>
                      </a:lnTo>
                      <a:lnTo>
                        <a:pt x="147916" y="12"/>
                      </a:lnTo>
                      <a:lnTo>
                        <a:pt x="0" y="12"/>
                      </a:lnTo>
                      <a:lnTo>
                        <a:pt x="0" y="33032"/>
                      </a:lnTo>
                      <a:lnTo>
                        <a:pt x="0" y="90182"/>
                      </a:lnTo>
                      <a:lnTo>
                        <a:pt x="0" y="123202"/>
                      </a:lnTo>
                      <a:lnTo>
                        <a:pt x="0" y="187972"/>
                      </a:lnTo>
                      <a:lnTo>
                        <a:pt x="0" y="220992"/>
                      </a:lnTo>
                      <a:lnTo>
                        <a:pt x="153797" y="220992"/>
                      </a:lnTo>
                      <a:lnTo>
                        <a:pt x="153797" y="187972"/>
                      </a:lnTo>
                      <a:close/>
                    </a:path>
                    <a:path w="468630" h="221615" extrusionOk="0">
                      <a:moveTo>
                        <a:pt x="468617" y="0"/>
                      </a:moveTo>
                      <a:lnTo>
                        <a:pt x="427151" y="0"/>
                      </a:lnTo>
                      <a:lnTo>
                        <a:pt x="422605" y="22288"/>
                      </a:lnTo>
                      <a:lnTo>
                        <a:pt x="408266" y="89128"/>
                      </a:lnTo>
                      <a:lnTo>
                        <a:pt x="398056" y="133286"/>
                      </a:lnTo>
                      <a:lnTo>
                        <a:pt x="387235" y="176682"/>
                      </a:lnTo>
                      <a:lnTo>
                        <a:pt x="375932" y="134912"/>
                      </a:lnTo>
                      <a:lnTo>
                        <a:pt x="359575" y="72237"/>
                      </a:lnTo>
                      <a:lnTo>
                        <a:pt x="343903" y="9283"/>
                      </a:lnTo>
                      <a:lnTo>
                        <a:pt x="305219" y="9283"/>
                      </a:lnTo>
                      <a:lnTo>
                        <a:pt x="294779" y="51676"/>
                      </a:lnTo>
                      <a:lnTo>
                        <a:pt x="278396" y="115277"/>
                      </a:lnTo>
                      <a:lnTo>
                        <a:pt x="261302" y="179158"/>
                      </a:lnTo>
                      <a:lnTo>
                        <a:pt x="250380" y="135369"/>
                      </a:lnTo>
                      <a:lnTo>
                        <a:pt x="239941" y="90678"/>
                      </a:lnTo>
                      <a:lnTo>
                        <a:pt x="235038" y="67945"/>
                      </a:lnTo>
                      <a:lnTo>
                        <a:pt x="221056" y="0"/>
                      </a:lnTo>
                      <a:lnTo>
                        <a:pt x="178663" y="0"/>
                      </a:lnTo>
                      <a:lnTo>
                        <a:pt x="192354" y="56083"/>
                      </a:lnTo>
                      <a:lnTo>
                        <a:pt x="206819" y="111696"/>
                      </a:lnTo>
                      <a:lnTo>
                        <a:pt x="222059" y="166789"/>
                      </a:lnTo>
                      <a:lnTo>
                        <a:pt x="238086" y="221259"/>
                      </a:lnTo>
                      <a:lnTo>
                        <a:pt x="279552" y="221259"/>
                      </a:lnTo>
                      <a:lnTo>
                        <a:pt x="290842" y="181559"/>
                      </a:lnTo>
                      <a:lnTo>
                        <a:pt x="323469" y="61887"/>
                      </a:lnTo>
                      <a:lnTo>
                        <a:pt x="339610" y="121767"/>
                      </a:lnTo>
                      <a:lnTo>
                        <a:pt x="367741" y="221259"/>
                      </a:lnTo>
                      <a:lnTo>
                        <a:pt x="409206" y="221259"/>
                      </a:lnTo>
                      <a:lnTo>
                        <a:pt x="424980" y="166789"/>
                      </a:lnTo>
                      <a:lnTo>
                        <a:pt x="440143" y="111696"/>
                      </a:lnTo>
                      <a:lnTo>
                        <a:pt x="454685" y="56083"/>
                      </a:lnTo>
                      <a:lnTo>
                        <a:pt x="4686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" name="Google Shape;205;gb7ff79a52d_0_787"/>
                <p:cNvSpPr/>
                <p:nvPr/>
              </p:nvSpPr>
              <p:spPr>
                <a:xfrm>
                  <a:off x="1868016" y="938963"/>
                  <a:ext cx="158400" cy="230400"/>
                </a:xfrm>
                <a:prstGeom prst="rect">
                  <a:avLst/>
                </a:prstGeom>
                <a:blipFill rotWithShape="1">
                  <a:blip r:embed="rId4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" name="Google Shape;206;gb7ff79a52d_0_787"/>
                <p:cNvSpPr/>
                <p:nvPr/>
              </p:nvSpPr>
              <p:spPr>
                <a:xfrm>
                  <a:off x="1127648" y="1548271"/>
                  <a:ext cx="262255" cy="173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255" h="173355" extrusionOk="0">
                      <a:moveTo>
                        <a:pt x="262029" y="0"/>
                      </a:moveTo>
                      <a:lnTo>
                        <a:pt x="237607" y="0"/>
                      </a:lnTo>
                      <a:lnTo>
                        <a:pt x="190792" y="118293"/>
                      </a:lnTo>
                      <a:lnTo>
                        <a:pt x="142956" y="0"/>
                      </a:lnTo>
                      <a:lnTo>
                        <a:pt x="119566" y="0"/>
                      </a:lnTo>
                      <a:lnTo>
                        <a:pt x="71994" y="118293"/>
                      </a:lnTo>
                      <a:lnTo>
                        <a:pt x="24674" y="0"/>
                      </a:lnTo>
                      <a:lnTo>
                        <a:pt x="0" y="0"/>
                      </a:lnTo>
                      <a:lnTo>
                        <a:pt x="69470" y="173160"/>
                      </a:lnTo>
                      <a:lnTo>
                        <a:pt x="74254" y="173160"/>
                      </a:lnTo>
                      <a:lnTo>
                        <a:pt x="131141" y="32727"/>
                      </a:lnTo>
                      <a:lnTo>
                        <a:pt x="187511" y="173160"/>
                      </a:lnTo>
                      <a:lnTo>
                        <a:pt x="192295" y="173160"/>
                      </a:lnTo>
                      <a:lnTo>
                        <a:pt x="26202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" name="Google Shape;207;gb7ff79a52d_0_787"/>
                <p:cNvSpPr/>
                <p:nvPr/>
              </p:nvSpPr>
              <p:spPr>
                <a:xfrm>
                  <a:off x="1391221" y="1546008"/>
                  <a:ext cx="184500" cy="176100"/>
                </a:xfrm>
                <a:prstGeom prst="rect">
                  <a:avLst/>
                </a:prstGeom>
                <a:blipFill rotWithShape="1">
                  <a:blip r:embed="rId5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" name="Google Shape;208;gb7ff79a52d_0_787"/>
                <p:cNvSpPr/>
                <p:nvPr/>
              </p:nvSpPr>
              <p:spPr>
                <a:xfrm>
                  <a:off x="1606425" y="1547918"/>
                  <a:ext cx="253500" cy="171900"/>
                </a:xfrm>
                <a:prstGeom prst="rect">
                  <a:avLst/>
                </a:prstGeom>
                <a:blipFill rotWithShape="1">
                  <a:blip r:embed="rId6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" name="Google Shape;209;gb7ff79a52d_0_787"/>
                <p:cNvSpPr/>
                <p:nvPr/>
              </p:nvSpPr>
              <p:spPr>
                <a:xfrm>
                  <a:off x="1881483" y="1548260"/>
                  <a:ext cx="158100" cy="171600"/>
                </a:xfrm>
                <a:prstGeom prst="rect">
                  <a:avLst/>
                </a:prstGeom>
                <a:blipFill rotWithShape="1">
                  <a:blip r:embed="rId7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" name="Google Shape;210;gb7ff79a52d_0_787"/>
                <p:cNvSpPr/>
                <p:nvPr/>
              </p:nvSpPr>
              <p:spPr>
                <a:xfrm>
                  <a:off x="1150931" y="1763974"/>
                  <a:ext cx="97200" cy="176100"/>
                </a:xfrm>
                <a:prstGeom prst="rect">
                  <a:avLst/>
                </a:prstGeom>
                <a:blipFill rotWithShape="1">
                  <a:blip r:embed="rId8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1" name="Google Shape;211;gb7ff79a52d_0_787"/>
                <p:cNvSpPr/>
                <p:nvPr/>
              </p:nvSpPr>
              <p:spPr>
                <a:xfrm>
                  <a:off x="1275003" y="1766811"/>
                  <a:ext cx="99694" cy="1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94" h="171450" extrusionOk="0">
                      <a:moveTo>
                        <a:pt x="99669" y="148590"/>
                      </a:moveTo>
                      <a:lnTo>
                        <a:pt x="24676" y="148590"/>
                      </a:lnTo>
                      <a:lnTo>
                        <a:pt x="24676" y="95250"/>
                      </a:lnTo>
                      <a:lnTo>
                        <a:pt x="94881" y="95250"/>
                      </a:lnTo>
                      <a:lnTo>
                        <a:pt x="94881" y="73660"/>
                      </a:lnTo>
                      <a:lnTo>
                        <a:pt x="24676" y="73660"/>
                      </a:lnTo>
                      <a:lnTo>
                        <a:pt x="24676" y="21590"/>
                      </a:lnTo>
                      <a:lnTo>
                        <a:pt x="97409" y="21590"/>
                      </a:lnTo>
                      <a:lnTo>
                        <a:pt x="97409" y="0"/>
                      </a:lnTo>
                      <a:lnTo>
                        <a:pt x="0" y="0"/>
                      </a:lnTo>
                      <a:lnTo>
                        <a:pt x="0" y="21590"/>
                      </a:lnTo>
                      <a:lnTo>
                        <a:pt x="0" y="73660"/>
                      </a:lnTo>
                      <a:lnTo>
                        <a:pt x="0" y="95250"/>
                      </a:lnTo>
                      <a:lnTo>
                        <a:pt x="0" y="148590"/>
                      </a:lnTo>
                      <a:lnTo>
                        <a:pt x="0" y="171450"/>
                      </a:lnTo>
                      <a:lnTo>
                        <a:pt x="99669" y="171450"/>
                      </a:lnTo>
                      <a:lnTo>
                        <a:pt x="99669" y="1485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" name="Google Shape;212;gb7ff79a52d_0_787"/>
                <p:cNvSpPr/>
                <p:nvPr/>
              </p:nvSpPr>
              <p:spPr>
                <a:xfrm>
                  <a:off x="1401364" y="1766237"/>
                  <a:ext cx="264600" cy="173100"/>
                </a:xfrm>
                <a:prstGeom prst="rect">
                  <a:avLst/>
                </a:prstGeom>
                <a:blipFill rotWithShape="1">
                  <a:blip r:embed="rId9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" name="Google Shape;213;gb7ff79a52d_0_787"/>
                <p:cNvSpPr/>
                <p:nvPr/>
              </p:nvSpPr>
              <p:spPr>
                <a:xfrm>
                  <a:off x="1685046" y="1766217"/>
                  <a:ext cx="24764" cy="172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64" h="172085" extrusionOk="0">
                      <a:moveTo>
                        <a:pt x="24674" y="0"/>
                      </a:moveTo>
                      <a:lnTo>
                        <a:pt x="0" y="0"/>
                      </a:lnTo>
                      <a:lnTo>
                        <a:pt x="0" y="171669"/>
                      </a:lnTo>
                      <a:lnTo>
                        <a:pt x="24674" y="171669"/>
                      </a:lnTo>
                      <a:lnTo>
                        <a:pt x="246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" name="Google Shape;214;gb7ff79a52d_0_787"/>
                <p:cNvSpPr/>
                <p:nvPr/>
              </p:nvSpPr>
              <p:spPr>
                <a:xfrm>
                  <a:off x="1740921" y="1763977"/>
                  <a:ext cx="154800" cy="176100"/>
                </a:xfrm>
                <a:prstGeom prst="rect">
                  <a:avLst/>
                </a:prstGeom>
                <a:blipFill rotWithShape="1">
                  <a:blip r:embed="rId10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" name="Google Shape;215;gb7ff79a52d_0_787"/>
                <p:cNvSpPr/>
                <p:nvPr/>
              </p:nvSpPr>
              <p:spPr>
                <a:xfrm>
                  <a:off x="1925904" y="1766811"/>
                  <a:ext cx="99694" cy="1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94" h="171450" extrusionOk="0">
                      <a:moveTo>
                        <a:pt x="99656" y="148590"/>
                      </a:moveTo>
                      <a:lnTo>
                        <a:pt x="24663" y="148590"/>
                      </a:lnTo>
                      <a:lnTo>
                        <a:pt x="24663" y="95250"/>
                      </a:lnTo>
                      <a:lnTo>
                        <a:pt x="94869" y="95250"/>
                      </a:lnTo>
                      <a:lnTo>
                        <a:pt x="94869" y="73660"/>
                      </a:lnTo>
                      <a:lnTo>
                        <a:pt x="24663" y="73660"/>
                      </a:lnTo>
                      <a:lnTo>
                        <a:pt x="24663" y="21590"/>
                      </a:lnTo>
                      <a:lnTo>
                        <a:pt x="97396" y="21590"/>
                      </a:lnTo>
                      <a:lnTo>
                        <a:pt x="97396" y="0"/>
                      </a:lnTo>
                      <a:lnTo>
                        <a:pt x="0" y="0"/>
                      </a:lnTo>
                      <a:lnTo>
                        <a:pt x="0" y="21590"/>
                      </a:lnTo>
                      <a:lnTo>
                        <a:pt x="0" y="73660"/>
                      </a:lnTo>
                      <a:lnTo>
                        <a:pt x="0" y="95250"/>
                      </a:lnTo>
                      <a:lnTo>
                        <a:pt x="0" y="148590"/>
                      </a:lnTo>
                      <a:lnTo>
                        <a:pt x="0" y="171450"/>
                      </a:lnTo>
                      <a:lnTo>
                        <a:pt x="99656" y="171450"/>
                      </a:lnTo>
                      <a:lnTo>
                        <a:pt x="99656" y="1485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" name="Google Shape;216;gb7ff79a52d_0_787"/>
                <p:cNvSpPr/>
                <p:nvPr/>
              </p:nvSpPr>
              <p:spPr>
                <a:xfrm>
                  <a:off x="1127648" y="1347109"/>
                  <a:ext cx="912494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2494" h="120000" extrusionOk="0">
                      <a:moveTo>
                        <a:pt x="0" y="0"/>
                      </a:moveTo>
                      <a:lnTo>
                        <a:pt x="911896" y="0"/>
                      </a:lnTo>
                    </a:path>
                  </a:pathLst>
                </a:custGeom>
                <a:noFill/>
                <a:ln w="1347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id="217" name="Google Shape;217;gb7ff79a52d_0_787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8100690" y="439353"/>
                <a:ext cx="2024416" cy="61338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18" name="Google Shape;218;gb7ff79a52d_0_787"/>
            <p:cNvPicPr preferRelativeResize="0"/>
            <p:nvPr/>
          </p:nvPicPr>
          <p:blipFill rotWithShape="1">
            <a:blip r:embed="rId12">
              <a:alphaModFix/>
            </a:blip>
            <a:srcRect l="49898" t="29329" r="27005" b="30305"/>
            <a:stretch/>
          </p:blipFill>
          <p:spPr>
            <a:xfrm>
              <a:off x="-23246" y="3031132"/>
              <a:ext cx="989556" cy="24435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9" name="Google Shape;219;gb7ff79a52d_0_787"/>
            <p:cNvPicPr preferRelativeResize="0"/>
            <p:nvPr/>
          </p:nvPicPr>
          <p:blipFill rotWithShape="1">
            <a:blip r:embed="rId12">
              <a:alphaModFix/>
            </a:blip>
            <a:srcRect l="49898" t="29329" r="27005" b="30305"/>
            <a:stretch/>
          </p:blipFill>
          <p:spPr>
            <a:xfrm rot="5400000">
              <a:off x="10498661" y="-752048"/>
              <a:ext cx="989556" cy="24435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0" name="Google Shape;220;gb7ff79a52d_0_787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422223" y="1383320"/>
              <a:ext cx="9692186" cy="62268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21" name="Google Shape;221;gb7ff79a52d_0_787"/>
            <p:cNvCxnSpPr/>
            <p:nvPr/>
          </p:nvCxnSpPr>
          <p:spPr>
            <a:xfrm>
              <a:off x="1242796" y="4510575"/>
              <a:ext cx="786000" cy="0"/>
            </a:xfrm>
            <a:prstGeom prst="straightConnector1">
              <a:avLst/>
            </a:prstGeom>
            <a:noFill/>
            <a:ln w="127000" cap="flat" cmpd="sng">
              <a:solidFill>
                <a:srgbClr val="A7262A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222" name="Google Shape;222;gb7ff79a52d_0_787"/>
            <p:cNvPicPr preferRelativeResize="0"/>
            <p:nvPr/>
          </p:nvPicPr>
          <p:blipFill rotWithShape="1">
            <a:blip r:embed="rId12">
              <a:alphaModFix/>
            </a:blip>
            <a:srcRect l="49898" t="29329" r="27005" b="30305"/>
            <a:stretch/>
          </p:blipFill>
          <p:spPr>
            <a:xfrm rot="-5400000">
              <a:off x="10473608" y="5166500"/>
              <a:ext cx="989556" cy="24435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3" name="Google Shape;223;gb7ff79a52d_0_787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6600791" y="2118138"/>
              <a:ext cx="3663981" cy="426953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6" name="Google Shape;836;ge68d92fb21_0_222"/>
          <p:cNvGrpSpPr/>
          <p:nvPr/>
        </p:nvGrpSpPr>
        <p:grpSpPr>
          <a:xfrm>
            <a:off x="420203" y="294487"/>
            <a:ext cx="2982930" cy="546574"/>
            <a:chOff x="6676223" y="232242"/>
            <a:chExt cx="5133247" cy="940585"/>
          </a:xfrm>
        </p:grpSpPr>
        <p:grpSp>
          <p:nvGrpSpPr>
            <p:cNvPr id="837" name="Google Shape;837;ge68d92fb21_0_222"/>
            <p:cNvGrpSpPr/>
            <p:nvPr/>
          </p:nvGrpSpPr>
          <p:grpSpPr>
            <a:xfrm>
              <a:off x="10456026" y="522867"/>
              <a:ext cx="1353444" cy="504581"/>
              <a:chOff x="10456026" y="522867"/>
              <a:chExt cx="1353444" cy="504581"/>
            </a:xfrm>
          </p:grpSpPr>
          <p:grpSp>
            <p:nvGrpSpPr>
              <p:cNvPr id="838" name="Google Shape;838;ge68d92fb21_0_222"/>
              <p:cNvGrpSpPr/>
              <p:nvPr/>
            </p:nvGrpSpPr>
            <p:grpSpPr>
              <a:xfrm>
                <a:off x="11314887" y="522867"/>
                <a:ext cx="494509" cy="320473"/>
                <a:chOff x="9108110" y="975804"/>
                <a:chExt cx="894715" cy="579831"/>
              </a:xfrm>
            </p:grpSpPr>
            <p:sp>
              <p:nvSpPr>
                <p:cNvPr id="839" name="Google Shape;839;ge68d92fb21_0_222"/>
                <p:cNvSpPr/>
                <p:nvPr/>
              </p:nvSpPr>
              <p:spPr>
                <a:xfrm>
                  <a:off x="9292196" y="1218247"/>
                  <a:ext cx="158115" cy="334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334644" extrusionOk="0">
                      <a:moveTo>
                        <a:pt x="157810" y="242519"/>
                      </a:moveTo>
                      <a:lnTo>
                        <a:pt x="0" y="242519"/>
                      </a:lnTo>
                      <a:lnTo>
                        <a:pt x="0" y="334213"/>
                      </a:lnTo>
                      <a:lnTo>
                        <a:pt x="157810" y="334213"/>
                      </a:lnTo>
                      <a:lnTo>
                        <a:pt x="157810" y="242519"/>
                      </a:lnTo>
                      <a:close/>
                    </a:path>
                    <a:path w="158115" h="334644" extrusionOk="0">
                      <a:moveTo>
                        <a:pt x="157810" y="121285"/>
                      </a:moveTo>
                      <a:lnTo>
                        <a:pt x="0" y="121285"/>
                      </a:lnTo>
                      <a:lnTo>
                        <a:pt x="0" y="212991"/>
                      </a:lnTo>
                      <a:lnTo>
                        <a:pt x="157810" y="212991"/>
                      </a:lnTo>
                      <a:lnTo>
                        <a:pt x="157810" y="121285"/>
                      </a:lnTo>
                      <a:close/>
                    </a:path>
                    <a:path w="158115" h="334644" extrusionOk="0">
                      <a:moveTo>
                        <a:pt x="157810" y="0"/>
                      </a:moveTo>
                      <a:lnTo>
                        <a:pt x="0" y="0"/>
                      </a:lnTo>
                      <a:lnTo>
                        <a:pt x="0" y="91732"/>
                      </a:lnTo>
                      <a:lnTo>
                        <a:pt x="157810" y="91732"/>
                      </a:lnTo>
                      <a:lnTo>
                        <a:pt x="157810" y="0"/>
                      </a:lnTo>
                      <a:close/>
                    </a:path>
                  </a:pathLst>
                </a:custGeom>
                <a:solidFill>
                  <a:srgbClr val="F36E3B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0" name="Google Shape;840;ge68d92fb21_0_222"/>
                <p:cNvSpPr/>
                <p:nvPr/>
              </p:nvSpPr>
              <p:spPr>
                <a:xfrm>
                  <a:off x="9476346" y="1339532"/>
                  <a:ext cx="158115" cy="213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213359" extrusionOk="0">
                      <a:moveTo>
                        <a:pt x="157835" y="121234"/>
                      </a:moveTo>
                      <a:lnTo>
                        <a:pt x="0" y="121234"/>
                      </a:lnTo>
                      <a:lnTo>
                        <a:pt x="0" y="212928"/>
                      </a:lnTo>
                      <a:lnTo>
                        <a:pt x="157835" y="212928"/>
                      </a:lnTo>
                      <a:lnTo>
                        <a:pt x="157835" y="121234"/>
                      </a:lnTo>
                      <a:close/>
                    </a:path>
                    <a:path w="158115" h="213359" extrusionOk="0">
                      <a:moveTo>
                        <a:pt x="157835" y="0"/>
                      </a:moveTo>
                      <a:lnTo>
                        <a:pt x="0" y="0"/>
                      </a:lnTo>
                      <a:lnTo>
                        <a:pt x="0" y="91706"/>
                      </a:lnTo>
                      <a:lnTo>
                        <a:pt x="157835" y="91706"/>
                      </a:lnTo>
                      <a:lnTo>
                        <a:pt x="157835" y="0"/>
                      </a:lnTo>
                      <a:close/>
                    </a:path>
                  </a:pathLst>
                </a:custGeom>
                <a:solidFill>
                  <a:srgbClr val="FCB43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1" name="Google Shape;841;ge68d92fb21_0_222"/>
                <p:cNvSpPr/>
                <p:nvPr/>
              </p:nvSpPr>
              <p:spPr>
                <a:xfrm>
                  <a:off x="9660445" y="1218247"/>
                  <a:ext cx="158115" cy="334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334644" extrusionOk="0">
                      <a:moveTo>
                        <a:pt x="157835" y="242519"/>
                      </a:moveTo>
                      <a:lnTo>
                        <a:pt x="0" y="242519"/>
                      </a:lnTo>
                      <a:lnTo>
                        <a:pt x="0" y="334213"/>
                      </a:lnTo>
                      <a:lnTo>
                        <a:pt x="157835" y="334213"/>
                      </a:lnTo>
                      <a:lnTo>
                        <a:pt x="157835" y="242519"/>
                      </a:lnTo>
                      <a:close/>
                    </a:path>
                    <a:path w="158115" h="334644" extrusionOk="0">
                      <a:moveTo>
                        <a:pt x="157835" y="121272"/>
                      </a:moveTo>
                      <a:lnTo>
                        <a:pt x="0" y="121272"/>
                      </a:lnTo>
                      <a:lnTo>
                        <a:pt x="0" y="212979"/>
                      </a:lnTo>
                      <a:lnTo>
                        <a:pt x="157835" y="212979"/>
                      </a:lnTo>
                      <a:lnTo>
                        <a:pt x="157835" y="121272"/>
                      </a:lnTo>
                      <a:close/>
                    </a:path>
                    <a:path w="158115" h="334644" extrusionOk="0">
                      <a:moveTo>
                        <a:pt x="157835" y="0"/>
                      </a:moveTo>
                      <a:lnTo>
                        <a:pt x="0" y="0"/>
                      </a:lnTo>
                      <a:lnTo>
                        <a:pt x="0" y="91732"/>
                      </a:lnTo>
                      <a:lnTo>
                        <a:pt x="157835" y="91732"/>
                      </a:lnTo>
                      <a:lnTo>
                        <a:pt x="157835" y="0"/>
                      </a:lnTo>
                      <a:close/>
                    </a:path>
                  </a:pathLst>
                </a:custGeom>
                <a:solidFill>
                  <a:srgbClr val="F36E3B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2" name="Google Shape;842;ge68d92fb21_0_222"/>
                <p:cNvSpPr/>
                <p:nvPr/>
              </p:nvSpPr>
              <p:spPr>
                <a:xfrm>
                  <a:off x="9844621" y="1097000"/>
                  <a:ext cx="158115" cy="455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455930" extrusionOk="0">
                      <a:moveTo>
                        <a:pt x="157784" y="363766"/>
                      </a:moveTo>
                      <a:lnTo>
                        <a:pt x="0" y="363766"/>
                      </a:lnTo>
                      <a:lnTo>
                        <a:pt x="0" y="455460"/>
                      </a:lnTo>
                      <a:lnTo>
                        <a:pt x="157784" y="455460"/>
                      </a:lnTo>
                      <a:lnTo>
                        <a:pt x="157784" y="363766"/>
                      </a:lnTo>
                      <a:close/>
                    </a:path>
                    <a:path w="158115" h="455930" extrusionOk="0">
                      <a:moveTo>
                        <a:pt x="157784" y="242519"/>
                      </a:moveTo>
                      <a:lnTo>
                        <a:pt x="0" y="242519"/>
                      </a:lnTo>
                      <a:lnTo>
                        <a:pt x="0" y="334225"/>
                      </a:lnTo>
                      <a:lnTo>
                        <a:pt x="157784" y="334225"/>
                      </a:lnTo>
                      <a:lnTo>
                        <a:pt x="157784" y="242519"/>
                      </a:lnTo>
                      <a:close/>
                    </a:path>
                    <a:path w="158115" h="455930" extrusionOk="0">
                      <a:moveTo>
                        <a:pt x="157784" y="0"/>
                      </a:moveTo>
                      <a:lnTo>
                        <a:pt x="0" y="0"/>
                      </a:lnTo>
                      <a:lnTo>
                        <a:pt x="0" y="91744"/>
                      </a:lnTo>
                      <a:lnTo>
                        <a:pt x="157784" y="91744"/>
                      </a:lnTo>
                      <a:lnTo>
                        <a:pt x="157784" y="0"/>
                      </a:lnTo>
                      <a:close/>
                    </a:path>
                  </a:pathLst>
                </a:custGeom>
                <a:solidFill>
                  <a:srgbClr val="FCB43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3" name="Google Shape;843;ge68d92fb21_0_222"/>
                <p:cNvSpPr/>
                <p:nvPr/>
              </p:nvSpPr>
              <p:spPr>
                <a:xfrm>
                  <a:off x="9660450" y="1096998"/>
                  <a:ext cx="158115" cy="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92075" extrusionOk="0">
                      <a:moveTo>
                        <a:pt x="157789" y="0"/>
                      </a:moveTo>
                      <a:lnTo>
                        <a:pt x="0" y="0"/>
                      </a:lnTo>
                      <a:lnTo>
                        <a:pt x="0" y="91736"/>
                      </a:lnTo>
                      <a:lnTo>
                        <a:pt x="157789" y="91736"/>
                      </a:lnTo>
                      <a:lnTo>
                        <a:pt x="157789" y="0"/>
                      </a:lnTo>
                      <a:close/>
                    </a:path>
                  </a:pathLst>
                </a:custGeom>
                <a:solidFill>
                  <a:srgbClr val="F36E3B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4" name="Google Shape;844;ge68d92fb21_0_222"/>
                <p:cNvSpPr/>
                <p:nvPr/>
              </p:nvSpPr>
              <p:spPr>
                <a:xfrm>
                  <a:off x="9844621" y="975804"/>
                  <a:ext cx="158115" cy="334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334644" extrusionOk="0">
                      <a:moveTo>
                        <a:pt x="157784" y="242404"/>
                      </a:moveTo>
                      <a:lnTo>
                        <a:pt x="0" y="242404"/>
                      </a:lnTo>
                      <a:lnTo>
                        <a:pt x="0" y="334149"/>
                      </a:lnTo>
                      <a:lnTo>
                        <a:pt x="157784" y="334149"/>
                      </a:lnTo>
                      <a:lnTo>
                        <a:pt x="157784" y="242404"/>
                      </a:lnTo>
                      <a:close/>
                    </a:path>
                    <a:path w="158115" h="334644" extrusionOk="0">
                      <a:moveTo>
                        <a:pt x="157784" y="0"/>
                      </a:moveTo>
                      <a:lnTo>
                        <a:pt x="0" y="0"/>
                      </a:lnTo>
                      <a:lnTo>
                        <a:pt x="0" y="91732"/>
                      </a:lnTo>
                      <a:lnTo>
                        <a:pt x="157784" y="91732"/>
                      </a:lnTo>
                      <a:lnTo>
                        <a:pt x="157784" y="0"/>
                      </a:lnTo>
                      <a:close/>
                    </a:path>
                  </a:pathLst>
                </a:custGeom>
                <a:solidFill>
                  <a:srgbClr val="FCB43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5" name="Google Shape;845;ge68d92fb21_0_222"/>
                <p:cNvSpPr/>
                <p:nvPr/>
              </p:nvSpPr>
              <p:spPr>
                <a:xfrm>
                  <a:off x="9292247" y="1552460"/>
                  <a:ext cx="526415" cy="1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415" h="1905" extrusionOk="0">
                      <a:moveTo>
                        <a:pt x="157784" y="0"/>
                      </a:moveTo>
                      <a:lnTo>
                        <a:pt x="0" y="0"/>
                      </a:lnTo>
                      <a:lnTo>
                        <a:pt x="0" y="1308"/>
                      </a:lnTo>
                      <a:lnTo>
                        <a:pt x="157784" y="1308"/>
                      </a:lnTo>
                      <a:lnTo>
                        <a:pt x="157784" y="0"/>
                      </a:lnTo>
                      <a:close/>
                    </a:path>
                    <a:path w="526415" h="1905" extrusionOk="0">
                      <a:moveTo>
                        <a:pt x="341922" y="0"/>
                      </a:moveTo>
                      <a:lnTo>
                        <a:pt x="184099" y="0"/>
                      </a:lnTo>
                      <a:lnTo>
                        <a:pt x="184099" y="1308"/>
                      </a:lnTo>
                      <a:lnTo>
                        <a:pt x="341922" y="1308"/>
                      </a:lnTo>
                      <a:lnTo>
                        <a:pt x="341922" y="0"/>
                      </a:lnTo>
                      <a:close/>
                    </a:path>
                    <a:path w="526415" h="1905" extrusionOk="0">
                      <a:moveTo>
                        <a:pt x="526034" y="0"/>
                      </a:moveTo>
                      <a:lnTo>
                        <a:pt x="368185" y="0"/>
                      </a:lnTo>
                      <a:lnTo>
                        <a:pt x="368185" y="1308"/>
                      </a:lnTo>
                      <a:lnTo>
                        <a:pt x="526034" y="1308"/>
                      </a:lnTo>
                      <a:lnTo>
                        <a:pt x="526034" y="0"/>
                      </a:lnTo>
                      <a:close/>
                    </a:path>
                  </a:pathLst>
                </a:custGeom>
                <a:solidFill>
                  <a:srgbClr val="FFF1E2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6" name="Google Shape;846;ge68d92fb21_0_222"/>
                <p:cNvSpPr/>
                <p:nvPr/>
              </p:nvSpPr>
              <p:spPr>
                <a:xfrm>
                  <a:off x="9108113" y="1462087"/>
                  <a:ext cx="158115" cy="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92075" extrusionOk="0">
                      <a:moveTo>
                        <a:pt x="157858" y="0"/>
                      </a:moveTo>
                      <a:lnTo>
                        <a:pt x="0" y="0"/>
                      </a:lnTo>
                      <a:lnTo>
                        <a:pt x="0" y="91713"/>
                      </a:lnTo>
                      <a:lnTo>
                        <a:pt x="157858" y="91713"/>
                      </a:lnTo>
                      <a:lnTo>
                        <a:pt x="157858" y="0"/>
                      </a:lnTo>
                      <a:close/>
                    </a:path>
                  </a:pathLst>
                </a:custGeom>
                <a:solidFill>
                  <a:srgbClr val="FCB43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7" name="Google Shape;847;ge68d92fb21_0_222"/>
                <p:cNvSpPr/>
                <p:nvPr/>
              </p:nvSpPr>
              <p:spPr>
                <a:xfrm>
                  <a:off x="9108110" y="1552460"/>
                  <a:ext cx="894715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715" h="3175" extrusionOk="0">
                      <a:moveTo>
                        <a:pt x="157861" y="1320"/>
                      </a:moveTo>
                      <a:lnTo>
                        <a:pt x="0" y="1320"/>
                      </a:lnTo>
                      <a:lnTo>
                        <a:pt x="0" y="2679"/>
                      </a:lnTo>
                      <a:lnTo>
                        <a:pt x="157861" y="2679"/>
                      </a:lnTo>
                      <a:lnTo>
                        <a:pt x="157861" y="1320"/>
                      </a:lnTo>
                      <a:close/>
                    </a:path>
                    <a:path w="894715" h="3175" extrusionOk="0">
                      <a:moveTo>
                        <a:pt x="894295" y="0"/>
                      </a:moveTo>
                      <a:lnTo>
                        <a:pt x="736511" y="0"/>
                      </a:lnTo>
                      <a:lnTo>
                        <a:pt x="736511" y="1308"/>
                      </a:lnTo>
                      <a:lnTo>
                        <a:pt x="894295" y="1308"/>
                      </a:lnTo>
                      <a:lnTo>
                        <a:pt x="894295" y="0"/>
                      </a:lnTo>
                      <a:close/>
                    </a:path>
                  </a:pathLst>
                </a:custGeom>
                <a:solidFill>
                  <a:srgbClr val="FFF1E2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48" name="Google Shape;848;ge68d92fb21_0_222"/>
              <p:cNvSpPr/>
              <p:nvPr/>
            </p:nvSpPr>
            <p:spPr>
              <a:xfrm>
                <a:off x="10456026" y="574912"/>
                <a:ext cx="824468" cy="268391"/>
              </a:xfrm>
              <a:custGeom>
                <a:avLst/>
                <a:gdLst/>
                <a:ahLst/>
                <a:cxnLst/>
                <a:rect l="l" t="t" r="r" b="b"/>
                <a:pathLst>
                  <a:path w="1492250" h="485775" extrusionOk="0">
                    <a:moveTo>
                      <a:pt x="354202" y="0"/>
                    </a:moveTo>
                    <a:lnTo>
                      <a:pt x="260458" y="0"/>
                    </a:lnTo>
                    <a:lnTo>
                      <a:pt x="260458" y="129076"/>
                    </a:lnTo>
                    <a:lnTo>
                      <a:pt x="179917" y="129076"/>
                    </a:lnTo>
                    <a:lnTo>
                      <a:pt x="131931" y="132250"/>
                    </a:lnTo>
                    <a:lnTo>
                      <a:pt x="94260" y="141775"/>
                    </a:lnTo>
                    <a:lnTo>
                      <a:pt x="50793" y="170216"/>
                    </a:lnTo>
                    <a:lnTo>
                      <a:pt x="21643" y="209575"/>
                    </a:lnTo>
                    <a:lnTo>
                      <a:pt x="5400" y="252976"/>
                    </a:lnTo>
                    <a:lnTo>
                      <a:pt x="0" y="302707"/>
                    </a:lnTo>
                    <a:lnTo>
                      <a:pt x="2870" y="343419"/>
                    </a:lnTo>
                    <a:lnTo>
                      <a:pt x="25818" y="410591"/>
                    </a:lnTo>
                    <a:lnTo>
                      <a:pt x="71085" y="458123"/>
                    </a:lnTo>
                    <a:lnTo>
                      <a:pt x="134967" y="482216"/>
                    </a:lnTo>
                    <a:lnTo>
                      <a:pt x="173654" y="485229"/>
                    </a:lnTo>
                    <a:lnTo>
                      <a:pt x="354202" y="485229"/>
                    </a:lnTo>
                    <a:lnTo>
                      <a:pt x="354202" y="409001"/>
                    </a:lnTo>
                    <a:lnTo>
                      <a:pt x="196103" y="409001"/>
                    </a:lnTo>
                    <a:lnTo>
                      <a:pt x="171334" y="407586"/>
                    </a:lnTo>
                    <a:lnTo>
                      <a:pt x="133620" y="396278"/>
                    </a:lnTo>
                    <a:lnTo>
                      <a:pt x="104212" y="355884"/>
                    </a:lnTo>
                    <a:lnTo>
                      <a:pt x="98722" y="309624"/>
                    </a:lnTo>
                    <a:lnTo>
                      <a:pt x="100217" y="283730"/>
                    </a:lnTo>
                    <a:lnTo>
                      <a:pt x="112176" y="243878"/>
                    </a:lnTo>
                    <a:lnTo>
                      <a:pt x="154868" y="211957"/>
                    </a:lnTo>
                    <a:lnTo>
                      <a:pt x="203674" y="205969"/>
                    </a:lnTo>
                    <a:lnTo>
                      <a:pt x="354202" y="205969"/>
                    </a:lnTo>
                    <a:lnTo>
                      <a:pt x="354202" y="0"/>
                    </a:lnTo>
                    <a:close/>
                  </a:path>
                  <a:path w="1492250" h="485775" extrusionOk="0">
                    <a:moveTo>
                      <a:pt x="354202" y="205969"/>
                    </a:moveTo>
                    <a:lnTo>
                      <a:pt x="260458" y="205969"/>
                    </a:lnTo>
                    <a:lnTo>
                      <a:pt x="260458" y="409001"/>
                    </a:lnTo>
                    <a:lnTo>
                      <a:pt x="354202" y="409001"/>
                    </a:lnTo>
                    <a:lnTo>
                      <a:pt x="354202" y="205969"/>
                    </a:lnTo>
                    <a:close/>
                  </a:path>
                  <a:path w="1492250" h="485775" extrusionOk="0">
                    <a:moveTo>
                      <a:pt x="636123" y="129076"/>
                    </a:moveTo>
                    <a:lnTo>
                      <a:pt x="443346" y="129076"/>
                    </a:lnTo>
                    <a:lnTo>
                      <a:pt x="443346" y="202676"/>
                    </a:lnTo>
                    <a:lnTo>
                      <a:pt x="600447" y="202676"/>
                    </a:lnTo>
                    <a:lnTo>
                      <a:pt x="622558" y="203481"/>
                    </a:lnTo>
                    <a:lnTo>
                      <a:pt x="666970" y="215536"/>
                    </a:lnTo>
                    <a:lnTo>
                      <a:pt x="685634" y="260102"/>
                    </a:lnTo>
                    <a:lnTo>
                      <a:pt x="685634" y="269004"/>
                    </a:lnTo>
                    <a:lnTo>
                      <a:pt x="561846" y="269004"/>
                    </a:lnTo>
                    <a:lnTo>
                      <a:pt x="526436" y="270657"/>
                    </a:lnTo>
                    <a:lnTo>
                      <a:pt x="471885" y="283871"/>
                    </a:lnTo>
                    <a:lnTo>
                      <a:pt x="438380" y="310782"/>
                    </a:lnTo>
                    <a:lnTo>
                      <a:pt x="421972" y="354353"/>
                    </a:lnTo>
                    <a:lnTo>
                      <a:pt x="419922" y="382559"/>
                    </a:lnTo>
                    <a:lnTo>
                      <a:pt x="421702" y="405761"/>
                    </a:lnTo>
                    <a:lnTo>
                      <a:pt x="435960" y="443732"/>
                    </a:lnTo>
                    <a:lnTo>
                      <a:pt x="464262" y="470197"/>
                    </a:lnTo>
                    <a:lnTo>
                      <a:pt x="505112" y="483559"/>
                    </a:lnTo>
                    <a:lnTo>
                      <a:pt x="530151" y="485229"/>
                    </a:lnTo>
                    <a:lnTo>
                      <a:pt x="783003" y="485229"/>
                    </a:lnTo>
                    <a:lnTo>
                      <a:pt x="783003" y="413613"/>
                    </a:lnTo>
                    <a:lnTo>
                      <a:pt x="568454" y="413613"/>
                    </a:lnTo>
                    <a:lnTo>
                      <a:pt x="554245" y="413146"/>
                    </a:lnTo>
                    <a:lnTo>
                      <a:pt x="519785" y="395912"/>
                    </a:lnTo>
                    <a:lnTo>
                      <a:pt x="517268" y="379933"/>
                    </a:lnTo>
                    <a:lnTo>
                      <a:pt x="518051" y="369701"/>
                    </a:lnTo>
                    <a:lnTo>
                      <a:pt x="547480" y="342225"/>
                    </a:lnTo>
                    <a:lnTo>
                      <a:pt x="575371" y="339989"/>
                    </a:lnTo>
                    <a:lnTo>
                      <a:pt x="783003" y="339989"/>
                    </a:lnTo>
                    <a:lnTo>
                      <a:pt x="783003" y="262087"/>
                    </a:lnTo>
                    <a:lnTo>
                      <a:pt x="773763" y="204198"/>
                    </a:lnTo>
                    <a:lnTo>
                      <a:pt x="746042" y="162561"/>
                    </a:lnTo>
                    <a:lnTo>
                      <a:pt x="700078" y="137447"/>
                    </a:lnTo>
                    <a:lnTo>
                      <a:pt x="670351" y="131169"/>
                    </a:lnTo>
                    <a:lnTo>
                      <a:pt x="636123" y="129076"/>
                    </a:lnTo>
                    <a:close/>
                  </a:path>
                  <a:path w="1492250" h="485775" extrusionOk="0">
                    <a:moveTo>
                      <a:pt x="783003" y="339989"/>
                    </a:moveTo>
                    <a:lnTo>
                      <a:pt x="686288" y="339989"/>
                    </a:lnTo>
                    <a:lnTo>
                      <a:pt x="686288" y="413613"/>
                    </a:lnTo>
                    <a:lnTo>
                      <a:pt x="783003" y="413613"/>
                    </a:lnTo>
                    <a:lnTo>
                      <a:pt x="783003" y="339989"/>
                    </a:lnTo>
                    <a:close/>
                  </a:path>
                  <a:path w="1492250" h="485775" extrusionOk="0">
                    <a:moveTo>
                      <a:pt x="990315" y="200026"/>
                    </a:moveTo>
                    <a:lnTo>
                      <a:pt x="896249" y="200026"/>
                    </a:lnTo>
                    <a:lnTo>
                      <a:pt x="896249" y="373658"/>
                    </a:lnTo>
                    <a:lnTo>
                      <a:pt x="903171" y="421232"/>
                    </a:lnTo>
                    <a:lnTo>
                      <a:pt x="923953" y="456332"/>
                    </a:lnTo>
                    <a:lnTo>
                      <a:pt x="957789" y="478012"/>
                    </a:lnTo>
                    <a:lnTo>
                      <a:pt x="1003851" y="485229"/>
                    </a:lnTo>
                    <a:lnTo>
                      <a:pt x="1089669" y="485229"/>
                    </a:lnTo>
                    <a:lnTo>
                      <a:pt x="1089669" y="414278"/>
                    </a:lnTo>
                    <a:lnTo>
                      <a:pt x="1051044" y="414278"/>
                    </a:lnTo>
                    <a:lnTo>
                      <a:pt x="1035474" y="413315"/>
                    </a:lnTo>
                    <a:lnTo>
                      <a:pt x="997922" y="389732"/>
                    </a:lnTo>
                    <a:lnTo>
                      <a:pt x="990315" y="343958"/>
                    </a:lnTo>
                    <a:lnTo>
                      <a:pt x="990315" y="200026"/>
                    </a:lnTo>
                    <a:close/>
                  </a:path>
                  <a:path w="1492250" h="485775" extrusionOk="0">
                    <a:moveTo>
                      <a:pt x="1089669" y="129076"/>
                    </a:moveTo>
                    <a:lnTo>
                      <a:pt x="829876" y="129076"/>
                    </a:lnTo>
                    <a:lnTo>
                      <a:pt x="829876" y="200026"/>
                    </a:lnTo>
                    <a:lnTo>
                      <a:pt x="1089669" y="200026"/>
                    </a:lnTo>
                    <a:lnTo>
                      <a:pt x="1089669" y="129076"/>
                    </a:lnTo>
                    <a:close/>
                  </a:path>
                  <a:path w="1492250" h="485775" extrusionOk="0">
                    <a:moveTo>
                      <a:pt x="990315" y="0"/>
                    </a:moveTo>
                    <a:lnTo>
                      <a:pt x="896249" y="0"/>
                    </a:lnTo>
                    <a:lnTo>
                      <a:pt x="896249" y="129076"/>
                    </a:lnTo>
                    <a:lnTo>
                      <a:pt x="990315" y="129076"/>
                    </a:lnTo>
                    <a:lnTo>
                      <a:pt x="990315" y="0"/>
                    </a:lnTo>
                    <a:close/>
                  </a:path>
                  <a:path w="1492250" h="485775" extrusionOk="0">
                    <a:moveTo>
                      <a:pt x="1345171" y="129076"/>
                    </a:moveTo>
                    <a:lnTo>
                      <a:pt x="1152394" y="129076"/>
                    </a:lnTo>
                    <a:lnTo>
                      <a:pt x="1152394" y="202676"/>
                    </a:lnTo>
                    <a:lnTo>
                      <a:pt x="1309518" y="202676"/>
                    </a:lnTo>
                    <a:lnTo>
                      <a:pt x="1331622" y="203481"/>
                    </a:lnTo>
                    <a:lnTo>
                      <a:pt x="1376018" y="215536"/>
                    </a:lnTo>
                    <a:lnTo>
                      <a:pt x="1394670" y="260102"/>
                    </a:lnTo>
                    <a:lnTo>
                      <a:pt x="1394670" y="269004"/>
                    </a:lnTo>
                    <a:lnTo>
                      <a:pt x="1270882" y="269004"/>
                    </a:lnTo>
                    <a:lnTo>
                      <a:pt x="1235484" y="270657"/>
                    </a:lnTo>
                    <a:lnTo>
                      <a:pt x="1180939" y="283871"/>
                    </a:lnTo>
                    <a:lnTo>
                      <a:pt x="1147427" y="310782"/>
                    </a:lnTo>
                    <a:lnTo>
                      <a:pt x="1130991" y="354353"/>
                    </a:lnTo>
                    <a:lnTo>
                      <a:pt x="1128935" y="382559"/>
                    </a:lnTo>
                    <a:lnTo>
                      <a:pt x="1130720" y="405761"/>
                    </a:lnTo>
                    <a:lnTo>
                      <a:pt x="1144997" y="443732"/>
                    </a:lnTo>
                    <a:lnTo>
                      <a:pt x="1173315" y="470197"/>
                    </a:lnTo>
                    <a:lnTo>
                      <a:pt x="1214158" y="483559"/>
                    </a:lnTo>
                    <a:lnTo>
                      <a:pt x="1239187" y="485229"/>
                    </a:lnTo>
                    <a:lnTo>
                      <a:pt x="1492063" y="485229"/>
                    </a:lnTo>
                    <a:lnTo>
                      <a:pt x="1492063" y="413613"/>
                    </a:lnTo>
                    <a:lnTo>
                      <a:pt x="1277478" y="413613"/>
                    </a:lnTo>
                    <a:lnTo>
                      <a:pt x="1263287" y="413146"/>
                    </a:lnTo>
                    <a:lnTo>
                      <a:pt x="1228838" y="395912"/>
                    </a:lnTo>
                    <a:lnTo>
                      <a:pt x="1226316" y="379933"/>
                    </a:lnTo>
                    <a:lnTo>
                      <a:pt x="1227099" y="369701"/>
                    </a:lnTo>
                    <a:lnTo>
                      <a:pt x="1256523" y="342225"/>
                    </a:lnTo>
                    <a:lnTo>
                      <a:pt x="1284419" y="339989"/>
                    </a:lnTo>
                    <a:lnTo>
                      <a:pt x="1492063" y="339989"/>
                    </a:lnTo>
                    <a:lnTo>
                      <a:pt x="1492063" y="262087"/>
                    </a:lnTo>
                    <a:lnTo>
                      <a:pt x="1482819" y="204198"/>
                    </a:lnTo>
                    <a:lnTo>
                      <a:pt x="1455079" y="162561"/>
                    </a:lnTo>
                    <a:lnTo>
                      <a:pt x="1409124" y="137447"/>
                    </a:lnTo>
                    <a:lnTo>
                      <a:pt x="1379395" y="131169"/>
                    </a:lnTo>
                    <a:lnTo>
                      <a:pt x="1345171" y="129076"/>
                    </a:lnTo>
                    <a:close/>
                  </a:path>
                  <a:path w="1492250" h="485775" extrusionOk="0">
                    <a:moveTo>
                      <a:pt x="1492063" y="339989"/>
                    </a:moveTo>
                    <a:lnTo>
                      <a:pt x="1395347" y="339989"/>
                    </a:lnTo>
                    <a:lnTo>
                      <a:pt x="1395347" y="413613"/>
                    </a:lnTo>
                    <a:lnTo>
                      <a:pt x="1492063" y="413613"/>
                    </a:lnTo>
                    <a:lnTo>
                      <a:pt x="1492063" y="339989"/>
                    </a:lnTo>
                    <a:close/>
                  </a:path>
                </a:pathLst>
              </a:custGeom>
              <a:solidFill>
                <a:srgbClr val="F36E3B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ge68d92fb21_0_222"/>
              <p:cNvSpPr/>
              <p:nvPr/>
            </p:nvSpPr>
            <p:spPr>
              <a:xfrm>
                <a:off x="10983599" y="876588"/>
                <a:ext cx="825871" cy="150860"/>
              </a:xfrm>
              <a:custGeom>
                <a:avLst/>
                <a:gdLst/>
                <a:ahLst/>
                <a:cxnLst/>
                <a:rect l="l" t="t" r="r" b="b"/>
                <a:pathLst>
                  <a:path w="1494790" h="273050" extrusionOk="0">
                    <a:moveTo>
                      <a:pt x="44876" y="4508"/>
                    </a:moveTo>
                    <a:lnTo>
                      <a:pt x="0" y="4508"/>
                    </a:lnTo>
                    <a:lnTo>
                      <a:pt x="0" y="268442"/>
                    </a:lnTo>
                    <a:lnTo>
                      <a:pt x="211934" y="268442"/>
                    </a:lnTo>
                    <a:lnTo>
                      <a:pt x="211934" y="237309"/>
                    </a:lnTo>
                    <a:lnTo>
                      <a:pt x="44876" y="237309"/>
                    </a:lnTo>
                    <a:lnTo>
                      <a:pt x="44876" y="4508"/>
                    </a:lnTo>
                    <a:close/>
                  </a:path>
                  <a:path w="1494790" h="273050" extrusionOk="0">
                    <a:moveTo>
                      <a:pt x="511567" y="4508"/>
                    </a:moveTo>
                    <a:lnTo>
                      <a:pt x="266308" y="4508"/>
                    </a:lnTo>
                    <a:lnTo>
                      <a:pt x="266308" y="268442"/>
                    </a:lnTo>
                    <a:lnTo>
                      <a:pt x="519425" y="268442"/>
                    </a:lnTo>
                    <a:lnTo>
                      <a:pt x="519425" y="237309"/>
                    </a:lnTo>
                    <a:lnTo>
                      <a:pt x="311184" y="237309"/>
                    </a:lnTo>
                    <a:lnTo>
                      <a:pt x="311184" y="147442"/>
                    </a:lnTo>
                    <a:lnTo>
                      <a:pt x="498845" y="147442"/>
                    </a:lnTo>
                    <a:lnTo>
                      <a:pt x="498845" y="116480"/>
                    </a:lnTo>
                    <a:lnTo>
                      <a:pt x="311184" y="116480"/>
                    </a:lnTo>
                    <a:lnTo>
                      <a:pt x="311184" y="35618"/>
                    </a:lnTo>
                    <a:lnTo>
                      <a:pt x="511567" y="35618"/>
                    </a:lnTo>
                    <a:lnTo>
                      <a:pt x="511567" y="4508"/>
                    </a:lnTo>
                    <a:close/>
                  </a:path>
                  <a:path w="1494790" h="273050" extrusionOk="0">
                    <a:moveTo>
                      <a:pt x="722790" y="4508"/>
                    </a:moveTo>
                    <a:lnTo>
                      <a:pt x="674449" y="4508"/>
                    </a:lnTo>
                    <a:lnTo>
                      <a:pt x="544192" y="268442"/>
                    </a:lnTo>
                    <a:lnTo>
                      <a:pt x="591844" y="268442"/>
                    </a:lnTo>
                    <a:lnTo>
                      <a:pt x="629103" y="188486"/>
                    </a:lnTo>
                    <a:lnTo>
                      <a:pt x="819553" y="188486"/>
                    </a:lnTo>
                    <a:lnTo>
                      <a:pt x="804596" y="160049"/>
                    </a:lnTo>
                    <a:lnTo>
                      <a:pt x="642043" y="160049"/>
                    </a:lnTo>
                    <a:lnTo>
                      <a:pt x="679302" y="82628"/>
                    </a:lnTo>
                    <a:lnTo>
                      <a:pt x="684863" y="70103"/>
                    </a:lnTo>
                    <a:lnTo>
                      <a:pt x="689761" y="57517"/>
                    </a:lnTo>
                    <a:lnTo>
                      <a:pt x="694001" y="44880"/>
                    </a:lnTo>
                    <a:lnTo>
                      <a:pt x="697587" y="32200"/>
                    </a:lnTo>
                    <a:lnTo>
                      <a:pt x="737354" y="32200"/>
                    </a:lnTo>
                    <a:lnTo>
                      <a:pt x="722790" y="4508"/>
                    </a:lnTo>
                    <a:close/>
                  </a:path>
                  <a:path w="1494790" h="273050" extrusionOk="0">
                    <a:moveTo>
                      <a:pt x="819553" y="188486"/>
                    </a:moveTo>
                    <a:lnTo>
                      <a:pt x="770901" y="188486"/>
                    </a:lnTo>
                    <a:lnTo>
                      <a:pt x="810477" y="268442"/>
                    </a:lnTo>
                    <a:lnTo>
                      <a:pt x="861605" y="268442"/>
                    </a:lnTo>
                    <a:lnTo>
                      <a:pt x="819553" y="188486"/>
                    </a:lnTo>
                    <a:close/>
                  </a:path>
                  <a:path w="1494790" h="273050" extrusionOk="0">
                    <a:moveTo>
                      <a:pt x="737354" y="32200"/>
                    </a:moveTo>
                    <a:lnTo>
                      <a:pt x="697587" y="32200"/>
                    </a:lnTo>
                    <a:lnTo>
                      <a:pt x="702038" y="43665"/>
                    </a:lnTo>
                    <a:lnTo>
                      <a:pt x="707529" y="56617"/>
                    </a:lnTo>
                    <a:lnTo>
                      <a:pt x="714063" y="71048"/>
                    </a:lnTo>
                    <a:lnTo>
                      <a:pt x="721643" y="86953"/>
                    </a:lnTo>
                    <a:lnTo>
                      <a:pt x="757044" y="160049"/>
                    </a:lnTo>
                    <a:lnTo>
                      <a:pt x="804596" y="160049"/>
                    </a:lnTo>
                    <a:lnTo>
                      <a:pt x="737354" y="32200"/>
                    </a:lnTo>
                    <a:close/>
                  </a:path>
                  <a:path w="1494790" h="273050" extrusionOk="0">
                    <a:moveTo>
                      <a:pt x="1014347" y="4508"/>
                    </a:moveTo>
                    <a:lnTo>
                      <a:pt x="897499" y="4508"/>
                    </a:lnTo>
                    <a:lnTo>
                      <a:pt x="897499" y="268442"/>
                    </a:lnTo>
                    <a:lnTo>
                      <a:pt x="1019888" y="268442"/>
                    </a:lnTo>
                    <a:lnTo>
                      <a:pt x="1034822" y="268163"/>
                    </a:lnTo>
                    <a:lnTo>
                      <a:pt x="1074366" y="263922"/>
                    </a:lnTo>
                    <a:lnTo>
                      <a:pt x="1114860" y="250696"/>
                    </a:lnTo>
                    <a:lnTo>
                      <a:pt x="1134559" y="237309"/>
                    </a:lnTo>
                    <a:lnTo>
                      <a:pt x="942364" y="237309"/>
                    </a:lnTo>
                    <a:lnTo>
                      <a:pt x="942364" y="35618"/>
                    </a:lnTo>
                    <a:lnTo>
                      <a:pt x="1135701" y="35618"/>
                    </a:lnTo>
                    <a:lnTo>
                      <a:pt x="1124438" y="27175"/>
                    </a:lnTo>
                    <a:lnTo>
                      <a:pt x="1088752" y="11424"/>
                    </a:lnTo>
                    <a:lnTo>
                      <a:pt x="1049196" y="5453"/>
                    </a:lnTo>
                    <a:lnTo>
                      <a:pt x="1032937" y="4744"/>
                    </a:lnTo>
                    <a:lnTo>
                      <a:pt x="1014347" y="4508"/>
                    </a:lnTo>
                    <a:close/>
                  </a:path>
                  <a:path w="1494790" h="273050" extrusionOk="0">
                    <a:moveTo>
                      <a:pt x="1135701" y="35618"/>
                    </a:moveTo>
                    <a:lnTo>
                      <a:pt x="1013625" y="35618"/>
                    </a:lnTo>
                    <a:lnTo>
                      <a:pt x="1032269" y="35963"/>
                    </a:lnTo>
                    <a:lnTo>
                      <a:pt x="1048162" y="36989"/>
                    </a:lnTo>
                    <a:lnTo>
                      <a:pt x="1094806" y="52273"/>
                    </a:lnTo>
                    <a:lnTo>
                      <a:pt x="1121797" y="83166"/>
                    </a:lnTo>
                    <a:lnTo>
                      <a:pt x="1131631" y="134479"/>
                    </a:lnTo>
                    <a:lnTo>
                      <a:pt x="1131074" y="148870"/>
                    </a:lnTo>
                    <a:lnTo>
                      <a:pt x="1117825" y="195301"/>
                    </a:lnTo>
                    <a:lnTo>
                      <a:pt x="1084568" y="226583"/>
                    </a:lnTo>
                    <a:lnTo>
                      <a:pt x="1044726" y="236090"/>
                    </a:lnTo>
                    <a:lnTo>
                      <a:pt x="1014783" y="237309"/>
                    </a:lnTo>
                    <a:lnTo>
                      <a:pt x="1134559" y="237309"/>
                    </a:lnTo>
                    <a:lnTo>
                      <a:pt x="1164037" y="199446"/>
                    </a:lnTo>
                    <a:lnTo>
                      <a:pt x="1177343" y="149632"/>
                    </a:lnTo>
                    <a:lnTo>
                      <a:pt x="1177907" y="135029"/>
                    </a:lnTo>
                    <a:lnTo>
                      <a:pt x="1177071" y="117876"/>
                    </a:lnTo>
                    <a:lnTo>
                      <a:pt x="1164600" y="72292"/>
                    </a:lnTo>
                    <a:lnTo>
                      <a:pt x="1137023" y="36609"/>
                    </a:lnTo>
                    <a:lnTo>
                      <a:pt x="1135701" y="35618"/>
                    </a:lnTo>
                    <a:close/>
                  </a:path>
                  <a:path w="1494790" h="273050" extrusionOk="0">
                    <a:moveTo>
                      <a:pt x="1266753" y="180777"/>
                    </a:moveTo>
                    <a:lnTo>
                      <a:pt x="1224400" y="183657"/>
                    </a:lnTo>
                    <a:lnTo>
                      <a:pt x="1225917" y="196543"/>
                    </a:lnTo>
                    <a:lnTo>
                      <a:pt x="1229526" y="208739"/>
                    </a:lnTo>
                    <a:lnTo>
                      <a:pt x="1252723" y="240899"/>
                    </a:lnTo>
                    <a:lnTo>
                      <a:pt x="1291829" y="262488"/>
                    </a:lnTo>
                    <a:lnTo>
                      <a:pt x="1346922" y="272306"/>
                    </a:lnTo>
                    <a:lnTo>
                      <a:pt x="1368997" y="272962"/>
                    </a:lnTo>
                    <a:lnTo>
                      <a:pt x="1386780" y="272306"/>
                    </a:lnTo>
                    <a:lnTo>
                      <a:pt x="1434373" y="262580"/>
                    </a:lnTo>
                    <a:lnTo>
                      <a:pt x="1470317" y="242406"/>
                    </a:lnTo>
                    <a:lnTo>
                      <a:pt x="1471084" y="241622"/>
                    </a:lnTo>
                    <a:lnTo>
                      <a:pt x="1366932" y="241622"/>
                    </a:lnTo>
                    <a:lnTo>
                      <a:pt x="1352828" y="241133"/>
                    </a:lnTo>
                    <a:lnTo>
                      <a:pt x="1314875" y="233798"/>
                    </a:lnTo>
                    <a:lnTo>
                      <a:pt x="1280736" y="213264"/>
                    </a:lnTo>
                    <a:lnTo>
                      <a:pt x="1268746" y="190235"/>
                    </a:lnTo>
                    <a:lnTo>
                      <a:pt x="1266753" y="180777"/>
                    </a:lnTo>
                    <a:close/>
                  </a:path>
                  <a:path w="1494790" h="273050" extrusionOk="0">
                    <a:moveTo>
                      <a:pt x="1356734" y="0"/>
                    </a:moveTo>
                    <a:lnTo>
                      <a:pt x="1308891" y="5057"/>
                    </a:lnTo>
                    <a:lnTo>
                      <a:pt x="1269867" y="20077"/>
                    </a:lnTo>
                    <a:lnTo>
                      <a:pt x="1241005" y="53397"/>
                    </a:lnTo>
                    <a:lnTo>
                      <a:pt x="1237363" y="72751"/>
                    </a:lnTo>
                    <a:lnTo>
                      <a:pt x="1238107" y="81614"/>
                    </a:lnTo>
                    <a:lnTo>
                      <a:pt x="1264281" y="119071"/>
                    </a:lnTo>
                    <a:lnTo>
                      <a:pt x="1311230" y="138168"/>
                    </a:lnTo>
                    <a:lnTo>
                      <a:pt x="1372261" y="150731"/>
                    </a:lnTo>
                    <a:lnTo>
                      <a:pt x="1389429" y="154231"/>
                    </a:lnTo>
                    <a:lnTo>
                      <a:pt x="1429635" y="166563"/>
                    </a:lnTo>
                    <a:lnTo>
                      <a:pt x="1451144" y="188486"/>
                    </a:lnTo>
                    <a:lnTo>
                      <a:pt x="1451144" y="204959"/>
                    </a:lnTo>
                    <a:lnTo>
                      <a:pt x="1421471" y="232434"/>
                    </a:lnTo>
                    <a:lnTo>
                      <a:pt x="1379391" y="241248"/>
                    </a:lnTo>
                    <a:lnTo>
                      <a:pt x="1366932" y="241622"/>
                    </a:lnTo>
                    <a:lnTo>
                      <a:pt x="1471084" y="241622"/>
                    </a:lnTo>
                    <a:lnTo>
                      <a:pt x="1493435" y="204286"/>
                    </a:lnTo>
                    <a:lnTo>
                      <a:pt x="1494403" y="193889"/>
                    </a:lnTo>
                    <a:lnTo>
                      <a:pt x="1493522" y="183576"/>
                    </a:lnTo>
                    <a:lnTo>
                      <a:pt x="1472267" y="148573"/>
                    </a:lnTo>
                    <a:lnTo>
                      <a:pt x="1436587" y="129443"/>
                    </a:lnTo>
                    <a:lnTo>
                      <a:pt x="1386692" y="117275"/>
                    </a:lnTo>
                    <a:lnTo>
                      <a:pt x="1361484" y="112614"/>
                    </a:lnTo>
                    <a:lnTo>
                      <a:pt x="1336729" y="107826"/>
                    </a:lnTo>
                    <a:lnTo>
                      <a:pt x="1293814" y="93813"/>
                    </a:lnTo>
                    <a:lnTo>
                      <a:pt x="1280622" y="70400"/>
                    </a:lnTo>
                    <a:lnTo>
                      <a:pt x="1281785" y="62503"/>
                    </a:lnTo>
                    <a:lnTo>
                      <a:pt x="1323408" y="33674"/>
                    </a:lnTo>
                    <a:lnTo>
                      <a:pt x="1358604" y="30766"/>
                    </a:lnTo>
                    <a:lnTo>
                      <a:pt x="1461102" y="30766"/>
                    </a:lnTo>
                    <a:lnTo>
                      <a:pt x="1458998" y="28647"/>
                    </a:lnTo>
                    <a:lnTo>
                      <a:pt x="1423257" y="9429"/>
                    </a:lnTo>
                    <a:lnTo>
                      <a:pt x="1375048" y="589"/>
                    </a:lnTo>
                    <a:lnTo>
                      <a:pt x="1356734" y="0"/>
                    </a:lnTo>
                    <a:close/>
                  </a:path>
                  <a:path w="1494790" h="273050" extrusionOk="0">
                    <a:moveTo>
                      <a:pt x="1461102" y="30766"/>
                    </a:moveTo>
                    <a:lnTo>
                      <a:pt x="1358604" y="30766"/>
                    </a:lnTo>
                    <a:lnTo>
                      <a:pt x="1376956" y="31568"/>
                    </a:lnTo>
                    <a:lnTo>
                      <a:pt x="1392919" y="33971"/>
                    </a:lnTo>
                    <a:lnTo>
                      <a:pt x="1433588" y="59406"/>
                    </a:lnTo>
                    <a:lnTo>
                      <a:pt x="1441198" y="81378"/>
                    </a:lnTo>
                    <a:lnTo>
                      <a:pt x="1484239" y="78831"/>
                    </a:lnTo>
                    <a:lnTo>
                      <a:pt x="1482761" y="67535"/>
                    </a:lnTo>
                    <a:lnTo>
                      <a:pt x="1479493" y="56843"/>
                    </a:lnTo>
                    <a:lnTo>
                      <a:pt x="1474431" y="46758"/>
                    </a:lnTo>
                    <a:lnTo>
                      <a:pt x="1467571" y="37282"/>
                    </a:lnTo>
                    <a:lnTo>
                      <a:pt x="1461102" y="30766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50" name="Google Shape;850;ge68d92fb21_0_222"/>
            <p:cNvSpPr/>
            <p:nvPr/>
          </p:nvSpPr>
          <p:spPr>
            <a:xfrm>
              <a:off x="7935060" y="445398"/>
              <a:ext cx="0" cy="618527"/>
            </a:xfrm>
            <a:custGeom>
              <a:avLst/>
              <a:gdLst/>
              <a:ahLst/>
              <a:cxnLst/>
              <a:rect l="l" t="t" r="r" b="b"/>
              <a:pathLst>
                <a:path w="120000" h="1119505" extrusionOk="0">
                  <a:moveTo>
                    <a:pt x="0" y="0"/>
                  </a:moveTo>
                  <a:lnTo>
                    <a:pt x="0" y="1118978"/>
                  </a:lnTo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ge68d92fb21_0_222"/>
            <p:cNvSpPr/>
            <p:nvPr/>
          </p:nvSpPr>
          <p:spPr>
            <a:xfrm>
              <a:off x="10273841" y="445398"/>
              <a:ext cx="0" cy="618527"/>
            </a:xfrm>
            <a:custGeom>
              <a:avLst/>
              <a:gdLst/>
              <a:ahLst/>
              <a:cxnLst/>
              <a:rect l="l" t="t" r="r" b="b"/>
              <a:pathLst>
                <a:path w="120000" h="1119505" extrusionOk="0">
                  <a:moveTo>
                    <a:pt x="0" y="0"/>
                  </a:moveTo>
                  <a:lnTo>
                    <a:pt x="0" y="1118978"/>
                  </a:lnTo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52" name="Google Shape;852;ge68d92fb21_0_222"/>
            <p:cNvGrpSpPr/>
            <p:nvPr/>
          </p:nvGrpSpPr>
          <p:grpSpPr>
            <a:xfrm>
              <a:off x="6676223" y="232242"/>
              <a:ext cx="959888" cy="940585"/>
              <a:chOff x="715379" y="449977"/>
              <a:chExt cx="1736725" cy="1701800"/>
            </a:xfrm>
          </p:grpSpPr>
          <p:sp>
            <p:nvSpPr>
              <p:cNvPr id="853" name="Google Shape;853;ge68d92fb21_0_222"/>
              <p:cNvSpPr/>
              <p:nvPr/>
            </p:nvSpPr>
            <p:spPr>
              <a:xfrm>
                <a:off x="715379" y="449977"/>
                <a:ext cx="1736725" cy="1701800"/>
              </a:xfrm>
              <a:custGeom>
                <a:avLst/>
                <a:gdLst/>
                <a:ahLst/>
                <a:cxnLst/>
                <a:rect l="l" t="t" r="r" b="b"/>
                <a:pathLst>
                  <a:path w="1736725" h="1701800" extrusionOk="0">
                    <a:moveTo>
                      <a:pt x="1736426" y="0"/>
                    </a:moveTo>
                    <a:lnTo>
                      <a:pt x="0" y="0"/>
                    </a:lnTo>
                    <a:lnTo>
                      <a:pt x="0" y="1701450"/>
                    </a:lnTo>
                    <a:lnTo>
                      <a:pt x="1736426" y="1701450"/>
                    </a:lnTo>
                    <a:lnTo>
                      <a:pt x="1736426" y="0"/>
                    </a:lnTo>
                    <a:close/>
                  </a:path>
                </a:pathLst>
              </a:custGeom>
              <a:solidFill>
                <a:srgbClr val="BD171D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ge68d92fb21_0_222"/>
              <p:cNvSpPr/>
              <p:nvPr/>
            </p:nvSpPr>
            <p:spPr>
              <a:xfrm>
                <a:off x="1235717" y="668052"/>
                <a:ext cx="699135" cy="199390"/>
              </a:xfrm>
              <a:custGeom>
                <a:avLst/>
                <a:gdLst/>
                <a:ahLst/>
                <a:cxnLst/>
                <a:rect l="l" t="t" r="r" b="b"/>
                <a:pathLst>
                  <a:path w="699135" h="199390" extrusionOk="0">
                    <a:moveTo>
                      <a:pt x="455093" y="0"/>
                    </a:moveTo>
                    <a:lnTo>
                      <a:pt x="243732" y="0"/>
                    </a:lnTo>
                    <a:lnTo>
                      <a:pt x="243732" y="199178"/>
                    </a:lnTo>
                    <a:lnTo>
                      <a:pt x="455093" y="199178"/>
                    </a:lnTo>
                    <a:lnTo>
                      <a:pt x="455093" y="171199"/>
                    </a:lnTo>
                    <a:lnTo>
                      <a:pt x="299289" y="171199"/>
                    </a:lnTo>
                    <a:lnTo>
                      <a:pt x="299289" y="28047"/>
                    </a:lnTo>
                    <a:lnTo>
                      <a:pt x="455093" y="28047"/>
                    </a:lnTo>
                    <a:lnTo>
                      <a:pt x="455093" y="0"/>
                    </a:lnTo>
                    <a:close/>
                  </a:path>
                  <a:path w="699135" h="199390" extrusionOk="0">
                    <a:moveTo>
                      <a:pt x="455093" y="28047"/>
                    </a:moveTo>
                    <a:lnTo>
                      <a:pt x="349464" y="28047"/>
                    </a:lnTo>
                    <a:lnTo>
                      <a:pt x="375707" y="30988"/>
                    </a:lnTo>
                    <a:lnTo>
                      <a:pt x="388879" y="35959"/>
                    </a:lnTo>
                    <a:lnTo>
                      <a:pt x="392964" y="46553"/>
                    </a:lnTo>
                    <a:lnTo>
                      <a:pt x="392022" y="64827"/>
                    </a:lnTo>
                    <a:lnTo>
                      <a:pt x="391926" y="67325"/>
                    </a:lnTo>
                    <a:lnTo>
                      <a:pt x="391728" y="78528"/>
                    </a:lnTo>
                    <a:lnTo>
                      <a:pt x="389752" y="85572"/>
                    </a:lnTo>
                    <a:lnTo>
                      <a:pt x="384300" y="90183"/>
                    </a:lnTo>
                    <a:lnTo>
                      <a:pt x="373658" y="95052"/>
                    </a:lnTo>
                    <a:lnTo>
                      <a:pt x="392401" y="100211"/>
                    </a:lnTo>
                    <a:lnTo>
                      <a:pt x="401903" y="105657"/>
                    </a:lnTo>
                    <a:lnTo>
                      <a:pt x="405095" y="114742"/>
                    </a:lnTo>
                    <a:lnTo>
                      <a:pt x="404906" y="130819"/>
                    </a:lnTo>
                    <a:lnTo>
                      <a:pt x="404154" y="154241"/>
                    </a:lnTo>
                    <a:lnTo>
                      <a:pt x="398893" y="166255"/>
                    </a:lnTo>
                    <a:lnTo>
                      <a:pt x="384614" y="170645"/>
                    </a:lnTo>
                    <a:lnTo>
                      <a:pt x="356806" y="171199"/>
                    </a:lnTo>
                    <a:lnTo>
                      <a:pt x="455093" y="171199"/>
                    </a:lnTo>
                    <a:lnTo>
                      <a:pt x="455093" y="28047"/>
                    </a:lnTo>
                    <a:close/>
                  </a:path>
                  <a:path w="699135" h="199390" extrusionOk="0">
                    <a:moveTo>
                      <a:pt x="351678" y="109976"/>
                    </a:moveTo>
                    <a:lnTo>
                      <a:pt x="324732" y="109976"/>
                    </a:lnTo>
                    <a:lnTo>
                      <a:pt x="324732" y="149082"/>
                    </a:lnTo>
                    <a:lnTo>
                      <a:pt x="351678" y="149082"/>
                    </a:lnTo>
                    <a:lnTo>
                      <a:pt x="355887" y="148944"/>
                    </a:lnTo>
                    <a:lnTo>
                      <a:pt x="365146" y="147018"/>
                    </a:lnTo>
                    <a:lnTo>
                      <a:pt x="374405" y="141034"/>
                    </a:lnTo>
                    <a:lnTo>
                      <a:pt x="378613" y="128720"/>
                    </a:lnTo>
                    <a:lnTo>
                      <a:pt x="378302" y="125759"/>
                    </a:lnTo>
                    <a:lnTo>
                      <a:pt x="375539" y="119262"/>
                    </a:lnTo>
                    <a:lnTo>
                      <a:pt x="367579" y="112808"/>
                    </a:lnTo>
                    <a:lnTo>
                      <a:pt x="351678" y="109976"/>
                    </a:lnTo>
                    <a:close/>
                  </a:path>
                  <a:path w="699135" h="199390" extrusionOk="0">
                    <a:moveTo>
                      <a:pt x="345289" y="50336"/>
                    </a:moveTo>
                    <a:lnTo>
                      <a:pt x="324732" y="50336"/>
                    </a:lnTo>
                    <a:lnTo>
                      <a:pt x="324732" y="87366"/>
                    </a:lnTo>
                    <a:lnTo>
                      <a:pt x="342237" y="87366"/>
                    </a:lnTo>
                    <a:lnTo>
                      <a:pt x="345915" y="87007"/>
                    </a:lnTo>
                    <a:lnTo>
                      <a:pt x="354007" y="84740"/>
                    </a:lnTo>
                    <a:lnTo>
                      <a:pt x="362099" y="78776"/>
                    </a:lnTo>
                    <a:lnTo>
                      <a:pt x="365777" y="67325"/>
                    </a:lnTo>
                    <a:lnTo>
                      <a:pt x="365574" y="64827"/>
                    </a:lnTo>
                    <a:lnTo>
                      <a:pt x="363530" y="59248"/>
                    </a:lnTo>
                    <a:lnTo>
                      <a:pt x="357487" y="53460"/>
                    </a:lnTo>
                    <a:lnTo>
                      <a:pt x="345289" y="50336"/>
                    </a:lnTo>
                    <a:close/>
                  </a:path>
                  <a:path w="699135" h="199390" extrusionOk="0">
                    <a:moveTo>
                      <a:pt x="211360" y="0"/>
                    </a:moveTo>
                    <a:lnTo>
                      <a:pt x="0" y="0"/>
                    </a:lnTo>
                    <a:lnTo>
                      <a:pt x="0" y="199178"/>
                    </a:lnTo>
                    <a:lnTo>
                      <a:pt x="211360" y="199178"/>
                    </a:lnTo>
                    <a:lnTo>
                      <a:pt x="211360" y="171199"/>
                    </a:lnTo>
                    <a:lnTo>
                      <a:pt x="55556" y="171199"/>
                    </a:lnTo>
                    <a:lnTo>
                      <a:pt x="55556" y="28047"/>
                    </a:lnTo>
                    <a:lnTo>
                      <a:pt x="211360" y="28047"/>
                    </a:lnTo>
                    <a:lnTo>
                      <a:pt x="211360" y="0"/>
                    </a:lnTo>
                    <a:close/>
                  </a:path>
                  <a:path w="699135" h="199390" extrusionOk="0">
                    <a:moveTo>
                      <a:pt x="211360" y="28047"/>
                    </a:moveTo>
                    <a:lnTo>
                      <a:pt x="105731" y="28047"/>
                    </a:lnTo>
                    <a:lnTo>
                      <a:pt x="131967" y="30988"/>
                    </a:lnTo>
                    <a:lnTo>
                      <a:pt x="145137" y="35959"/>
                    </a:lnTo>
                    <a:lnTo>
                      <a:pt x="149224" y="46553"/>
                    </a:lnTo>
                    <a:lnTo>
                      <a:pt x="148289" y="64827"/>
                    </a:lnTo>
                    <a:lnTo>
                      <a:pt x="148193" y="67325"/>
                    </a:lnTo>
                    <a:lnTo>
                      <a:pt x="147989" y="78528"/>
                    </a:lnTo>
                    <a:lnTo>
                      <a:pt x="146012" y="85572"/>
                    </a:lnTo>
                    <a:lnTo>
                      <a:pt x="140565" y="90183"/>
                    </a:lnTo>
                    <a:lnTo>
                      <a:pt x="129936" y="95052"/>
                    </a:lnTo>
                    <a:lnTo>
                      <a:pt x="148666" y="100211"/>
                    </a:lnTo>
                    <a:lnTo>
                      <a:pt x="158163" y="105657"/>
                    </a:lnTo>
                    <a:lnTo>
                      <a:pt x="161356" y="114742"/>
                    </a:lnTo>
                    <a:lnTo>
                      <a:pt x="161173" y="130819"/>
                    </a:lnTo>
                    <a:lnTo>
                      <a:pt x="160421" y="154241"/>
                    </a:lnTo>
                    <a:lnTo>
                      <a:pt x="155162" y="166255"/>
                    </a:lnTo>
                    <a:lnTo>
                      <a:pt x="140886" y="170645"/>
                    </a:lnTo>
                    <a:lnTo>
                      <a:pt x="113085" y="171199"/>
                    </a:lnTo>
                    <a:lnTo>
                      <a:pt x="211360" y="171199"/>
                    </a:lnTo>
                    <a:lnTo>
                      <a:pt x="211360" y="28047"/>
                    </a:lnTo>
                    <a:close/>
                  </a:path>
                  <a:path w="699135" h="199390" extrusionOk="0">
                    <a:moveTo>
                      <a:pt x="107945" y="109976"/>
                    </a:moveTo>
                    <a:lnTo>
                      <a:pt x="80999" y="109976"/>
                    </a:lnTo>
                    <a:lnTo>
                      <a:pt x="80999" y="149082"/>
                    </a:lnTo>
                    <a:lnTo>
                      <a:pt x="107945" y="149082"/>
                    </a:lnTo>
                    <a:lnTo>
                      <a:pt x="112156" y="148944"/>
                    </a:lnTo>
                    <a:lnTo>
                      <a:pt x="121419" y="147018"/>
                    </a:lnTo>
                    <a:lnTo>
                      <a:pt x="130681" y="141034"/>
                    </a:lnTo>
                    <a:lnTo>
                      <a:pt x="134891" y="128720"/>
                    </a:lnTo>
                    <a:lnTo>
                      <a:pt x="134579" y="125769"/>
                    </a:lnTo>
                    <a:lnTo>
                      <a:pt x="131812" y="119268"/>
                    </a:lnTo>
                    <a:lnTo>
                      <a:pt x="123848" y="112810"/>
                    </a:lnTo>
                    <a:lnTo>
                      <a:pt x="107945" y="109976"/>
                    </a:lnTo>
                    <a:close/>
                  </a:path>
                  <a:path w="699135" h="199390" extrusionOk="0">
                    <a:moveTo>
                      <a:pt x="101556" y="50336"/>
                    </a:moveTo>
                    <a:lnTo>
                      <a:pt x="80999" y="50336"/>
                    </a:lnTo>
                    <a:lnTo>
                      <a:pt x="80999" y="87366"/>
                    </a:lnTo>
                    <a:lnTo>
                      <a:pt x="98504" y="87366"/>
                    </a:lnTo>
                    <a:lnTo>
                      <a:pt x="102182" y="87007"/>
                    </a:lnTo>
                    <a:lnTo>
                      <a:pt x="110274" y="84740"/>
                    </a:lnTo>
                    <a:lnTo>
                      <a:pt x="118366" y="78776"/>
                    </a:lnTo>
                    <a:lnTo>
                      <a:pt x="122044" y="67325"/>
                    </a:lnTo>
                    <a:lnTo>
                      <a:pt x="121841" y="64827"/>
                    </a:lnTo>
                    <a:lnTo>
                      <a:pt x="119797" y="59248"/>
                    </a:lnTo>
                    <a:lnTo>
                      <a:pt x="113754" y="53460"/>
                    </a:lnTo>
                    <a:lnTo>
                      <a:pt x="101556" y="50336"/>
                    </a:lnTo>
                    <a:close/>
                  </a:path>
                  <a:path w="699135" h="199390" extrusionOk="0">
                    <a:moveTo>
                      <a:pt x="698826" y="0"/>
                    </a:moveTo>
                    <a:lnTo>
                      <a:pt x="487465" y="0"/>
                    </a:lnTo>
                    <a:lnTo>
                      <a:pt x="487465" y="199178"/>
                    </a:lnTo>
                    <a:lnTo>
                      <a:pt x="698826" y="199178"/>
                    </a:lnTo>
                    <a:lnTo>
                      <a:pt x="698826" y="179918"/>
                    </a:lnTo>
                    <a:lnTo>
                      <a:pt x="612663" y="179918"/>
                    </a:lnTo>
                    <a:lnTo>
                      <a:pt x="592976" y="176840"/>
                    </a:lnTo>
                    <a:lnTo>
                      <a:pt x="538739" y="156024"/>
                    </a:lnTo>
                    <a:lnTo>
                      <a:pt x="519310" y="99594"/>
                    </a:lnTo>
                    <a:lnTo>
                      <a:pt x="519157" y="69175"/>
                    </a:lnTo>
                    <a:lnTo>
                      <a:pt x="524799" y="51800"/>
                    </a:lnTo>
                    <a:lnTo>
                      <a:pt x="541359" y="40957"/>
                    </a:lnTo>
                    <a:lnTo>
                      <a:pt x="573960" y="30135"/>
                    </a:lnTo>
                    <a:lnTo>
                      <a:pt x="583091" y="26846"/>
                    </a:lnTo>
                    <a:lnTo>
                      <a:pt x="590523" y="25416"/>
                    </a:lnTo>
                    <a:lnTo>
                      <a:pt x="698826" y="25416"/>
                    </a:lnTo>
                    <a:lnTo>
                      <a:pt x="698826" y="0"/>
                    </a:lnTo>
                    <a:close/>
                  </a:path>
                  <a:path w="699135" h="199390" extrusionOk="0">
                    <a:moveTo>
                      <a:pt x="698826" y="132425"/>
                    </a:moveTo>
                    <a:lnTo>
                      <a:pt x="657001" y="132425"/>
                    </a:lnTo>
                    <a:lnTo>
                      <a:pt x="657001" y="159819"/>
                    </a:lnTo>
                    <a:lnTo>
                      <a:pt x="631074" y="174430"/>
                    </a:lnTo>
                    <a:lnTo>
                      <a:pt x="612663" y="179918"/>
                    </a:lnTo>
                    <a:lnTo>
                      <a:pt x="698826" y="179918"/>
                    </a:lnTo>
                    <a:lnTo>
                      <a:pt x="698826" y="132425"/>
                    </a:lnTo>
                    <a:close/>
                  </a:path>
                  <a:path w="699135" h="199390" extrusionOk="0">
                    <a:moveTo>
                      <a:pt x="601388" y="48581"/>
                    </a:moveTo>
                    <a:lnTo>
                      <a:pt x="554514" y="54175"/>
                    </a:lnTo>
                    <a:lnTo>
                      <a:pt x="545763" y="99594"/>
                    </a:lnTo>
                    <a:lnTo>
                      <a:pt x="545615" y="127318"/>
                    </a:lnTo>
                    <a:lnTo>
                      <a:pt x="551292" y="141831"/>
                    </a:lnTo>
                    <a:lnTo>
                      <a:pt x="567947" y="147875"/>
                    </a:lnTo>
                    <a:lnTo>
                      <a:pt x="600734" y="150195"/>
                    </a:lnTo>
                    <a:lnTo>
                      <a:pt x="615054" y="151537"/>
                    </a:lnTo>
                    <a:lnTo>
                      <a:pt x="625689" y="150133"/>
                    </a:lnTo>
                    <a:lnTo>
                      <a:pt x="637913" y="144318"/>
                    </a:lnTo>
                    <a:lnTo>
                      <a:pt x="657001" y="132425"/>
                    </a:lnTo>
                    <a:lnTo>
                      <a:pt x="698826" y="132425"/>
                    </a:lnTo>
                    <a:lnTo>
                      <a:pt x="698826" y="64756"/>
                    </a:lnTo>
                    <a:lnTo>
                      <a:pt x="655694" y="64756"/>
                    </a:lnTo>
                    <a:lnTo>
                      <a:pt x="640327" y="55579"/>
                    </a:lnTo>
                    <a:lnTo>
                      <a:pt x="629547" y="50835"/>
                    </a:lnTo>
                    <a:lnTo>
                      <a:pt x="618265" y="49008"/>
                    </a:lnTo>
                    <a:lnTo>
                      <a:pt x="601388" y="48581"/>
                    </a:lnTo>
                    <a:close/>
                  </a:path>
                  <a:path w="699135" h="199390" extrusionOk="0">
                    <a:moveTo>
                      <a:pt x="698826" y="25416"/>
                    </a:moveTo>
                    <a:lnTo>
                      <a:pt x="590523" y="25416"/>
                    </a:lnTo>
                    <a:lnTo>
                      <a:pt x="600208" y="25545"/>
                    </a:lnTo>
                    <a:lnTo>
                      <a:pt x="616094" y="26934"/>
                    </a:lnTo>
                    <a:lnTo>
                      <a:pt x="625811" y="28009"/>
                    </a:lnTo>
                    <a:lnTo>
                      <a:pt x="633175" y="29553"/>
                    </a:lnTo>
                    <a:lnTo>
                      <a:pt x="641899" y="32632"/>
                    </a:lnTo>
                    <a:lnTo>
                      <a:pt x="655694" y="38314"/>
                    </a:lnTo>
                    <a:lnTo>
                      <a:pt x="655694" y="64756"/>
                    </a:lnTo>
                    <a:lnTo>
                      <a:pt x="698826" y="64756"/>
                    </a:lnTo>
                    <a:lnTo>
                      <a:pt x="698826" y="254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5" name="Google Shape;855;ge68d92fb21_0_222"/>
              <p:cNvSpPr/>
              <p:nvPr/>
            </p:nvSpPr>
            <p:spPr>
              <a:xfrm>
                <a:off x="1140755" y="943620"/>
                <a:ext cx="186300" cy="221100"/>
              </a:xfrm>
              <a:prstGeom prst="rect">
                <a:avLst/>
              </a:prstGeom>
              <a:blipFill rotWithShape="1">
                <a:blip r:embed="rId3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6" name="Google Shape;856;ge68d92fb21_0_222"/>
              <p:cNvSpPr/>
              <p:nvPr/>
            </p:nvSpPr>
            <p:spPr>
              <a:xfrm>
                <a:off x="1378267" y="943622"/>
                <a:ext cx="468630" cy="221615"/>
              </a:xfrm>
              <a:custGeom>
                <a:avLst/>
                <a:gdLst/>
                <a:ahLst/>
                <a:cxnLst/>
                <a:rect l="l" t="t" r="r" b="b"/>
                <a:pathLst>
                  <a:path w="468630" h="221615" extrusionOk="0">
                    <a:moveTo>
                      <a:pt x="153797" y="187972"/>
                    </a:moveTo>
                    <a:lnTo>
                      <a:pt x="39293" y="187972"/>
                    </a:lnTo>
                    <a:lnTo>
                      <a:pt x="39293" y="123202"/>
                    </a:lnTo>
                    <a:lnTo>
                      <a:pt x="136156" y="123202"/>
                    </a:lnTo>
                    <a:lnTo>
                      <a:pt x="136156" y="90182"/>
                    </a:lnTo>
                    <a:lnTo>
                      <a:pt x="39293" y="90182"/>
                    </a:lnTo>
                    <a:lnTo>
                      <a:pt x="39293" y="33032"/>
                    </a:lnTo>
                    <a:lnTo>
                      <a:pt x="147916" y="33032"/>
                    </a:lnTo>
                    <a:lnTo>
                      <a:pt x="147916" y="12"/>
                    </a:lnTo>
                    <a:lnTo>
                      <a:pt x="0" y="12"/>
                    </a:lnTo>
                    <a:lnTo>
                      <a:pt x="0" y="33032"/>
                    </a:lnTo>
                    <a:lnTo>
                      <a:pt x="0" y="90182"/>
                    </a:lnTo>
                    <a:lnTo>
                      <a:pt x="0" y="123202"/>
                    </a:lnTo>
                    <a:lnTo>
                      <a:pt x="0" y="187972"/>
                    </a:lnTo>
                    <a:lnTo>
                      <a:pt x="0" y="220992"/>
                    </a:lnTo>
                    <a:lnTo>
                      <a:pt x="153797" y="220992"/>
                    </a:lnTo>
                    <a:lnTo>
                      <a:pt x="153797" y="187972"/>
                    </a:lnTo>
                    <a:close/>
                  </a:path>
                  <a:path w="468630" h="221615" extrusionOk="0">
                    <a:moveTo>
                      <a:pt x="468617" y="0"/>
                    </a:moveTo>
                    <a:lnTo>
                      <a:pt x="427151" y="0"/>
                    </a:lnTo>
                    <a:lnTo>
                      <a:pt x="422605" y="22288"/>
                    </a:lnTo>
                    <a:lnTo>
                      <a:pt x="408266" y="89128"/>
                    </a:lnTo>
                    <a:lnTo>
                      <a:pt x="398056" y="133286"/>
                    </a:lnTo>
                    <a:lnTo>
                      <a:pt x="387235" y="176682"/>
                    </a:lnTo>
                    <a:lnTo>
                      <a:pt x="375932" y="134912"/>
                    </a:lnTo>
                    <a:lnTo>
                      <a:pt x="359575" y="72237"/>
                    </a:lnTo>
                    <a:lnTo>
                      <a:pt x="343903" y="9283"/>
                    </a:lnTo>
                    <a:lnTo>
                      <a:pt x="305219" y="9283"/>
                    </a:lnTo>
                    <a:lnTo>
                      <a:pt x="294779" y="51676"/>
                    </a:lnTo>
                    <a:lnTo>
                      <a:pt x="278396" y="115277"/>
                    </a:lnTo>
                    <a:lnTo>
                      <a:pt x="261302" y="179158"/>
                    </a:lnTo>
                    <a:lnTo>
                      <a:pt x="250380" y="135369"/>
                    </a:lnTo>
                    <a:lnTo>
                      <a:pt x="239941" y="90678"/>
                    </a:lnTo>
                    <a:lnTo>
                      <a:pt x="235038" y="67945"/>
                    </a:lnTo>
                    <a:lnTo>
                      <a:pt x="221056" y="0"/>
                    </a:lnTo>
                    <a:lnTo>
                      <a:pt x="178663" y="0"/>
                    </a:lnTo>
                    <a:lnTo>
                      <a:pt x="192354" y="56083"/>
                    </a:lnTo>
                    <a:lnTo>
                      <a:pt x="206819" y="111696"/>
                    </a:lnTo>
                    <a:lnTo>
                      <a:pt x="222059" y="166789"/>
                    </a:lnTo>
                    <a:lnTo>
                      <a:pt x="238086" y="221259"/>
                    </a:lnTo>
                    <a:lnTo>
                      <a:pt x="279552" y="221259"/>
                    </a:lnTo>
                    <a:lnTo>
                      <a:pt x="290842" y="181559"/>
                    </a:lnTo>
                    <a:lnTo>
                      <a:pt x="323469" y="61887"/>
                    </a:lnTo>
                    <a:lnTo>
                      <a:pt x="339610" y="121767"/>
                    </a:lnTo>
                    <a:lnTo>
                      <a:pt x="367741" y="221259"/>
                    </a:lnTo>
                    <a:lnTo>
                      <a:pt x="409206" y="221259"/>
                    </a:lnTo>
                    <a:lnTo>
                      <a:pt x="424980" y="166789"/>
                    </a:lnTo>
                    <a:lnTo>
                      <a:pt x="440143" y="111696"/>
                    </a:lnTo>
                    <a:lnTo>
                      <a:pt x="454685" y="56083"/>
                    </a:lnTo>
                    <a:lnTo>
                      <a:pt x="468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7" name="Google Shape;857;ge68d92fb21_0_222"/>
              <p:cNvSpPr/>
              <p:nvPr/>
            </p:nvSpPr>
            <p:spPr>
              <a:xfrm>
                <a:off x="1868016" y="938963"/>
                <a:ext cx="158400" cy="23040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ge68d92fb21_0_222"/>
              <p:cNvSpPr/>
              <p:nvPr/>
            </p:nvSpPr>
            <p:spPr>
              <a:xfrm>
                <a:off x="1127648" y="1548271"/>
                <a:ext cx="262255" cy="173355"/>
              </a:xfrm>
              <a:custGeom>
                <a:avLst/>
                <a:gdLst/>
                <a:ahLst/>
                <a:cxnLst/>
                <a:rect l="l" t="t" r="r" b="b"/>
                <a:pathLst>
                  <a:path w="262255" h="173355" extrusionOk="0">
                    <a:moveTo>
                      <a:pt x="262029" y="0"/>
                    </a:moveTo>
                    <a:lnTo>
                      <a:pt x="237607" y="0"/>
                    </a:lnTo>
                    <a:lnTo>
                      <a:pt x="190792" y="118293"/>
                    </a:lnTo>
                    <a:lnTo>
                      <a:pt x="142956" y="0"/>
                    </a:lnTo>
                    <a:lnTo>
                      <a:pt x="119566" y="0"/>
                    </a:lnTo>
                    <a:lnTo>
                      <a:pt x="71994" y="118293"/>
                    </a:lnTo>
                    <a:lnTo>
                      <a:pt x="24674" y="0"/>
                    </a:lnTo>
                    <a:lnTo>
                      <a:pt x="0" y="0"/>
                    </a:lnTo>
                    <a:lnTo>
                      <a:pt x="69470" y="173160"/>
                    </a:lnTo>
                    <a:lnTo>
                      <a:pt x="74254" y="173160"/>
                    </a:lnTo>
                    <a:lnTo>
                      <a:pt x="131141" y="32727"/>
                    </a:lnTo>
                    <a:lnTo>
                      <a:pt x="187511" y="173160"/>
                    </a:lnTo>
                    <a:lnTo>
                      <a:pt x="192295" y="173160"/>
                    </a:lnTo>
                    <a:lnTo>
                      <a:pt x="26202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ge68d92fb21_0_222"/>
              <p:cNvSpPr/>
              <p:nvPr/>
            </p:nvSpPr>
            <p:spPr>
              <a:xfrm>
                <a:off x="1391221" y="1546008"/>
                <a:ext cx="184500" cy="176100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ge68d92fb21_0_222"/>
              <p:cNvSpPr/>
              <p:nvPr/>
            </p:nvSpPr>
            <p:spPr>
              <a:xfrm>
                <a:off x="1606425" y="1547918"/>
                <a:ext cx="253500" cy="171900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1" name="Google Shape;861;ge68d92fb21_0_222"/>
              <p:cNvSpPr/>
              <p:nvPr/>
            </p:nvSpPr>
            <p:spPr>
              <a:xfrm>
                <a:off x="1881483" y="1548260"/>
                <a:ext cx="158100" cy="171600"/>
              </a:xfrm>
              <a:prstGeom prst="rect">
                <a:avLst/>
              </a:prstGeom>
              <a:blipFill rotWithShape="1">
                <a:blip r:embed="rId7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2" name="Google Shape;862;ge68d92fb21_0_222"/>
              <p:cNvSpPr/>
              <p:nvPr/>
            </p:nvSpPr>
            <p:spPr>
              <a:xfrm>
                <a:off x="1150931" y="1763974"/>
                <a:ext cx="97200" cy="176100"/>
              </a:xfrm>
              <a:prstGeom prst="rect">
                <a:avLst/>
              </a:prstGeom>
              <a:blipFill rotWithShape="1">
                <a:blip r:embed="rId8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ge68d92fb21_0_222"/>
              <p:cNvSpPr/>
              <p:nvPr/>
            </p:nvSpPr>
            <p:spPr>
              <a:xfrm>
                <a:off x="1275003" y="1766811"/>
                <a:ext cx="99694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171450" extrusionOk="0">
                    <a:moveTo>
                      <a:pt x="99669" y="148590"/>
                    </a:moveTo>
                    <a:lnTo>
                      <a:pt x="24676" y="148590"/>
                    </a:lnTo>
                    <a:lnTo>
                      <a:pt x="24676" y="95250"/>
                    </a:lnTo>
                    <a:lnTo>
                      <a:pt x="94881" y="95250"/>
                    </a:lnTo>
                    <a:lnTo>
                      <a:pt x="94881" y="73660"/>
                    </a:lnTo>
                    <a:lnTo>
                      <a:pt x="24676" y="73660"/>
                    </a:lnTo>
                    <a:lnTo>
                      <a:pt x="24676" y="21590"/>
                    </a:lnTo>
                    <a:lnTo>
                      <a:pt x="97409" y="21590"/>
                    </a:lnTo>
                    <a:lnTo>
                      <a:pt x="97409" y="0"/>
                    </a:lnTo>
                    <a:lnTo>
                      <a:pt x="0" y="0"/>
                    </a:lnTo>
                    <a:lnTo>
                      <a:pt x="0" y="21590"/>
                    </a:lnTo>
                    <a:lnTo>
                      <a:pt x="0" y="73660"/>
                    </a:lnTo>
                    <a:lnTo>
                      <a:pt x="0" y="95250"/>
                    </a:lnTo>
                    <a:lnTo>
                      <a:pt x="0" y="148590"/>
                    </a:lnTo>
                    <a:lnTo>
                      <a:pt x="0" y="171450"/>
                    </a:lnTo>
                    <a:lnTo>
                      <a:pt x="99669" y="171450"/>
                    </a:lnTo>
                    <a:lnTo>
                      <a:pt x="99669" y="1485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ge68d92fb21_0_222"/>
              <p:cNvSpPr/>
              <p:nvPr/>
            </p:nvSpPr>
            <p:spPr>
              <a:xfrm>
                <a:off x="1401364" y="1766237"/>
                <a:ext cx="264600" cy="173100"/>
              </a:xfrm>
              <a:prstGeom prst="rect">
                <a:avLst/>
              </a:prstGeom>
              <a:blipFill rotWithShape="1">
                <a:blip r:embed="rId9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ge68d92fb21_0_222"/>
              <p:cNvSpPr/>
              <p:nvPr/>
            </p:nvSpPr>
            <p:spPr>
              <a:xfrm>
                <a:off x="1685046" y="1766217"/>
                <a:ext cx="24764" cy="172085"/>
              </a:xfrm>
              <a:custGeom>
                <a:avLst/>
                <a:gdLst/>
                <a:ahLst/>
                <a:cxnLst/>
                <a:rect l="l" t="t" r="r" b="b"/>
                <a:pathLst>
                  <a:path w="24764" h="172085" extrusionOk="0">
                    <a:moveTo>
                      <a:pt x="24674" y="0"/>
                    </a:moveTo>
                    <a:lnTo>
                      <a:pt x="0" y="0"/>
                    </a:lnTo>
                    <a:lnTo>
                      <a:pt x="0" y="171669"/>
                    </a:lnTo>
                    <a:lnTo>
                      <a:pt x="24674" y="171669"/>
                    </a:lnTo>
                    <a:lnTo>
                      <a:pt x="246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ge68d92fb21_0_222"/>
              <p:cNvSpPr/>
              <p:nvPr/>
            </p:nvSpPr>
            <p:spPr>
              <a:xfrm>
                <a:off x="1740921" y="1763977"/>
                <a:ext cx="154800" cy="176100"/>
              </a:xfrm>
              <a:prstGeom prst="rect">
                <a:avLst/>
              </a:prstGeom>
              <a:blipFill rotWithShape="1">
                <a:blip r:embed="rId10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ge68d92fb21_0_222"/>
              <p:cNvSpPr/>
              <p:nvPr/>
            </p:nvSpPr>
            <p:spPr>
              <a:xfrm>
                <a:off x="1925904" y="1766811"/>
                <a:ext cx="99694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171450" extrusionOk="0">
                    <a:moveTo>
                      <a:pt x="99656" y="148590"/>
                    </a:moveTo>
                    <a:lnTo>
                      <a:pt x="24663" y="148590"/>
                    </a:lnTo>
                    <a:lnTo>
                      <a:pt x="24663" y="95250"/>
                    </a:lnTo>
                    <a:lnTo>
                      <a:pt x="94869" y="95250"/>
                    </a:lnTo>
                    <a:lnTo>
                      <a:pt x="94869" y="73660"/>
                    </a:lnTo>
                    <a:lnTo>
                      <a:pt x="24663" y="73660"/>
                    </a:lnTo>
                    <a:lnTo>
                      <a:pt x="24663" y="21590"/>
                    </a:lnTo>
                    <a:lnTo>
                      <a:pt x="97396" y="21590"/>
                    </a:lnTo>
                    <a:lnTo>
                      <a:pt x="97396" y="0"/>
                    </a:lnTo>
                    <a:lnTo>
                      <a:pt x="0" y="0"/>
                    </a:lnTo>
                    <a:lnTo>
                      <a:pt x="0" y="21590"/>
                    </a:lnTo>
                    <a:lnTo>
                      <a:pt x="0" y="73660"/>
                    </a:lnTo>
                    <a:lnTo>
                      <a:pt x="0" y="95250"/>
                    </a:lnTo>
                    <a:lnTo>
                      <a:pt x="0" y="148590"/>
                    </a:lnTo>
                    <a:lnTo>
                      <a:pt x="0" y="171450"/>
                    </a:lnTo>
                    <a:lnTo>
                      <a:pt x="99656" y="171450"/>
                    </a:lnTo>
                    <a:lnTo>
                      <a:pt x="99656" y="1485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ge68d92fb21_0_222"/>
              <p:cNvSpPr/>
              <p:nvPr/>
            </p:nvSpPr>
            <p:spPr>
              <a:xfrm>
                <a:off x="1127648" y="1347109"/>
                <a:ext cx="912494" cy="0"/>
              </a:xfrm>
              <a:custGeom>
                <a:avLst/>
                <a:gdLst/>
                <a:ahLst/>
                <a:cxnLst/>
                <a:rect l="l" t="t" r="r" b="b"/>
                <a:pathLst>
                  <a:path w="912494" h="120000" extrusionOk="0">
                    <a:moveTo>
                      <a:pt x="0" y="0"/>
                    </a:moveTo>
                    <a:lnTo>
                      <a:pt x="911896" y="0"/>
                    </a:lnTo>
                  </a:path>
                </a:pathLst>
              </a:custGeom>
              <a:noFill/>
              <a:ln w="134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869" name="Google Shape;869;ge68d92fb21_0_222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8100690" y="439353"/>
              <a:ext cx="2024416" cy="61338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71" name="Google Shape;871;ge68d92fb21_0_222"/>
          <p:cNvPicPr preferRelativeResize="0"/>
          <p:nvPr/>
        </p:nvPicPr>
        <p:blipFill rotWithShape="1">
          <a:blip r:embed="rId12">
            <a:alphaModFix/>
          </a:blip>
          <a:srcRect l="49898" t="29329" r="27005" b="30305"/>
          <a:stretch/>
        </p:blipFill>
        <p:spPr>
          <a:xfrm rot="5400000">
            <a:off x="8294090" y="-758405"/>
            <a:ext cx="989557" cy="2443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2" name="Google Shape;872;ge68d92fb21_0_222"/>
          <p:cNvPicPr preferRelativeResize="0"/>
          <p:nvPr/>
        </p:nvPicPr>
        <p:blipFill rotWithShape="1">
          <a:blip r:embed="rId12">
            <a:alphaModFix/>
          </a:blip>
          <a:srcRect l="49898" t="29329" r="27005" b="30305"/>
          <a:stretch/>
        </p:blipFill>
        <p:spPr>
          <a:xfrm rot="-5400000">
            <a:off x="10475447" y="5141449"/>
            <a:ext cx="989554" cy="2443548"/>
          </a:xfrm>
          <a:prstGeom prst="rect">
            <a:avLst/>
          </a:prstGeom>
          <a:noFill/>
          <a:ln>
            <a:noFill/>
          </a:ln>
        </p:spPr>
      </p:pic>
      <p:sp>
        <p:nvSpPr>
          <p:cNvPr id="873" name="Google Shape;873;ge68d92fb21_0_222"/>
          <p:cNvSpPr/>
          <p:nvPr/>
        </p:nvSpPr>
        <p:spPr>
          <a:xfrm>
            <a:off x="790400" y="987173"/>
            <a:ext cx="10385700" cy="4251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lang="en-GB" sz="41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aim</a:t>
            </a:r>
            <a:endParaRPr sz="4100" b="1" i="0" u="sng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endParaRPr sz="4100" b="1" i="0" u="sng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lang="en-GB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BBC’s media literacy work aims to build communities of students,</a:t>
            </a:r>
            <a:br>
              <a:rPr lang="en-GB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schools and teachers who will be able to</a:t>
            </a:r>
            <a:br>
              <a:rPr lang="en-GB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sift facts from the fake and understand online information better.</a:t>
            </a: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6" name="Google Shape;836;ge68d92fb21_0_222"/>
          <p:cNvGrpSpPr/>
          <p:nvPr/>
        </p:nvGrpSpPr>
        <p:grpSpPr>
          <a:xfrm>
            <a:off x="420203" y="294487"/>
            <a:ext cx="2982930" cy="546574"/>
            <a:chOff x="6676223" y="232242"/>
            <a:chExt cx="5133247" cy="940585"/>
          </a:xfrm>
        </p:grpSpPr>
        <p:grpSp>
          <p:nvGrpSpPr>
            <p:cNvPr id="837" name="Google Shape;837;ge68d92fb21_0_222"/>
            <p:cNvGrpSpPr/>
            <p:nvPr/>
          </p:nvGrpSpPr>
          <p:grpSpPr>
            <a:xfrm>
              <a:off x="10456026" y="522867"/>
              <a:ext cx="1353444" cy="504581"/>
              <a:chOff x="10456026" y="522867"/>
              <a:chExt cx="1353444" cy="504581"/>
            </a:xfrm>
          </p:grpSpPr>
          <p:grpSp>
            <p:nvGrpSpPr>
              <p:cNvPr id="838" name="Google Shape;838;ge68d92fb21_0_222"/>
              <p:cNvGrpSpPr/>
              <p:nvPr/>
            </p:nvGrpSpPr>
            <p:grpSpPr>
              <a:xfrm>
                <a:off x="11314887" y="522867"/>
                <a:ext cx="494509" cy="320473"/>
                <a:chOff x="9108110" y="975804"/>
                <a:chExt cx="894715" cy="579831"/>
              </a:xfrm>
            </p:grpSpPr>
            <p:sp>
              <p:nvSpPr>
                <p:cNvPr id="839" name="Google Shape;839;ge68d92fb21_0_222"/>
                <p:cNvSpPr/>
                <p:nvPr/>
              </p:nvSpPr>
              <p:spPr>
                <a:xfrm>
                  <a:off x="9292196" y="1218247"/>
                  <a:ext cx="158115" cy="334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334644" extrusionOk="0">
                      <a:moveTo>
                        <a:pt x="157810" y="242519"/>
                      </a:moveTo>
                      <a:lnTo>
                        <a:pt x="0" y="242519"/>
                      </a:lnTo>
                      <a:lnTo>
                        <a:pt x="0" y="334213"/>
                      </a:lnTo>
                      <a:lnTo>
                        <a:pt x="157810" y="334213"/>
                      </a:lnTo>
                      <a:lnTo>
                        <a:pt x="157810" y="242519"/>
                      </a:lnTo>
                      <a:close/>
                    </a:path>
                    <a:path w="158115" h="334644" extrusionOk="0">
                      <a:moveTo>
                        <a:pt x="157810" y="121285"/>
                      </a:moveTo>
                      <a:lnTo>
                        <a:pt x="0" y="121285"/>
                      </a:lnTo>
                      <a:lnTo>
                        <a:pt x="0" y="212991"/>
                      </a:lnTo>
                      <a:lnTo>
                        <a:pt x="157810" y="212991"/>
                      </a:lnTo>
                      <a:lnTo>
                        <a:pt x="157810" y="121285"/>
                      </a:lnTo>
                      <a:close/>
                    </a:path>
                    <a:path w="158115" h="334644" extrusionOk="0">
                      <a:moveTo>
                        <a:pt x="157810" y="0"/>
                      </a:moveTo>
                      <a:lnTo>
                        <a:pt x="0" y="0"/>
                      </a:lnTo>
                      <a:lnTo>
                        <a:pt x="0" y="91732"/>
                      </a:lnTo>
                      <a:lnTo>
                        <a:pt x="157810" y="91732"/>
                      </a:lnTo>
                      <a:lnTo>
                        <a:pt x="157810" y="0"/>
                      </a:lnTo>
                      <a:close/>
                    </a:path>
                  </a:pathLst>
                </a:custGeom>
                <a:solidFill>
                  <a:srgbClr val="F36E3B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0" name="Google Shape;840;ge68d92fb21_0_222"/>
                <p:cNvSpPr/>
                <p:nvPr/>
              </p:nvSpPr>
              <p:spPr>
                <a:xfrm>
                  <a:off x="9476346" y="1339532"/>
                  <a:ext cx="158115" cy="213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213359" extrusionOk="0">
                      <a:moveTo>
                        <a:pt x="157835" y="121234"/>
                      </a:moveTo>
                      <a:lnTo>
                        <a:pt x="0" y="121234"/>
                      </a:lnTo>
                      <a:lnTo>
                        <a:pt x="0" y="212928"/>
                      </a:lnTo>
                      <a:lnTo>
                        <a:pt x="157835" y="212928"/>
                      </a:lnTo>
                      <a:lnTo>
                        <a:pt x="157835" y="121234"/>
                      </a:lnTo>
                      <a:close/>
                    </a:path>
                    <a:path w="158115" h="213359" extrusionOk="0">
                      <a:moveTo>
                        <a:pt x="157835" y="0"/>
                      </a:moveTo>
                      <a:lnTo>
                        <a:pt x="0" y="0"/>
                      </a:lnTo>
                      <a:lnTo>
                        <a:pt x="0" y="91706"/>
                      </a:lnTo>
                      <a:lnTo>
                        <a:pt x="157835" y="91706"/>
                      </a:lnTo>
                      <a:lnTo>
                        <a:pt x="157835" y="0"/>
                      </a:lnTo>
                      <a:close/>
                    </a:path>
                  </a:pathLst>
                </a:custGeom>
                <a:solidFill>
                  <a:srgbClr val="FCB43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1" name="Google Shape;841;ge68d92fb21_0_222"/>
                <p:cNvSpPr/>
                <p:nvPr/>
              </p:nvSpPr>
              <p:spPr>
                <a:xfrm>
                  <a:off x="9660445" y="1218247"/>
                  <a:ext cx="158115" cy="334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334644" extrusionOk="0">
                      <a:moveTo>
                        <a:pt x="157835" y="242519"/>
                      </a:moveTo>
                      <a:lnTo>
                        <a:pt x="0" y="242519"/>
                      </a:lnTo>
                      <a:lnTo>
                        <a:pt x="0" y="334213"/>
                      </a:lnTo>
                      <a:lnTo>
                        <a:pt x="157835" y="334213"/>
                      </a:lnTo>
                      <a:lnTo>
                        <a:pt x="157835" y="242519"/>
                      </a:lnTo>
                      <a:close/>
                    </a:path>
                    <a:path w="158115" h="334644" extrusionOk="0">
                      <a:moveTo>
                        <a:pt x="157835" y="121272"/>
                      </a:moveTo>
                      <a:lnTo>
                        <a:pt x="0" y="121272"/>
                      </a:lnTo>
                      <a:lnTo>
                        <a:pt x="0" y="212979"/>
                      </a:lnTo>
                      <a:lnTo>
                        <a:pt x="157835" y="212979"/>
                      </a:lnTo>
                      <a:lnTo>
                        <a:pt x="157835" y="121272"/>
                      </a:lnTo>
                      <a:close/>
                    </a:path>
                    <a:path w="158115" h="334644" extrusionOk="0">
                      <a:moveTo>
                        <a:pt x="157835" y="0"/>
                      </a:moveTo>
                      <a:lnTo>
                        <a:pt x="0" y="0"/>
                      </a:lnTo>
                      <a:lnTo>
                        <a:pt x="0" y="91732"/>
                      </a:lnTo>
                      <a:lnTo>
                        <a:pt x="157835" y="91732"/>
                      </a:lnTo>
                      <a:lnTo>
                        <a:pt x="157835" y="0"/>
                      </a:lnTo>
                      <a:close/>
                    </a:path>
                  </a:pathLst>
                </a:custGeom>
                <a:solidFill>
                  <a:srgbClr val="F36E3B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2" name="Google Shape;842;ge68d92fb21_0_222"/>
                <p:cNvSpPr/>
                <p:nvPr/>
              </p:nvSpPr>
              <p:spPr>
                <a:xfrm>
                  <a:off x="9844621" y="1097000"/>
                  <a:ext cx="158115" cy="455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455930" extrusionOk="0">
                      <a:moveTo>
                        <a:pt x="157784" y="363766"/>
                      </a:moveTo>
                      <a:lnTo>
                        <a:pt x="0" y="363766"/>
                      </a:lnTo>
                      <a:lnTo>
                        <a:pt x="0" y="455460"/>
                      </a:lnTo>
                      <a:lnTo>
                        <a:pt x="157784" y="455460"/>
                      </a:lnTo>
                      <a:lnTo>
                        <a:pt x="157784" y="363766"/>
                      </a:lnTo>
                      <a:close/>
                    </a:path>
                    <a:path w="158115" h="455930" extrusionOk="0">
                      <a:moveTo>
                        <a:pt x="157784" y="242519"/>
                      </a:moveTo>
                      <a:lnTo>
                        <a:pt x="0" y="242519"/>
                      </a:lnTo>
                      <a:lnTo>
                        <a:pt x="0" y="334225"/>
                      </a:lnTo>
                      <a:lnTo>
                        <a:pt x="157784" y="334225"/>
                      </a:lnTo>
                      <a:lnTo>
                        <a:pt x="157784" y="242519"/>
                      </a:lnTo>
                      <a:close/>
                    </a:path>
                    <a:path w="158115" h="455930" extrusionOk="0">
                      <a:moveTo>
                        <a:pt x="157784" y="0"/>
                      </a:moveTo>
                      <a:lnTo>
                        <a:pt x="0" y="0"/>
                      </a:lnTo>
                      <a:lnTo>
                        <a:pt x="0" y="91744"/>
                      </a:lnTo>
                      <a:lnTo>
                        <a:pt x="157784" y="91744"/>
                      </a:lnTo>
                      <a:lnTo>
                        <a:pt x="157784" y="0"/>
                      </a:lnTo>
                      <a:close/>
                    </a:path>
                  </a:pathLst>
                </a:custGeom>
                <a:solidFill>
                  <a:srgbClr val="FCB43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3" name="Google Shape;843;ge68d92fb21_0_222"/>
                <p:cNvSpPr/>
                <p:nvPr/>
              </p:nvSpPr>
              <p:spPr>
                <a:xfrm>
                  <a:off x="9660450" y="1096998"/>
                  <a:ext cx="158115" cy="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92075" extrusionOk="0">
                      <a:moveTo>
                        <a:pt x="157789" y="0"/>
                      </a:moveTo>
                      <a:lnTo>
                        <a:pt x="0" y="0"/>
                      </a:lnTo>
                      <a:lnTo>
                        <a:pt x="0" y="91736"/>
                      </a:lnTo>
                      <a:lnTo>
                        <a:pt x="157789" y="91736"/>
                      </a:lnTo>
                      <a:lnTo>
                        <a:pt x="157789" y="0"/>
                      </a:lnTo>
                      <a:close/>
                    </a:path>
                  </a:pathLst>
                </a:custGeom>
                <a:solidFill>
                  <a:srgbClr val="F36E3B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4" name="Google Shape;844;ge68d92fb21_0_222"/>
                <p:cNvSpPr/>
                <p:nvPr/>
              </p:nvSpPr>
              <p:spPr>
                <a:xfrm>
                  <a:off x="9844621" y="975804"/>
                  <a:ext cx="158115" cy="334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334644" extrusionOk="0">
                      <a:moveTo>
                        <a:pt x="157784" y="242404"/>
                      </a:moveTo>
                      <a:lnTo>
                        <a:pt x="0" y="242404"/>
                      </a:lnTo>
                      <a:lnTo>
                        <a:pt x="0" y="334149"/>
                      </a:lnTo>
                      <a:lnTo>
                        <a:pt x="157784" y="334149"/>
                      </a:lnTo>
                      <a:lnTo>
                        <a:pt x="157784" y="242404"/>
                      </a:lnTo>
                      <a:close/>
                    </a:path>
                    <a:path w="158115" h="334644" extrusionOk="0">
                      <a:moveTo>
                        <a:pt x="157784" y="0"/>
                      </a:moveTo>
                      <a:lnTo>
                        <a:pt x="0" y="0"/>
                      </a:lnTo>
                      <a:lnTo>
                        <a:pt x="0" y="91732"/>
                      </a:lnTo>
                      <a:lnTo>
                        <a:pt x="157784" y="91732"/>
                      </a:lnTo>
                      <a:lnTo>
                        <a:pt x="157784" y="0"/>
                      </a:lnTo>
                      <a:close/>
                    </a:path>
                  </a:pathLst>
                </a:custGeom>
                <a:solidFill>
                  <a:srgbClr val="FCB43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5" name="Google Shape;845;ge68d92fb21_0_222"/>
                <p:cNvSpPr/>
                <p:nvPr/>
              </p:nvSpPr>
              <p:spPr>
                <a:xfrm>
                  <a:off x="9292247" y="1552460"/>
                  <a:ext cx="526415" cy="1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415" h="1905" extrusionOk="0">
                      <a:moveTo>
                        <a:pt x="157784" y="0"/>
                      </a:moveTo>
                      <a:lnTo>
                        <a:pt x="0" y="0"/>
                      </a:lnTo>
                      <a:lnTo>
                        <a:pt x="0" y="1308"/>
                      </a:lnTo>
                      <a:lnTo>
                        <a:pt x="157784" y="1308"/>
                      </a:lnTo>
                      <a:lnTo>
                        <a:pt x="157784" y="0"/>
                      </a:lnTo>
                      <a:close/>
                    </a:path>
                    <a:path w="526415" h="1905" extrusionOk="0">
                      <a:moveTo>
                        <a:pt x="341922" y="0"/>
                      </a:moveTo>
                      <a:lnTo>
                        <a:pt x="184099" y="0"/>
                      </a:lnTo>
                      <a:lnTo>
                        <a:pt x="184099" y="1308"/>
                      </a:lnTo>
                      <a:lnTo>
                        <a:pt x="341922" y="1308"/>
                      </a:lnTo>
                      <a:lnTo>
                        <a:pt x="341922" y="0"/>
                      </a:lnTo>
                      <a:close/>
                    </a:path>
                    <a:path w="526415" h="1905" extrusionOk="0">
                      <a:moveTo>
                        <a:pt x="526034" y="0"/>
                      </a:moveTo>
                      <a:lnTo>
                        <a:pt x="368185" y="0"/>
                      </a:lnTo>
                      <a:lnTo>
                        <a:pt x="368185" y="1308"/>
                      </a:lnTo>
                      <a:lnTo>
                        <a:pt x="526034" y="1308"/>
                      </a:lnTo>
                      <a:lnTo>
                        <a:pt x="526034" y="0"/>
                      </a:lnTo>
                      <a:close/>
                    </a:path>
                  </a:pathLst>
                </a:custGeom>
                <a:solidFill>
                  <a:srgbClr val="FFF1E2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6" name="Google Shape;846;ge68d92fb21_0_222"/>
                <p:cNvSpPr/>
                <p:nvPr/>
              </p:nvSpPr>
              <p:spPr>
                <a:xfrm>
                  <a:off x="9108113" y="1462087"/>
                  <a:ext cx="158115" cy="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15" h="92075" extrusionOk="0">
                      <a:moveTo>
                        <a:pt x="157858" y="0"/>
                      </a:moveTo>
                      <a:lnTo>
                        <a:pt x="0" y="0"/>
                      </a:lnTo>
                      <a:lnTo>
                        <a:pt x="0" y="91713"/>
                      </a:lnTo>
                      <a:lnTo>
                        <a:pt x="157858" y="91713"/>
                      </a:lnTo>
                      <a:lnTo>
                        <a:pt x="157858" y="0"/>
                      </a:lnTo>
                      <a:close/>
                    </a:path>
                  </a:pathLst>
                </a:custGeom>
                <a:solidFill>
                  <a:srgbClr val="FCB43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7" name="Google Shape;847;ge68d92fb21_0_222"/>
                <p:cNvSpPr/>
                <p:nvPr/>
              </p:nvSpPr>
              <p:spPr>
                <a:xfrm>
                  <a:off x="9108110" y="1552460"/>
                  <a:ext cx="894715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715" h="3175" extrusionOk="0">
                      <a:moveTo>
                        <a:pt x="157861" y="1320"/>
                      </a:moveTo>
                      <a:lnTo>
                        <a:pt x="0" y="1320"/>
                      </a:lnTo>
                      <a:lnTo>
                        <a:pt x="0" y="2679"/>
                      </a:lnTo>
                      <a:lnTo>
                        <a:pt x="157861" y="2679"/>
                      </a:lnTo>
                      <a:lnTo>
                        <a:pt x="157861" y="1320"/>
                      </a:lnTo>
                      <a:close/>
                    </a:path>
                    <a:path w="894715" h="3175" extrusionOk="0">
                      <a:moveTo>
                        <a:pt x="894295" y="0"/>
                      </a:moveTo>
                      <a:lnTo>
                        <a:pt x="736511" y="0"/>
                      </a:lnTo>
                      <a:lnTo>
                        <a:pt x="736511" y="1308"/>
                      </a:lnTo>
                      <a:lnTo>
                        <a:pt x="894295" y="1308"/>
                      </a:lnTo>
                      <a:lnTo>
                        <a:pt x="894295" y="0"/>
                      </a:lnTo>
                      <a:close/>
                    </a:path>
                  </a:pathLst>
                </a:custGeom>
                <a:solidFill>
                  <a:srgbClr val="FFF1E2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endParaRPr sz="19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48" name="Google Shape;848;ge68d92fb21_0_222"/>
              <p:cNvSpPr/>
              <p:nvPr/>
            </p:nvSpPr>
            <p:spPr>
              <a:xfrm>
                <a:off x="10456026" y="574912"/>
                <a:ext cx="824468" cy="268391"/>
              </a:xfrm>
              <a:custGeom>
                <a:avLst/>
                <a:gdLst/>
                <a:ahLst/>
                <a:cxnLst/>
                <a:rect l="l" t="t" r="r" b="b"/>
                <a:pathLst>
                  <a:path w="1492250" h="485775" extrusionOk="0">
                    <a:moveTo>
                      <a:pt x="354202" y="0"/>
                    </a:moveTo>
                    <a:lnTo>
                      <a:pt x="260458" y="0"/>
                    </a:lnTo>
                    <a:lnTo>
                      <a:pt x="260458" y="129076"/>
                    </a:lnTo>
                    <a:lnTo>
                      <a:pt x="179917" y="129076"/>
                    </a:lnTo>
                    <a:lnTo>
                      <a:pt x="131931" y="132250"/>
                    </a:lnTo>
                    <a:lnTo>
                      <a:pt x="94260" y="141775"/>
                    </a:lnTo>
                    <a:lnTo>
                      <a:pt x="50793" y="170216"/>
                    </a:lnTo>
                    <a:lnTo>
                      <a:pt x="21643" y="209575"/>
                    </a:lnTo>
                    <a:lnTo>
                      <a:pt x="5400" y="252976"/>
                    </a:lnTo>
                    <a:lnTo>
                      <a:pt x="0" y="302707"/>
                    </a:lnTo>
                    <a:lnTo>
                      <a:pt x="2870" y="343419"/>
                    </a:lnTo>
                    <a:lnTo>
                      <a:pt x="25818" y="410591"/>
                    </a:lnTo>
                    <a:lnTo>
                      <a:pt x="71085" y="458123"/>
                    </a:lnTo>
                    <a:lnTo>
                      <a:pt x="134967" y="482216"/>
                    </a:lnTo>
                    <a:lnTo>
                      <a:pt x="173654" y="485229"/>
                    </a:lnTo>
                    <a:lnTo>
                      <a:pt x="354202" y="485229"/>
                    </a:lnTo>
                    <a:lnTo>
                      <a:pt x="354202" y="409001"/>
                    </a:lnTo>
                    <a:lnTo>
                      <a:pt x="196103" y="409001"/>
                    </a:lnTo>
                    <a:lnTo>
                      <a:pt x="171334" y="407586"/>
                    </a:lnTo>
                    <a:lnTo>
                      <a:pt x="133620" y="396278"/>
                    </a:lnTo>
                    <a:lnTo>
                      <a:pt x="104212" y="355884"/>
                    </a:lnTo>
                    <a:lnTo>
                      <a:pt x="98722" y="309624"/>
                    </a:lnTo>
                    <a:lnTo>
                      <a:pt x="100217" y="283730"/>
                    </a:lnTo>
                    <a:lnTo>
                      <a:pt x="112176" y="243878"/>
                    </a:lnTo>
                    <a:lnTo>
                      <a:pt x="154868" y="211957"/>
                    </a:lnTo>
                    <a:lnTo>
                      <a:pt x="203674" y="205969"/>
                    </a:lnTo>
                    <a:lnTo>
                      <a:pt x="354202" y="205969"/>
                    </a:lnTo>
                    <a:lnTo>
                      <a:pt x="354202" y="0"/>
                    </a:lnTo>
                    <a:close/>
                  </a:path>
                  <a:path w="1492250" h="485775" extrusionOk="0">
                    <a:moveTo>
                      <a:pt x="354202" y="205969"/>
                    </a:moveTo>
                    <a:lnTo>
                      <a:pt x="260458" y="205969"/>
                    </a:lnTo>
                    <a:lnTo>
                      <a:pt x="260458" y="409001"/>
                    </a:lnTo>
                    <a:lnTo>
                      <a:pt x="354202" y="409001"/>
                    </a:lnTo>
                    <a:lnTo>
                      <a:pt x="354202" y="205969"/>
                    </a:lnTo>
                    <a:close/>
                  </a:path>
                  <a:path w="1492250" h="485775" extrusionOk="0">
                    <a:moveTo>
                      <a:pt x="636123" y="129076"/>
                    </a:moveTo>
                    <a:lnTo>
                      <a:pt x="443346" y="129076"/>
                    </a:lnTo>
                    <a:lnTo>
                      <a:pt x="443346" y="202676"/>
                    </a:lnTo>
                    <a:lnTo>
                      <a:pt x="600447" y="202676"/>
                    </a:lnTo>
                    <a:lnTo>
                      <a:pt x="622558" y="203481"/>
                    </a:lnTo>
                    <a:lnTo>
                      <a:pt x="666970" y="215536"/>
                    </a:lnTo>
                    <a:lnTo>
                      <a:pt x="685634" y="260102"/>
                    </a:lnTo>
                    <a:lnTo>
                      <a:pt x="685634" y="269004"/>
                    </a:lnTo>
                    <a:lnTo>
                      <a:pt x="561846" y="269004"/>
                    </a:lnTo>
                    <a:lnTo>
                      <a:pt x="526436" y="270657"/>
                    </a:lnTo>
                    <a:lnTo>
                      <a:pt x="471885" y="283871"/>
                    </a:lnTo>
                    <a:lnTo>
                      <a:pt x="438380" y="310782"/>
                    </a:lnTo>
                    <a:lnTo>
                      <a:pt x="421972" y="354353"/>
                    </a:lnTo>
                    <a:lnTo>
                      <a:pt x="419922" y="382559"/>
                    </a:lnTo>
                    <a:lnTo>
                      <a:pt x="421702" y="405761"/>
                    </a:lnTo>
                    <a:lnTo>
                      <a:pt x="435960" y="443732"/>
                    </a:lnTo>
                    <a:lnTo>
                      <a:pt x="464262" y="470197"/>
                    </a:lnTo>
                    <a:lnTo>
                      <a:pt x="505112" y="483559"/>
                    </a:lnTo>
                    <a:lnTo>
                      <a:pt x="530151" y="485229"/>
                    </a:lnTo>
                    <a:lnTo>
                      <a:pt x="783003" y="485229"/>
                    </a:lnTo>
                    <a:lnTo>
                      <a:pt x="783003" y="413613"/>
                    </a:lnTo>
                    <a:lnTo>
                      <a:pt x="568454" y="413613"/>
                    </a:lnTo>
                    <a:lnTo>
                      <a:pt x="554245" y="413146"/>
                    </a:lnTo>
                    <a:lnTo>
                      <a:pt x="519785" y="395912"/>
                    </a:lnTo>
                    <a:lnTo>
                      <a:pt x="517268" y="379933"/>
                    </a:lnTo>
                    <a:lnTo>
                      <a:pt x="518051" y="369701"/>
                    </a:lnTo>
                    <a:lnTo>
                      <a:pt x="547480" y="342225"/>
                    </a:lnTo>
                    <a:lnTo>
                      <a:pt x="575371" y="339989"/>
                    </a:lnTo>
                    <a:lnTo>
                      <a:pt x="783003" y="339989"/>
                    </a:lnTo>
                    <a:lnTo>
                      <a:pt x="783003" y="262087"/>
                    </a:lnTo>
                    <a:lnTo>
                      <a:pt x="773763" y="204198"/>
                    </a:lnTo>
                    <a:lnTo>
                      <a:pt x="746042" y="162561"/>
                    </a:lnTo>
                    <a:lnTo>
                      <a:pt x="700078" y="137447"/>
                    </a:lnTo>
                    <a:lnTo>
                      <a:pt x="670351" y="131169"/>
                    </a:lnTo>
                    <a:lnTo>
                      <a:pt x="636123" y="129076"/>
                    </a:lnTo>
                    <a:close/>
                  </a:path>
                  <a:path w="1492250" h="485775" extrusionOk="0">
                    <a:moveTo>
                      <a:pt x="783003" y="339989"/>
                    </a:moveTo>
                    <a:lnTo>
                      <a:pt x="686288" y="339989"/>
                    </a:lnTo>
                    <a:lnTo>
                      <a:pt x="686288" y="413613"/>
                    </a:lnTo>
                    <a:lnTo>
                      <a:pt x="783003" y="413613"/>
                    </a:lnTo>
                    <a:lnTo>
                      <a:pt x="783003" y="339989"/>
                    </a:lnTo>
                    <a:close/>
                  </a:path>
                  <a:path w="1492250" h="485775" extrusionOk="0">
                    <a:moveTo>
                      <a:pt x="990315" y="200026"/>
                    </a:moveTo>
                    <a:lnTo>
                      <a:pt x="896249" y="200026"/>
                    </a:lnTo>
                    <a:lnTo>
                      <a:pt x="896249" y="373658"/>
                    </a:lnTo>
                    <a:lnTo>
                      <a:pt x="903171" y="421232"/>
                    </a:lnTo>
                    <a:lnTo>
                      <a:pt x="923953" y="456332"/>
                    </a:lnTo>
                    <a:lnTo>
                      <a:pt x="957789" y="478012"/>
                    </a:lnTo>
                    <a:lnTo>
                      <a:pt x="1003851" y="485229"/>
                    </a:lnTo>
                    <a:lnTo>
                      <a:pt x="1089669" y="485229"/>
                    </a:lnTo>
                    <a:lnTo>
                      <a:pt x="1089669" y="414278"/>
                    </a:lnTo>
                    <a:lnTo>
                      <a:pt x="1051044" y="414278"/>
                    </a:lnTo>
                    <a:lnTo>
                      <a:pt x="1035474" y="413315"/>
                    </a:lnTo>
                    <a:lnTo>
                      <a:pt x="997922" y="389732"/>
                    </a:lnTo>
                    <a:lnTo>
                      <a:pt x="990315" y="343958"/>
                    </a:lnTo>
                    <a:lnTo>
                      <a:pt x="990315" y="200026"/>
                    </a:lnTo>
                    <a:close/>
                  </a:path>
                  <a:path w="1492250" h="485775" extrusionOk="0">
                    <a:moveTo>
                      <a:pt x="1089669" y="129076"/>
                    </a:moveTo>
                    <a:lnTo>
                      <a:pt x="829876" y="129076"/>
                    </a:lnTo>
                    <a:lnTo>
                      <a:pt x="829876" y="200026"/>
                    </a:lnTo>
                    <a:lnTo>
                      <a:pt x="1089669" y="200026"/>
                    </a:lnTo>
                    <a:lnTo>
                      <a:pt x="1089669" y="129076"/>
                    </a:lnTo>
                    <a:close/>
                  </a:path>
                  <a:path w="1492250" h="485775" extrusionOk="0">
                    <a:moveTo>
                      <a:pt x="990315" y="0"/>
                    </a:moveTo>
                    <a:lnTo>
                      <a:pt x="896249" y="0"/>
                    </a:lnTo>
                    <a:lnTo>
                      <a:pt x="896249" y="129076"/>
                    </a:lnTo>
                    <a:lnTo>
                      <a:pt x="990315" y="129076"/>
                    </a:lnTo>
                    <a:lnTo>
                      <a:pt x="990315" y="0"/>
                    </a:lnTo>
                    <a:close/>
                  </a:path>
                  <a:path w="1492250" h="485775" extrusionOk="0">
                    <a:moveTo>
                      <a:pt x="1345171" y="129076"/>
                    </a:moveTo>
                    <a:lnTo>
                      <a:pt x="1152394" y="129076"/>
                    </a:lnTo>
                    <a:lnTo>
                      <a:pt x="1152394" y="202676"/>
                    </a:lnTo>
                    <a:lnTo>
                      <a:pt x="1309518" y="202676"/>
                    </a:lnTo>
                    <a:lnTo>
                      <a:pt x="1331622" y="203481"/>
                    </a:lnTo>
                    <a:lnTo>
                      <a:pt x="1376018" y="215536"/>
                    </a:lnTo>
                    <a:lnTo>
                      <a:pt x="1394670" y="260102"/>
                    </a:lnTo>
                    <a:lnTo>
                      <a:pt x="1394670" y="269004"/>
                    </a:lnTo>
                    <a:lnTo>
                      <a:pt x="1270882" y="269004"/>
                    </a:lnTo>
                    <a:lnTo>
                      <a:pt x="1235484" y="270657"/>
                    </a:lnTo>
                    <a:lnTo>
                      <a:pt x="1180939" y="283871"/>
                    </a:lnTo>
                    <a:lnTo>
                      <a:pt x="1147427" y="310782"/>
                    </a:lnTo>
                    <a:lnTo>
                      <a:pt x="1130991" y="354353"/>
                    </a:lnTo>
                    <a:lnTo>
                      <a:pt x="1128935" y="382559"/>
                    </a:lnTo>
                    <a:lnTo>
                      <a:pt x="1130720" y="405761"/>
                    </a:lnTo>
                    <a:lnTo>
                      <a:pt x="1144997" y="443732"/>
                    </a:lnTo>
                    <a:lnTo>
                      <a:pt x="1173315" y="470197"/>
                    </a:lnTo>
                    <a:lnTo>
                      <a:pt x="1214158" y="483559"/>
                    </a:lnTo>
                    <a:lnTo>
                      <a:pt x="1239187" y="485229"/>
                    </a:lnTo>
                    <a:lnTo>
                      <a:pt x="1492063" y="485229"/>
                    </a:lnTo>
                    <a:lnTo>
                      <a:pt x="1492063" y="413613"/>
                    </a:lnTo>
                    <a:lnTo>
                      <a:pt x="1277478" y="413613"/>
                    </a:lnTo>
                    <a:lnTo>
                      <a:pt x="1263287" y="413146"/>
                    </a:lnTo>
                    <a:lnTo>
                      <a:pt x="1228838" y="395912"/>
                    </a:lnTo>
                    <a:lnTo>
                      <a:pt x="1226316" y="379933"/>
                    </a:lnTo>
                    <a:lnTo>
                      <a:pt x="1227099" y="369701"/>
                    </a:lnTo>
                    <a:lnTo>
                      <a:pt x="1256523" y="342225"/>
                    </a:lnTo>
                    <a:lnTo>
                      <a:pt x="1284419" y="339989"/>
                    </a:lnTo>
                    <a:lnTo>
                      <a:pt x="1492063" y="339989"/>
                    </a:lnTo>
                    <a:lnTo>
                      <a:pt x="1492063" y="262087"/>
                    </a:lnTo>
                    <a:lnTo>
                      <a:pt x="1482819" y="204198"/>
                    </a:lnTo>
                    <a:lnTo>
                      <a:pt x="1455079" y="162561"/>
                    </a:lnTo>
                    <a:lnTo>
                      <a:pt x="1409124" y="137447"/>
                    </a:lnTo>
                    <a:lnTo>
                      <a:pt x="1379395" y="131169"/>
                    </a:lnTo>
                    <a:lnTo>
                      <a:pt x="1345171" y="129076"/>
                    </a:lnTo>
                    <a:close/>
                  </a:path>
                  <a:path w="1492250" h="485775" extrusionOk="0">
                    <a:moveTo>
                      <a:pt x="1492063" y="339989"/>
                    </a:moveTo>
                    <a:lnTo>
                      <a:pt x="1395347" y="339989"/>
                    </a:lnTo>
                    <a:lnTo>
                      <a:pt x="1395347" y="413613"/>
                    </a:lnTo>
                    <a:lnTo>
                      <a:pt x="1492063" y="413613"/>
                    </a:lnTo>
                    <a:lnTo>
                      <a:pt x="1492063" y="339989"/>
                    </a:lnTo>
                    <a:close/>
                  </a:path>
                </a:pathLst>
              </a:custGeom>
              <a:solidFill>
                <a:srgbClr val="F36E3B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ge68d92fb21_0_222"/>
              <p:cNvSpPr/>
              <p:nvPr/>
            </p:nvSpPr>
            <p:spPr>
              <a:xfrm>
                <a:off x="10983599" y="876588"/>
                <a:ext cx="825871" cy="150860"/>
              </a:xfrm>
              <a:custGeom>
                <a:avLst/>
                <a:gdLst/>
                <a:ahLst/>
                <a:cxnLst/>
                <a:rect l="l" t="t" r="r" b="b"/>
                <a:pathLst>
                  <a:path w="1494790" h="273050" extrusionOk="0">
                    <a:moveTo>
                      <a:pt x="44876" y="4508"/>
                    </a:moveTo>
                    <a:lnTo>
                      <a:pt x="0" y="4508"/>
                    </a:lnTo>
                    <a:lnTo>
                      <a:pt x="0" y="268442"/>
                    </a:lnTo>
                    <a:lnTo>
                      <a:pt x="211934" y="268442"/>
                    </a:lnTo>
                    <a:lnTo>
                      <a:pt x="211934" y="237309"/>
                    </a:lnTo>
                    <a:lnTo>
                      <a:pt x="44876" y="237309"/>
                    </a:lnTo>
                    <a:lnTo>
                      <a:pt x="44876" y="4508"/>
                    </a:lnTo>
                    <a:close/>
                  </a:path>
                  <a:path w="1494790" h="273050" extrusionOk="0">
                    <a:moveTo>
                      <a:pt x="511567" y="4508"/>
                    </a:moveTo>
                    <a:lnTo>
                      <a:pt x="266308" y="4508"/>
                    </a:lnTo>
                    <a:lnTo>
                      <a:pt x="266308" y="268442"/>
                    </a:lnTo>
                    <a:lnTo>
                      <a:pt x="519425" y="268442"/>
                    </a:lnTo>
                    <a:lnTo>
                      <a:pt x="519425" y="237309"/>
                    </a:lnTo>
                    <a:lnTo>
                      <a:pt x="311184" y="237309"/>
                    </a:lnTo>
                    <a:lnTo>
                      <a:pt x="311184" y="147442"/>
                    </a:lnTo>
                    <a:lnTo>
                      <a:pt x="498845" y="147442"/>
                    </a:lnTo>
                    <a:lnTo>
                      <a:pt x="498845" y="116480"/>
                    </a:lnTo>
                    <a:lnTo>
                      <a:pt x="311184" y="116480"/>
                    </a:lnTo>
                    <a:lnTo>
                      <a:pt x="311184" y="35618"/>
                    </a:lnTo>
                    <a:lnTo>
                      <a:pt x="511567" y="35618"/>
                    </a:lnTo>
                    <a:lnTo>
                      <a:pt x="511567" y="4508"/>
                    </a:lnTo>
                    <a:close/>
                  </a:path>
                  <a:path w="1494790" h="273050" extrusionOk="0">
                    <a:moveTo>
                      <a:pt x="722790" y="4508"/>
                    </a:moveTo>
                    <a:lnTo>
                      <a:pt x="674449" y="4508"/>
                    </a:lnTo>
                    <a:lnTo>
                      <a:pt x="544192" y="268442"/>
                    </a:lnTo>
                    <a:lnTo>
                      <a:pt x="591844" y="268442"/>
                    </a:lnTo>
                    <a:lnTo>
                      <a:pt x="629103" y="188486"/>
                    </a:lnTo>
                    <a:lnTo>
                      <a:pt x="819553" y="188486"/>
                    </a:lnTo>
                    <a:lnTo>
                      <a:pt x="804596" y="160049"/>
                    </a:lnTo>
                    <a:lnTo>
                      <a:pt x="642043" y="160049"/>
                    </a:lnTo>
                    <a:lnTo>
                      <a:pt x="679302" y="82628"/>
                    </a:lnTo>
                    <a:lnTo>
                      <a:pt x="684863" y="70103"/>
                    </a:lnTo>
                    <a:lnTo>
                      <a:pt x="689761" y="57517"/>
                    </a:lnTo>
                    <a:lnTo>
                      <a:pt x="694001" y="44880"/>
                    </a:lnTo>
                    <a:lnTo>
                      <a:pt x="697587" y="32200"/>
                    </a:lnTo>
                    <a:lnTo>
                      <a:pt x="737354" y="32200"/>
                    </a:lnTo>
                    <a:lnTo>
                      <a:pt x="722790" y="4508"/>
                    </a:lnTo>
                    <a:close/>
                  </a:path>
                  <a:path w="1494790" h="273050" extrusionOk="0">
                    <a:moveTo>
                      <a:pt x="819553" y="188486"/>
                    </a:moveTo>
                    <a:lnTo>
                      <a:pt x="770901" y="188486"/>
                    </a:lnTo>
                    <a:lnTo>
                      <a:pt x="810477" y="268442"/>
                    </a:lnTo>
                    <a:lnTo>
                      <a:pt x="861605" y="268442"/>
                    </a:lnTo>
                    <a:lnTo>
                      <a:pt x="819553" y="188486"/>
                    </a:lnTo>
                    <a:close/>
                  </a:path>
                  <a:path w="1494790" h="273050" extrusionOk="0">
                    <a:moveTo>
                      <a:pt x="737354" y="32200"/>
                    </a:moveTo>
                    <a:lnTo>
                      <a:pt x="697587" y="32200"/>
                    </a:lnTo>
                    <a:lnTo>
                      <a:pt x="702038" y="43665"/>
                    </a:lnTo>
                    <a:lnTo>
                      <a:pt x="707529" y="56617"/>
                    </a:lnTo>
                    <a:lnTo>
                      <a:pt x="714063" y="71048"/>
                    </a:lnTo>
                    <a:lnTo>
                      <a:pt x="721643" y="86953"/>
                    </a:lnTo>
                    <a:lnTo>
                      <a:pt x="757044" y="160049"/>
                    </a:lnTo>
                    <a:lnTo>
                      <a:pt x="804596" y="160049"/>
                    </a:lnTo>
                    <a:lnTo>
                      <a:pt x="737354" y="32200"/>
                    </a:lnTo>
                    <a:close/>
                  </a:path>
                  <a:path w="1494790" h="273050" extrusionOk="0">
                    <a:moveTo>
                      <a:pt x="1014347" y="4508"/>
                    </a:moveTo>
                    <a:lnTo>
                      <a:pt x="897499" y="4508"/>
                    </a:lnTo>
                    <a:lnTo>
                      <a:pt x="897499" y="268442"/>
                    </a:lnTo>
                    <a:lnTo>
                      <a:pt x="1019888" y="268442"/>
                    </a:lnTo>
                    <a:lnTo>
                      <a:pt x="1034822" y="268163"/>
                    </a:lnTo>
                    <a:lnTo>
                      <a:pt x="1074366" y="263922"/>
                    </a:lnTo>
                    <a:lnTo>
                      <a:pt x="1114860" y="250696"/>
                    </a:lnTo>
                    <a:lnTo>
                      <a:pt x="1134559" y="237309"/>
                    </a:lnTo>
                    <a:lnTo>
                      <a:pt x="942364" y="237309"/>
                    </a:lnTo>
                    <a:lnTo>
                      <a:pt x="942364" y="35618"/>
                    </a:lnTo>
                    <a:lnTo>
                      <a:pt x="1135701" y="35618"/>
                    </a:lnTo>
                    <a:lnTo>
                      <a:pt x="1124438" y="27175"/>
                    </a:lnTo>
                    <a:lnTo>
                      <a:pt x="1088752" y="11424"/>
                    </a:lnTo>
                    <a:lnTo>
                      <a:pt x="1049196" y="5453"/>
                    </a:lnTo>
                    <a:lnTo>
                      <a:pt x="1032937" y="4744"/>
                    </a:lnTo>
                    <a:lnTo>
                      <a:pt x="1014347" y="4508"/>
                    </a:lnTo>
                    <a:close/>
                  </a:path>
                  <a:path w="1494790" h="273050" extrusionOk="0">
                    <a:moveTo>
                      <a:pt x="1135701" y="35618"/>
                    </a:moveTo>
                    <a:lnTo>
                      <a:pt x="1013625" y="35618"/>
                    </a:lnTo>
                    <a:lnTo>
                      <a:pt x="1032269" y="35963"/>
                    </a:lnTo>
                    <a:lnTo>
                      <a:pt x="1048162" y="36989"/>
                    </a:lnTo>
                    <a:lnTo>
                      <a:pt x="1094806" y="52273"/>
                    </a:lnTo>
                    <a:lnTo>
                      <a:pt x="1121797" y="83166"/>
                    </a:lnTo>
                    <a:lnTo>
                      <a:pt x="1131631" y="134479"/>
                    </a:lnTo>
                    <a:lnTo>
                      <a:pt x="1131074" y="148870"/>
                    </a:lnTo>
                    <a:lnTo>
                      <a:pt x="1117825" y="195301"/>
                    </a:lnTo>
                    <a:lnTo>
                      <a:pt x="1084568" y="226583"/>
                    </a:lnTo>
                    <a:lnTo>
                      <a:pt x="1044726" y="236090"/>
                    </a:lnTo>
                    <a:lnTo>
                      <a:pt x="1014783" y="237309"/>
                    </a:lnTo>
                    <a:lnTo>
                      <a:pt x="1134559" y="237309"/>
                    </a:lnTo>
                    <a:lnTo>
                      <a:pt x="1164037" y="199446"/>
                    </a:lnTo>
                    <a:lnTo>
                      <a:pt x="1177343" y="149632"/>
                    </a:lnTo>
                    <a:lnTo>
                      <a:pt x="1177907" y="135029"/>
                    </a:lnTo>
                    <a:lnTo>
                      <a:pt x="1177071" y="117876"/>
                    </a:lnTo>
                    <a:lnTo>
                      <a:pt x="1164600" y="72292"/>
                    </a:lnTo>
                    <a:lnTo>
                      <a:pt x="1137023" y="36609"/>
                    </a:lnTo>
                    <a:lnTo>
                      <a:pt x="1135701" y="35618"/>
                    </a:lnTo>
                    <a:close/>
                  </a:path>
                  <a:path w="1494790" h="273050" extrusionOk="0">
                    <a:moveTo>
                      <a:pt x="1266753" y="180777"/>
                    </a:moveTo>
                    <a:lnTo>
                      <a:pt x="1224400" y="183657"/>
                    </a:lnTo>
                    <a:lnTo>
                      <a:pt x="1225917" y="196543"/>
                    </a:lnTo>
                    <a:lnTo>
                      <a:pt x="1229526" y="208739"/>
                    </a:lnTo>
                    <a:lnTo>
                      <a:pt x="1252723" y="240899"/>
                    </a:lnTo>
                    <a:lnTo>
                      <a:pt x="1291829" y="262488"/>
                    </a:lnTo>
                    <a:lnTo>
                      <a:pt x="1346922" y="272306"/>
                    </a:lnTo>
                    <a:lnTo>
                      <a:pt x="1368997" y="272962"/>
                    </a:lnTo>
                    <a:lnTo>
                      <a:pt x="1386780" y="272306"/>
                    </a:lnTo>
                    <a:lnTo>
                      <a:pt x="1434373" y="262580"/>
                    </a:lnTo>
                    <a:lnTo>
                      <a:pt x="1470317" y="242406"/>
                    </a:lnTo>
                    <a:lnTo>
                      <a:pt x="1471084" y="241622"/>
                    </a:lnTo>
                    <a:lnTo>
                      <a:pt x="1366932" y="241622"/>
                    </a:lnTo>
                    <a:lnTo>
                      <a:pt x="1352828" y="241133"/>
                    </a:lnTo>
                    <a:lnTo>
                      <a:pt x="1314875" y="233798"/>
                    </a:lnTo>
                    <a:lnTo>
                      <a:pt x="1280736" y="213264"/>
                    </a:lnTo>
                    <a:lnTo>
                      <a:pt x="1268746" y="190235"/>
                    </a:lnTo>
                    <a:lnTo>
                      <a:pt x="1266753" y="180777"/>
                    </a:lnTo>
                    <a:close/>
                  </a:path>
                  <a:path w="1494790" h="273050" extrusionOk="0">
                    <a:moveTo>
                      <a:pt x="1356734" y="0"/>
                    </a:moveTo>
                    <a:lnTo>
                      <a:pt x="1308891" y="5057"/>
                    </a:lnTo>
                    <a:lnTo>
                      <a:pt x="1269867" y="20077"/>
                    </a:lnTo>
                    <a:lnTo>
                      <a:pt x="1241005" y="53397"/>
                    </a:lnTo>
                    <a:lnTo>
                      <a:pt x="1237363" y="72751"/>
                    </a:lnTo>
                    <a:lnTo>
                      <a:pt x="1238107" y="81614"/>
                    </a:lnTo>
                    <a:lnTo>
                      <a:pt x="1264281" y="119071"/>
                    </a:lnTo>
                    <a:lnTo>
                      <a:pt x="1311230" y="138168"/>
                    </a:lnTo>
                    <a:lnTo>
                      <a:pt x="1372261" y="150731"/>
                    </a:lnTo>
                    <a:lnTo>
                      <a:pt x="1389429" y="154231"/>
                    </a:lnTo>
                    <a:lnTo>
                      <a:pt x="1429635" y="166563"/>
                    </a:lnTo>
                    <a:lnTo>
                      <a:pt x="1451144" y="188486"/>
                    </a:lnTo>
                    <a:lnTo>
                      <a:pt x="1451144" y="204959"/>
                    </a:lnTo>
                    <a:lnTo>
                      <a:pt x="1421471" y="232434"/>
                    </a:lnTo>
                    <a:lnTo>
                      <a:pt x="1379391" y="241248"/>
                    </a:lnTo>
                    <a:lnTo>
                      <a:pt x="1366932" y="241622"/>
                    </a:lnTo>
                    <a:lnTo>
                      <a:pt x="1471084" y="241622"/>
                    </a:lnTo>
                    <a:lnTo>
                      <a:pt x="1493435" y="204286"/>
                    </a:lnTo>
                    <a:lnTo>
                      <a:pt x="1494403" y="193889"/>
                    </a:lnTo>
                    <a:lnTo>
                      <a:pt x="1493522" y="183576"/>
                    </a:lnTo>
                    <a:lnTo>
                      <a:pt x="1472267" y="148573"/>
                    </a:lnTo>
                    <a:lnTo>
                      <a:pt x="1436587" y="129443"/>
                    </a:lnTo>
                    <a:lnTo>
                      <a:pt x="1386692" y="117275"/>
                    </a:lnTo>
                    <a:lnTo>
                      <a:pt x="1361484" y="112614"/>
                    </a:lnTo>
                    <a:lnTo>
                      <a:pt x="1336729" y="107826"/>
                    </a:lnTo>
                    <a:lnTo>
                      <a:pt x="1293814" y="93813"/>
                    </a:lnTo>
                    <a:lnTo>
                      <a:pt x="1280622" y="70400"/>
                    </a:lnTo>
                    <a:lnTo>
                      <a:pt x="1281785" y="62503"/>
                    </a:lnTo>
                    <a:lnTo>
                      <a:pt x="1323408" y="33674"/>
                    </a:lnTo>
                    <a:lnTo>
                      <a:pt x="1358604" y="30766"/>
                    </a:lnTo>
                    <a:lnTo>
                      <a:pt x="1461102" y="30766"/>
                    </a:lnTo>
                    <a:lnTo>
                      <a:pt x="1458998" y="28647"/>
                    </a:lnTo>
                    <a:lnTo>
                      <a:pt x="1423257" y="9429"/>
                    </a:lnTo>
                    <a:lnTo>
                      <a:pt x="1375048" y="589"/>
                    </a:lnTo>
                    <a:lnTo>
                      <a:pt x="1356734" y="0"/>
                    </a:lnTo>
                    <a:close/>
                  </a:path>
                  <a:path w="1494790" h="273050" extrusionOk="0">
                    <a:moveTo>
                      <a:pt x="1461102" y="30766"/>
                    </a:moveTo>
                    <a:lnTo>
                      <a:pt x="1358604" y="30766"/>
                    </a:lnTo>
                    <a:lnTo>
                      <a:pt x="1376956" y="31568"/>
                    </a:lnTo>
                    <a:lnTo>
                      <a:pt x="1392919" y="33971"/>
                    </a:lnTo>
                    <a:lnTo>
                      <a:pt x="1433588" y="59406"/>
                    </a:lnTo>
                    <a:lnTo>
                      <a:pt x="1441198" y="81378"/>
                    </a:lnTo>
                    <a:lnTo>
                      <a:pt x="1484239" y="78831"/>
                    </a:lnTo>
                    <a:lnTo>
                      <a:pt x="1482761" y="67535"/>
                    </a:lnTo>
                    <a:lnTo>
                      <a:pt x="1479493" y="56843"/>
                    </a:lnTo>
                    <a:lnTo>
                      <a:pt x="1474431" y="46758"/>
                    </a:lnTo>
                    <a:lnTo>
                      <a:pt x="1467571" y="37282"/>
                    </a:lnTo>
                    <a:lnTo>
                      <a:pt x="1461102" y="30766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50" name="Google Shape;850;ge68d92fb21_0_222"/>
            <p:cNvSpPr/>
            <p:nvPr/>
          </p:nvSpPr>
          <p:spPr>
            <a:xfrm>
              <a:off x="7935060" y="445398"/>
              <a:ext cx="0" cy="618527"/>
            </a:xfrm>
            <a:custGeom>
              <a:avLst/>
              <a:gdLst/>
              <a:ahLst/>
              <a:cxnLst/>
              <a:rect l="l" t="t" r="r" b="b"/>
              <a:pathLst>
                <a:path w="120000" h="1119505" extrusionOk="0">
                  <a:moveTo>
                    <a:pt x="0" y="0"/>
                  </a:moveTo>
                  <a:lnTo>
                    <a:pt x="0" y="1118978"/>
                  </a:lnTo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ge68d92fb21_0_222"/>
            <p:cNvSpPr/>
            <p:nvPr/>
          </p:nvSpPr>
          <p:spPr>
            <a:xfrm>
              <a:off x="10273841" y="445398"/>
              <a:ext cx="0" cy="618527"/>
            </a:xfrm>
            <a:custGeom>
              <a:avLst/>
              <a:gdLst/>
              <a:ahLst/>
              <a:cxnLst/>
              <a:rect l="l" t="t" r="r" b="b"/>
              <a:pathLst>
                <a:path w="120000" h="1119505" extrusionOk="0">
                  <a:moveTo>
                    <a:pt x="0" y="0"/>
                  </a:moveTo>
                  <a:lnTo>
                    <a:pt x="0" y="1118978"/>
                  </a:lnTo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52" name="Google Shape;852;ge68d92fb21_0_222"/>
            <p:cNvGrpSpPr/>
            <p:nvPr/>
          </p:nvGrpSpPr>
          <p:grpSpPr>
            <a:xfrm>
              <a:off x="6676223" y="232242"/>
              <a:ext cx="959888" cy="940585"/>
              <a:chOff x="715379" y="449977"/>
              <a:chExt cx="1736725" cy="1701800"/>
            </a:xfrm>
          </p:grpSpPr>
          <p:sp>
            <p:nvSpPr>
              <p:cNvPr id="853" name="Google Shape;853;ge68d92fb21_0_222"/>
              <p:cNvSpPr/>
              <p:nvPr/>
            </p:nvSpPr>
            <p:spPr>
              <a:xfrm>
                <a:off x="715379" y="449977"/>
                <a:ext cx="1736725" cy="1701800"/>
              </a:xfrm>
              <a:custGeom>
                <a:avLst/>
                <a:gdLst/>
                <a:ahLst/>
                <a:cxnLst/>
                <a:rect l="l" t="t" r="r" b="b"/>
                <a:pathLst>
                  <a:path w="1736725" h="1701800" extrusionOk="0">
                    <a:moveTo>
                      <a:pt x="1736426" y="0"/>
                    </a:moveTo>
                    <a:lnTo>
                      <a:pt x="0" y="0"/>
                    </a:lnTo>
                    <a:lnTo>
                      <a:pt x="0" y="1701450"/>
                    </a:lnTo>
                    <a:lnTo>
                      <a:pt x="1736426" y="1701450"/>
                    </a:lnTo>
                    <a:lnTo>
                      <a:pt x="1736426" y="0"/>
                    </a:lnTo>
                    <a:close/>
                  </a:path>
                </a:pathLst>
              </a:custGeom>
              <a:solidFill>
                <a:srgbClr val="BD171D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ge68d92fb21_0_222"/>
              <p:cNvSpPr/>
              <p:nvPr/>
            </p:nvSpPr>
            <p:spPr>
              <a:xfrm>
                <a:off x="1235717" y="668052"/>
                <a:ext cx="699135" cy="199390"/>
              </a:xfrm>
              <a:custGeom>
                <a:avLst/>
                <a:gdLst/>
                <a:ahLst/>
                <a:cxnLst/>
                <a:rect l="l" t="t" r="r" b="b"/>
                <a:pathLst>
                  <a:path w="699135" h="199390" extrusionOk="0">
                    <a:moveTo>
                      <a:pt x="455093" y="0"/>
                    </a:moveTo>
                    <a:lnTo>
                      <a:pt x="243732" y="0"/>
                    </a:lnTo>
                    <a:lnTo>
                      <a:pt x="243732" y="199178"/>
                    </a:lnTo>
                    <a:lnTo>
                      <a:pt x="455093" y="199178"/>
                    </a:lnTo>
                    <a:lnTo>
                      <a:pt x="455093" y="171199"/>
                    </a:lnTo>
                    <a:lnTo>
                      <a:pt x="299289" y="171199"/>
                    </a:lnTo>
                    <a:lnTo>
                      <a:pt x="299289" y="28047"/>
                    </a:lnTo>
                    <a:lnTo>
                      <a:pt x="455093" y="28047"/>
                    </a:lnTo>
                    <a:lnTo>
                      <a:pt x="455093" y="0"/>
                    </a:lnTo>
                    <a:close/>
                  </a:path>
                  <a:path w="699135" h="199390" extrusionOk="0">
                    <a:moveTo>
                      <a:pt x="455093" y="28047"/>
                    </a:moveTo>
                    <a:lnTo>
                      <a:pt x="349464" y="28047"/>
                    </a:lnTo>
                    <a:lnTo>
                      <a:pt x="375707" y="30988"/>
                    </a:lnTo>
                    <a:lnTo>
                      <a:pt x="388879" y="35959"/>
                    </a:lnTo>
                    <a:lnTo>
                      <a:pt x="392964" y="46553"/>
                    </a:lnTo>
                    <a:lnTo>
                      <a:pt x="392022" y="64827"/>
                    </a:lnTo>
                    <a:lnTo>
                      <a:pt x="391926" y="67325"/>
                    </a:lnTo>
                    <a:lnTo>
                      <a:pt x="391728" y="78528"/>
                    </a:lnTo>
                    <a:lnTo>
                      <a:pt x="389752" y="85572"/>
                    </a:lnTo>
                    <a:lnTo>
                      <a:pt x="384300" y="90183"/>
                    </a:lnTo>
                    <a:lnTo>
                      <a:pt x="373658" y="95052"/>
                    </a:lnTo>
                    <a:lnTo>
                      <a:pt x="392401" y="100211"/>
                    </a:lnTo>
                    <a:lnTo>
                      <a:pt x="401903" y="105657"/>
                    </a:lnTo>
                    <a:lnTo>
                      <a:pt x="405095" y="114742"/>
                    </a:lnTo>
                    <a:lnTo>
                      <a:pt x="404906" y="130819"/>
                    </a:lnTo>
                    <a:lnTo>
                      <a:pt x="404154" y="154241"/>
                    </a:lnTo>
                    <a:lnTo>
                      <a:pt x="398893" y="166255"/>
                    </a:lnTo>
                    <a:lnTo>
                      <a:pt x="384614" y="170645"/>
                    </a:lnTo>
                    <a:lnTo>
                      <a:pt x="356806" y="171199"/>
                    </a:lnTo>
                    <a:lnTo>
                      <a:pt x="455093" y="171199"/>
                    </a:lnTo>
                    <a:lnTo>
                      <a:pt x="455093" y="28047"/>
                    </a:lnTo>
                    <a:close/>
                  </a:path>
                  <a:path w="699135" h="199390" extrusionOk="0">
                    <a:moveTo>
                      <a:pt x="351678" y="109976"/>
                    </a:moveTo>
                    <a:lnTo>
                      <a:pt x="324732" y="109976"/>
                    </a:lnTo>
                    <a:lnTo>
                      <a:pt x="324732" y="149082"/>
                    </a:lnTo>
                    <a:lnTo>
                      <a:pt x="351678" y="149082"/>
                    </a:lnTo>
                    <a:lnTo>
                      <a:pt x="355887" y="148944"/>
                    </a:lnTo>
                    <a:lnTo>
                      <a:pt x="365146" y="147018"/>
                    </a:lnTo>
                    <a:lnTo>
                      <a:pt x="374405" y="141034"/>
                    </a:lnTo>
                    <a:lnTo>
                      <a:pt x="378613" y="128720"/>
                    </a:lnTo>
                    <a:lnTo>
                      <a:pt x="378302" y="125759"/>
                    </a:lnTo>
                    <a:lnTo>
                      <a:pt x="375539" y="119262"/>
                    </a:lnTo>
                    <a:lnTo>
                      <a:pt x="367579" y="112808"/>
                    </a:lnTo>
                    <a:lnTo>
                      <a:pt x="351678" y="109976"/>
                    </a:lnTo>
                    <a:close/>
                  </a:path>
                  <a:path w="699135" h="199390" extrusionOk="0">
                    <a:moveTo>
                      <a:pt x="345289" y="50336"/>
                    </a:moveTo>
                    <a:lnTo>
                      <a:pt x="324732" y="50336"/>
                    </a:lnTo>
                    <a:lnTo>
                      <a:pt x="324732" y="87366"/>
                    </a:lnTo>
                    <a:lnTo>
                      <a:pt x="342237" y="87366"/>
                    </a:lnTo>
                    <a:lnTo>
                      <a:pt x="345915" y="87007"/>
                    </a:lnTo>
                    <a:lnTo>
                      <a:pt x="354007" y="84740"/>
                    </a:lnTo>
                    <a:lnTo>
                      <a:pt x="362099" y="78776"/>
                    </a:lnTo>
                    <a:lnTo>
                      <a:pt x="365777" y="67325"/>
                    </a:lnTo>
                    <a:lnTo>
                      <a:pt x="365574" y="64827"/>
                    </a:lnTo>
                    <a:lnTo>
                      <a:pt x="363530" y="59248"/>
                    </a:lnTo>
                    <a:lnTo>
                      <a:pt x="357487" y="53460"/>
                    </a:lnTo>
                    <a:lnTo>
                      <a:pt x="345289" y="50336"/>
                    </a:lnTo>
                    <a:close/>
                  </a:path>
                  <a:path w="699135" h="199390" extrusionOk="0">
                    <a:moveTo>
                      <a:pt x="211360" y="0"/>
                    </a:moveTo>
                    <a:lnTo>
                      <a:pt x="0" y="0"/>
                    </a:lnTo>
                    <a:lnTo>
                      <a:pt x="0" y="199178"/>
                    </a:lnTo>
                    <a:lnTo>
                      <a:pt x="211360" y="199178"/>
                    </a:lnTo>
                    <a:lnTo>
                      <a:pt x="211360" y="171199"/>
                    </a:lnTo>
                    <a:lnTo>
                      <a:pt x="55556" y="171199"/>
                    </a:lnTo>
                    <a:lnTo>
                      <a:pt x="55556" y="28047"/>
                    </a:lnTo>
                    <a:lnTo>
                      <a:pt x="211360" y="28047"/>
                    </a:lnTo>
                    <a:lnTo>
                      <a:pt x="211360" y="0"/>
                    </a:lnTo>
                    <a:close/>
                  </a:path>
                  <a:path w="699135" h="199390" extrusionOk="0">
                    <a:moveTo>
                      <a:pt x="211360" y="28047"/>
                    </a:moveTo>
                    <a:lnTo>
                      <a:pt x="105731" y="28047"/>
                    </a:lnTo>
                    <a:lnTo>
                      <a:pt x="131967" y="30988"/>
                    </a:lnTo>
                    <a:lnTo>
                      <a:pt x="145137" y="35959"/>
                    </a:lnTo>
                    <a:lnTo>
                      <a:pt x="149224" y="46553"/>
                    </a:lnTo>
                    <a:lnTo>
                      <a:pt x="148289" y="64827"/>
                    </a:lnTo>
                    <a:lnTo>
                      <a:pt x="148193" y="67325"/>
                    </a:lnTo>
                    <a:lnTo>
                      <a:pt x="147989" y="78528"/>
                    </a:lnTo>
                    <a:lnTo>
                      <a:pt x="146012" y="85572"/>
                    </a:lnTo>
                    <a:lnTo>
                      <a:pt x="140565" y="90183"/>
                    </a:lnTo>
                    <a:lnTo>
                      <a:pt x="129936" y="95052"/>
                    </a:lnTo>
                    <a:lnTo>
                      <a:pt x="148666" y="100211"/>
                    </a:lnTo>
                    <a:lnTo>
                      <a:pt x="158163" y="105657"/>
                    </a:lnTo>
                    <a:lnTo>
                      <a:pt x="161356" y="114742"/>
                    </a:lnTo>
                    <a:lnTo>
                      <a:pt x="161173" y="130819"/>
                    </a:lnTo>
                    <a:lnTo>
                      <a:pt x="160421" y="154241"/>
                    </a:lnTo>
                    <a:lnTo>
                      <a:pt x="155162" y="166255"/>
                    </a:lnTo>
                    <a:lnTo>
                      <a:pt x="140886" y="170645"/>
                    </a:lnTo>
                    <a:lnTo>
                      <a:pt x="113085" y="171199"/>
                    </a:lnTo>
                    <a:lnTo>
                      <a:pt x="211360" y="171199"/>
                    </a:lnTo>
                    <a:lnTo>
                      <a:pt x="211360" y="28047"/>
                    </a:lnTo>
                    <a:close/>
                  </a:path>
                  <a:path w="699135" h="199390" extrusionOk="0">
                    <a:moveTo>
                      <a:pt x="107945" y="109976"/>
                    </a:moveTo>
                    <a:lnTo>
                      <a:pt x="80999" y="109976"/>
                    </a:lnTo>
                    <a:lnTo>
                      <a:pt x="80999" y="149082"/>
                    </a:lnTo>
                    <a:lnTo>
                      <a:pt x="107945" y="149082"/>
                    </a:lnTo>
                    <a:lnTo>
                      <a:pt x="112156" y="148944"/>
                    </a:lnTo>
                    <a:lnTo>
                      <a:pt x="121419" y="147018"/>
                    </a:lnTo>
                    <a:lnTo>
                      <a:pt x="130681" y="141034"/>
                    </a:lnTo>
                    <a:lnTo>
                      <a:pt x="134891" y="128720"/>
                    </a:lnTo>
                    <a:lnTo>
                      <a:pt x="134579" y="125769"/>
                    </a:lnTo>
                    <a:lnTo>
                      <a:pt x="131812" y="119268"/>
                    </a:lnTo>
                    <a:lnTo>
                      <a:pt x="123848" y="112810"/>
                    </a:lnTo>
                    <a:lnTo>
                      <a:pt x="107945" y="109976"/>
                    </a:lnTo>
                    <a:close/>
                  </a:path>
                  <a:path w="699135" h="199390" extrusionOk="0">
                    <a:moveTo>
                      <a:pt x="101556" y="50336"/>
                    </a:moveTo>
                    <a:lnTo>
                      <a:pt x="80999" y="50336"/>
                    </a:lnTo>
                    <a:lnTo>
                      <a:pt x="80999" y="87366"/>
                    </a:lnTo>
                    <a:lnTo>
                      <a:pt x="98504" y="87366"/>
                    </a:lnTo>
                    <a:lnTo>
                      <a:pt x="102182" y="87007"/>
                    </a:lnTo>
                    <a:lnTo>
                      <a:pt x="110274" y="84740"/>
                    </a:lnTo>
                    <a:lnTo>
                      <a:pt x="118366" y="78776"/>
                    </a:lnTo>
                    <a:lnTo>
                      <a:pt x="122044" y="67325"/>
                    </a:lnTo>
                    <a:lnTo>
                      <a:pt x="121841" y="64827"/>
                    </a:lnTo>
                    <a:lnTo>
                      <a:pt x="119797" y="59248"/>
                    </a:lnTo>
                    <a:lnTo>
                      <a:pt x="113754" y="53460"/>
                    </a:lnTo>
                    <a:lnTo>
                      <a:pt x="101556" y="50336"/>
                    </a:lnTo>
                    <a:close/>
                  </a:path>
                  <a:path w="699135" h="199390" extrusionOk="0">
                    <a:moveTo>
                      <a:pt x="698826" y="0"/>
                    </a:moveTo>
                    <a:lnTo>
                      <a:pt x="487465" y="0"/>
                    </a:lnTo>
                    <a:lnTo>
                      <a:pt x="487465" y="199178"/>
                    </a:lnTo>
                    <a:lnTo>
                      <a:pt x="698826" y="199178"/>
                    </a:lnTo>
                    <a:lnTo>
                      <a:pt x="698826" y="179918"/>
                    </a:lnTo>
                    <a:lnTo>
                      <a:pt x="612663" y="179918"/>
                    </a:lnTo>
                    <a:lnTo>
                      <a:pt x="592976" y="176840"/>
                    </a:lnTo>
                    <a:lnTo>
                      <a:pt x="538739" y="156024"/>
                    </a:lnTo>
                    <a:lnTo>
                      <a:pt x="519310" y="99594"/>
                    </a:lnTo>
                    <a:lnTo>
                      <a:pt x="519157" y="69175"/>
                    </a:lnTo>
                    <a:lnTo>
                      <a:pt x="524799" y="51800"/>
                    </a:lnTo>
                    <a:lnTo>
                      <a:pt x="541359" y="40957"/>
                    </a:lnTo>
                    <a:lnTo>
                      <a:pt x="573960" y="30135"/>
                    </a:lnTo>
                    <a:lnTo>
                      <a:pt x="583091" y="26846"/>
                    </a:lnTo>
                    <a:lnTo>
                      <a:pt x="590523" y="25416"/>
                    </a:lnTo>
                    <a:lnTo>
                      <a:pt x="698826" y="25416"/>
                    </a:lnTo>
                    <a:lnTo>
                      <a:pt x="698826" y="0"/>
                    </a:lnTo>
                    <a:close/>
                  </a:path>
                  <a:path w="699135" h="199390" extrusionOk="0">
                    <a:moveTo>
                      <a:pt x="698826" y="132425"/>
                    </a:moveTo>
                    <a:lnTo>
                      <a:pt x="657001" y="132425"/>
                    </a:lnTo>
                    <a:lnTo>
                      <a:pt x="657001" y="159819"/>
                    </a:lnTo>
                    <a:lnTo>
                      <a:pt x="631074" y="174430"/>
                    </a:lnTo>
                    <a:lnTo>
                      <a:pt x="612663" y="179918"/>
                    </a:lnTo>
                    <a:lnTo>
                      <a:pt x="698826" y="179918"/>
                    </a:lnTo>
                    <a:lnTo>
                      <a:pt x="698826" y="132425"/>
                    </a:lnTo>
                    <a:close/>
                  </a:path>
                  <a:path w="699135" h="199390" extrusionOk="0">
                    <a:moveTo>
                      <a:pt x="601388" y="48581"/>
                    </a:moveTo>
                    <a:lnTo>
                      <a:pt x="554514" y="54175"/>
                    </a:lnTo>
                    <a:lnTo>
                      <a:pt x="545763" y="99594"/>
                    </a:lnTo>
                    <a:lnTo>
                      <a:pt x="545615" y="127318"/>
                    </a:lnTo>
                    <a:lnTo>
                      <a:pt x="551292" y="141831"/>
                    </a:lnTo>
                    <a:lnTo>
                      <a:pt x="567947" y="147875"/>
                    </a:lnTo>
                    <a:lnTo>
                      <a:pt x="600734" y="150195"/>
                    </a:lnTo>
                    <a:lnTo>
                      <a:pt x="615054" y="151537"/>
                    </a:lnTo>
                    <a:lnTo>
                      <a:pt x="625689" y="150133"/>
                    </a:lnTo>
                    <a:lnTo>
                      <a:pt x="637913" y="144318"/>
                    </a:lnTo>
                    <a:lnTo>
                      <a:pt x="657001" y="132425"/>
                    </a:lnTo>
                    <a:lnTo>
                      <a:pt x="698826" y="132425"/>
                    </a:lnTo>
                    <a:lnTo>
                      <a:pt x="698826" y="64756"/>
                    </a:lnTo>
                    <a:lnTo>
                      <a:pt x="655694" y="64756"/>
                    </a:lnTo>
                    <a:lnTo>
                      <a:pt x="640327" y="55579"/>
                    </a:lnTo>
                    <a:lnTo>
                      <a:pt x="629547" y="50835"/>
                    </a:lnTo>
                    <a:lnTo>
                      <a:pt x="618265" y="49008"/>
                    </a:lnTo>
                    <a:lnTo>
                      <a:pt x="601388" y="48581"/>
                    </a:lnTo>
                    <a:close/>
                  </a:path>
                  <a:path w="699135" h="199390" extrusionOk="0">
                    <a:moveTo>
                      <a:pt x="698826" y="25416"/>
                    </a:moveTo>
                    <a:lnTo>
                      <a:pt x="590523" y="25416"/>
                    </a:lnTo>
                    <a:lnTo>
                      <a:pt x="600208" y="25545"/>
                    </a:lnTo>
                    <a:lnTo>
                      <a:pt x="616094" y="26934"/>
                    </a:lnTo>
                    <a:lnTo>
                      <a:pt x="625811" y="28009"/>
                    </a:lnTo>
                    <a:lnTo>
                      <a:pt x="633175" y="29553"/>
                    </a:lnTo>
                    <a:lnTo>
                      <a:pt x="641899" y="32632"/>
                    </a:lnTo>
                    <a:lnTo>
                      <a:pt x="655694" y="38314"/>
                    </a:lnTo>
                    <a:lnTo>
                      <a:pt x="655694" y="64756"/>
                    </a:lnTo>
                    <a:lnTo>
                      <a:pt x="698826" y="64756"/>
                    </a:lnTo>
                    <a:lnTo>
                      <a:pt x="698826" y="254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5" name="Google Shape;855;ge68d92fb21_0_222"/>
              <p:cNvSpPr/>
              <p:nvPr/>
            </p:nvSpPr>
            <p:spPr>
              <a:xfrm>
                <a:off x="1140755" y="943620"/>
                <a:ext cx="186300" cy="221100"/>
              </a:xfrm>
              <a:prstGeom prst="rect">
                <a:avLst/>
              </a:prstGeom>
              <a:blipFill rotWithShape="1">
                <a:blip r:embed="rId3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6" name="Google Shape;856;ge68d92fb21_0_222"/>
              <p:cNvSpPr/>
              <p:nvPr/>
            </p:nvSpPr>
            <p:spPr>
              <a:xfrm>
                <a:off x="1378267" y="943622"/>
                <a:ext cx="468630" cy="221615"/>
              </a:xfrm>
              <a:custGeom>
                <a:avLst/>
                <a:gdLst/>
                <a:ahLst/>
                <a:cxnLst/>
                <a:rect l="l" t="t" r="r" b="b"/>
                <a:pathLst>
                  <a:path w="468630" h="221615" extrusionOk="0">
                    <a:moveTo>
                      <a:pt x="153797" y="187972"/>
                    </a:moveTo>
                    <a:lnTo>
                      <a:pt x="39293" y="187972"/>
                    </a:lnTo>
                    <a:lnTo>
                      <a:pt x="39293" y="123202"/>
                    </a:lnTo>
                    <a:lnTo>
                      <a:pt x="136156" y="123202"/>
                    </a:lnTo>
                    <a:lnTo>
                      <a:pt x="136156" y="90182"/>
                    </a:lnTo>
                    <a:lnTo>
                      <a:pt x="39293" y="90182"/>
                    </a:lnTo>
                    <a:lnTo>
                      <a:pt x="39293" y="33032"/>
                    </a:lnTo>
                    <a:lnTo>
                      <a:pt x="147916" y="33032"/>
                    </a:lnTo>
                    <a:lnTo>
                      <a:pt x="147916" y="12"/>
                    </a:lnTo>
                    <a:lnTo>
                      <a:pt x="0" y="12"/>
                    </a:lnTo>
                    <a:lnTo>
                      <a:pt x="0" y="33032"/>
                    </a:lnTo>
                    <a:lnTo>
                      <a:pt x="0" y="90182"/>
                    </a:lnTo>
                    <a:lnTo>
                      <a:pt x="0" y="123202"/>
                    </a:lnTo>
                    <a:lnTo>
                      <a:pt x="0" y="187972"/>
                    </a:lnTo>
                    <a:lnTo>
                      <a:pt x="0" y="220992"/>
                    </a:lnTo>
                    <a:lnTo>
                      <a:pt x="153797" y="220992"/>
                    </a:lnTo>
                    <a:lnTo>
                      <a:pt x="153797" y="187972"/>
                    </a:lnTo>
                    <a:close/>
                  </a:path>
                  <a:path w="468630" h="221615" extrusionOk="0">
                    <a:moveTo>
                      <a:pt x="468617" y="0"/>
                    </a:moveTo>
                    <a:lnTo>
                      <a:pt x="427151" y="0"/>
                    </a:lnTo>
                    <a:lnTo>
                      <a:pt x="422605" y="22288"/>
                    </a:lnTo>
                    <a:lnTo>
                      <a:pt x="408266" y="89128"/>
                    </a:lnTo>
                    <a:lnTo>
                      <a:pt x="398056" y="133286"/>
                    </a:lnTo>
                    <a:lnTo>
                      <a:pt x="387235" y="176682"/>
                    </a:lnTo>
                    <a:lnTo>
                      <a:pt x="375932" y="134912"/>
                    </a:lnTo>
                    <a:lnTo>
                      <a:pt x="359575" y="72237"/>
                    </a:lnTo>
                    <a:lnTo>
                      <a:pt x="343903" y="9283"/>
                    </a:lnTo>
                    <a:lnTo>
                      <a:pt x="305219" y="9283"/>
                    </a:lnTo>
                    <a:lnTo>
                      <a:pt x="294779" y="51676"/>
                    </a:lnTo>
                    <a:lnTo>
                      <a:pt x="278396" y="115277"/>
                    </a:lnTo>
                    <a:lnTo>
                      <a:pt x="261302" y="179158"/>
                    </a:lnTo>
                    <a:lnTo>
                      <a:pt x="250380" y="135369"/>
                    </a:lnTo>
                    <a:lnTo>
                      <a:pt x="239941" y="90678"/>
                    </a:lnTo>
                    <a:lnTo>
                      <a:pt x="235038" y="67945"/>
                    </a:lnTo>
                    <a:lnTo>
                      <a:pt x="221056" y="0"/>
                    </a:lnTo>
                    <a:lnTo>
                      <a:pt x="178663" y="0"/>
                    </a:lnTo>
                    <a:lnTo>
                      <a:pt x="192354" y="56083"/>
                    </a:lnTo>
                    <a:lnTo>
                      <a:pt x="206819" y="111696"/>
                    </a:lnTo>
                    <a:lnTo>
                      <a:pt x="222059" y="166789"/>
                    </a:lnTo>
                    <a:lnTo>
                      <a:pt x="238086" y="221259"/>
                    </a:lnTo>
                    <a:lnTo>
                      <a:pt x="279552" y="221259"/>
                    </a:lnTo>
                    <a:lnTo>
                      <a:pt x="290842" y="181559"/>
                    </a:lnTo>
                    <a:lnTo>
                      <a:pt x="323469" y="61887"/>
                    </a:lnTo>
                    <a:lnTo>
                      <a:pt x="339610" y="121767"/>
                    </a:lnTo>
                    <a:lnTo>
                      <a:pt x="367741" y="221259"/>
                    </a:lnTo>
                    <a:lnTo>
                      <a:pt x="409206" y="221259"/>
                    </a:lnTo>
                    <a:lnTo>
                      <a:pt x="424980" y="166789"/>
                    </a:lnTo>
                    <a:lnTo>
                      <a:pt x="440143" y="111696"/>
                    </a:lnTo>
                    <a:lnTo>
                      <a:pt x="454685" y="56083"/>
                    </a:lnTo>
                    <a:lnTo>
                      <a:pt x="468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7" name="Google Shape;857;ge68d92fb21_0_222"/>
              <p:cNvSpPr/>
              <p:nvPr/>
            </p:nvSpPr>
            <p:spPr>
              <a:xfrm>
                <a:off x="1868016" y="938963"/>
                <a:ext cx="158400" cy="23040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ge68d92fb21_0_222"/>
              <p:cNvSpPr/>
              <p:nvPr/>
            </p:nvSpPr>
            <p:spPr>
              <a:xfrm>
                <a:off x="1127648" y="1548271"/>
                <a:ext cx="262255" cy="173355"/>
              </a:xfrm>
              <a:custGeom>
                <a:avLst/>
                <a:gdLst/>
                <a:ahLst/>
                <a:cxnLst/>
                <a:rect l="l" t="t" r="r" b="b"/>
                <a:pathLst>
                  <a:path w="262255" h="173355" extrusionOk="0">
                    <a:moveTo>
                      <a:pt x="262029" y="0"/>
                    </a:moveTo>
                    <a:lnTo>
                      <a:pt x="237607" y="0"/>
                    </a:lnTo>
                    <a:lnTo>
                      <a:pt x="190792" y="118293"/>
                    </a:lnTo>
                    <a:lnTo>
                      <a:pt x="142956" y="0"/>
                    </a:lnTo>
                    <a:lnTo>
                      <a:pt x="119566" y="0"/>
                    </a:lnTo>
                    <a:lnTo>
                      <a:pt x="71994" y="118293"/>
                    </a:lnTo>
                    <a:lnTo>
                      <a:pt x="24674" y="0"/>
                    </a:lnTo>
                    <a:lnTo>
                      <a:pt x="0" y="0"/>
                    </a:lnTo>
                    <a:lnTo>
                      <a:pt x="69470" y="173160"/>
                    </a:lnTo>
                    <a:lnTo>
                      <a:pt x="74254" y="173160"/>
                    </a:lnTo>
                    <a:lnTo>
                      <a:pt x="131141" y="32727"/>
                    </a:lnTo>
                    <a:lnTo>
                      <a:pt x="187511" y="173160"/>
                    </a:lnTo>
                    <a:lnTo>
                      <a:pt x="192295" y="173160"/>
                    </a:lnTo>
                    <a:lnTo>
                      <a:pt x="26202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ge68d92fb21_0_222"/>
              <p:cNvSpPr/>
              <p:nvPr/>
            </p:nvSpPr>
            <p:spPr>
              <a:xfrm>
                <a:off x="1391221" y="1546008"/>
                <a:ext cx="184500" cy="176100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ge68d92fb21_0_222"/>
              <p:cNvSpPr/>
              <p:nvPr/>
            </p:nvSpPr>
            <p:spPr>
              <a:xfrm>
                <a:off x="1606425" y="1547918"/>
                <a:ext cx="253500" cy="171900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1" name="Google Shape;861;ge68d92fb21_0_222"/>
              <p:cNvSpPr/>
              <p:nvPr/>
            </p:nvSpPr>
            <p:spPr>
              <a:xfrm>
                <a:off x="1881483" y="1548260"/>
                <a:ext cx="158100" cy="171600"/>
              </a:xfrm>
              <a:prstGeom prst="rect">
                <a:avLst/>
              </a:prstGeom>
              <a:blipFill rotWithShape="1">
                <a:blip r:embed="rId7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2" name="Google Shape;862;ge68d92fb21_0_222"/>
              <p:cNvSpPr/>
              <p:nvPr/>
            </p:nvSpPr>
            <p:spPr>
              <a:xfrm>
                <a:off x="1150931" y="1763974"/>
                <a:ext cx="97200" cy="176100"/>
              </a:xfrm>
              <a:prstGeom prst="rect">
                <a:avLst/>
              </a:prstGeom>
              <a:blipFill rotWithShape="1">
                <a:blip r:embed="rId8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ge68d92fb21_0_222"/>
              <p:cNvSpPr/>
              <p:nvPr/>
            </p:nvSpPr>
            <p:spPr>
              <a:xfrm>
                <a:off x="1275003" y="1766811"/>
                <a:ext cx="99694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171450" extrusionOk="0">
                    <a:moveTo>
                      <a:pt x="99669" y="148590"/>
                    </a:moveTo>
                    <a:lnTo>
                      <a:pt x="24676" y="148590"/>
                    </a:lnTo>
                    <a:lnTo>
                      <a:pt x="24676" y="95250"/>
                    </a:lnTo>
                    <a:lnTo>
                      <a:pt x="94881" y="95250"/>
                    </a:lnTo>
                    <a:lnTo>
                      <a:pt x="94881" y="73660"/>
                    </a:lnTo>
                    <a:lnTo>
                      <a:pt x="24676" y="73660"/>
                    </a:lnTo>
                    <a:lnTo>
                      <a:pt x="24676" y="21590"/>
                    </a:lnTo>
                    <a:lnTo>
                      <a:pt x="97409" y="21590"/>
                    </a:lnTo>
                    <a:lnTo>
                      <a:pt x="97409" y="0"/>
                    </a:lnTo>
                    <a:lnTo>
                      <a:pt x="0" y="0"/>
                    </a:lnTo>
                    <a:lnTo>
                      <a:pt x="0" y="21590"/>
                    </a:lnTo>
                    <a:lnTo>
                      <a:pt x="0" y="73660"/>
                    </a:lnTo>
                    <a:lnTo>
                      <a:pt x="0" y="95250"/>
                    </a:lnTo>
                    <a:lnTo>
                      <a:pt x="0" y="148590"/>
                    </a:lnTo>
                    <a:lnTo>
                      <a:pt x="0" y="171450"/>
                    </a:lnTo>
                    <a:lnTo>
                      <a:pt x="99669" y="171450"/>
                    </a:lnTo>
                    <a:lnTo>
                      <a:pt x="99669" y="1485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ge68d92fb21_0_222"/>
              <p:cNvSpPr/>
              <p:nvPr/>
            </p:nvSpPr>
            <p:spPr>
              <a:xfrm>
                <a:off x="1401364" y="1766237"/>
                <a:ext cx="264600" cy="173100"/>
              </a:xfrm>
              <a:prstGeom prst="rect">
                <a:avLst/>
              </a:prstGeom>
              <a:blipFill rotWithShape="1">
                <a:blip r:embed="rId9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ge68d92fb21_0_222"/>
              <p:cNvSpPr/>
              <p:nvPr/>
            </p:nvSpPr>
            <p:spPr>
              <a:xfrm>
                <a:off x="1685046" y="1766217"/>
                <a:ext cx="24764" cy="172085"/>
              </a:xfrm>
              <a:custGeom>
                <a:avLst/>
                <a:gdLst/>
                <a:ahLst/>
                <a:cxnLst/>
                <a:rect l="l" t="t" r="r" b="b"/>
                <a:pathLst>
                  <a:path w="24764" h="172085" extrusionOk="0">
                    <a:moveTo>
                      <a:pt x="24674" y="0"/>
                    </a:moveTo>
                    <a:lnTo>
                      <a:pt x="0" y="0"/>
                    </a:lnTo>
                    <a:lnTo>
                      <a:pt x="0" y="171669"/>
                    </a:lnTo>
                    <a:lnTo>
                      <a:pt x="24674" y="171669"/>
                    </a:lnTo>
                    <a:lnTo>
                      <a:pt x="246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ge68d92fb21_0_222"/>
              <p:cNvSpPr/>
              <p:nvPr/>
            </p:nvSpPr>
            <p:spPr>
              <a:xfrm>
                <a:off x="1740921" y="1763977"/>
                <a:ext cx="154800" cy="176100"/>
              </a:xfrm>
              <a:prstGeom prst="rect">
                <a:avLst/>
              </a:prstGeom>
              <a:blipFill rotWithShape="1">
                <a:blip r:embed="rId10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ge68d92fb21_0_222"/>
              <p:cNvSpPr/>
              <p:nvPr/>
            </p:nvSpPr>
            <p:spPr>
              <a:xfrm>
                <a:off x="1925904" y="1766811"/>
                <a:ext cx="99694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171450" extrusionOk="0">
                    <a:moveTo>
                      <a:pt x="99656" y="148590"/>
                    </a:moveTo>
                    <a:lnTo>
                      <a:pt x="24663" y="148590"/>
                    </a:lnTo>
                    <a:lnTo>
                      <a:pt x="24663" y="95250"/>
                    </a:lnTo>
                    <a:lnTo>
                      <a:pt x="94869" y="95250"/>
                    </a:lnTo>
                    <a:lnTo>
                      <a:pt x="94869" y="73660"/>
                    </a:lnTo>
                    <a:lnTo>
                      <a:pt x="24663" y="73660"/>
                    </a:lnTo>
                    <a:lnTo>
                      <a:pt x="24663" y="21590"/>
                    </a:lnTo>
                    <a:lnTo>
                      <a:pt x="97396" y="21590"/>
                    </a:lnTo>
                    <a:lnTo>
                      <a:pt x="97396" y="0"/>
                    </a:lnTo>
                    <a:lnTo>
                      <a:pt x="0" y="0"/>
                    </a:lnTo>
                    <a:lnTo>
                      <a:pt x="0" y="21590"/>
                    </a:lnTo>
                    <a:lnTo>
                      <a:pt x="0" y="73660"/>
                    </a:lnTo>
                    <a:lnTo>
                      <a:pt x="0" y="95250"/>
                    </a:lnTo>
                    <a:lnTo>
                      <a:pt x="0" y="148590"/>
                    </a:lnTo>
                    <a:lnTo>
                      <a:pt x="0" y="171450"/>
                    </a:lnTo>
                    <a:lnTo>
                      <a:pt x="99656" y="171450"/>
                    </a:lnTo>
                    <a:lnTo>
                      <a:pt x="99656" y="1485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ge68d92fb21_0_222"/>
              <p:cNvSpPr/>
              <p:nvPr/>
            </p:nvSpPr>
            <p:spPr>
              <a:xfrm>
                <a:off x="1127648" y="1347109"/>
                <a:ext cx="912494" cy="0"/>
              </a:xfrm>
              <a:custGeom>
                <a:avLst/>
                <a:gdLst/>
                <a:ahLst/>
                <a:cxnLst/>
                <a:rect l="l" t="t" r="r" b="b"/>
                <a:pathLst>
                  <a:path w="912494" h="120000" extrusionOk="0">
                    <a:moveTo>
                      <a:pt x="0" y="0"/>
                    </a:moveTo>
                    <a:lnTo>
                      <a:pt x="911896" y="0"/>
                    </a:lnTo>
                  </a:path>
                </a:pathLst>
              </a:custGeom>
              <a:noFill/>
              <a:ln w="134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869" name="Google Shape;869;ge68d92fb21_0_222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8100690" y="439353"/>
              <a:ext cx="2024416" cy="61338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71" name="Google Shape;871;ge68d92fb21_0_222"/>
          <p:cNvPicPr preferRelativeResize="0"/>
          <p:nvPr/>
        </p:nvPicPr>
        <p:blipFill rotWithShape="1">
          <a:blip r:embed="rId12">
            <a:alphaModFix/>
          </a:blip>
          <a:srcRect l="49898" t="29329" r="27005" b="30305"/>
          <a:stretch/>
        </p:blipFill>
        <p:spPr>
          <a:xfrm rot="5400000">
            <a:off x="8294090" y="-758405"/>
            <a:ext cx="989557" cy="2443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2" name="Google Shape;872;ge68d92fb21_0_222"/>
          <p:cNvPicPr preferRelativeResize="0"/>
          <p:nvPr/>
        </p:nvPicPr>
        <p:blipFill rotWithShape="1">
          <a:blip r:embed="rId12">
            <a:alphaModFix/>
          </a:blip>
          <a:srcRect l="49898" t="29329" r="27005" b="30305"/>
          <a:stretch/>
        </p:blipFill>
        <p:spPr>
          <a:xfrm rot="-5400000">
            <a:off x="10475447" y="5141449"/>
            <a:ext cx="989554" cy="2443548"/>
          </a:xfrm>
          <a:prstGeom prst="rect">
            <a:avLst/>
          </a:prstGeom>
          <a:noFill/>
          <a:ln>
            <a:noFill/>
          </a:ln>
        </p:spPr>
      </p:pic>
      <p:sp>
        <p:nvSpPr>
          <p:cNvPr id="873" name="Google Shape;873;ge68d92fb21_0_222"/>
          <p:cNvSpPr/>
          <p:nvPr/>
        </p:nvSpPr>
        <p:spPr>
          <a:xfrm>
            <a:off x="309966" y="842381"/>
            <a:ext cx="11577217" cy="4251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lang="en-GB" sz="41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aim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endParaRPr lang="en-GB" sz="1000" i="1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endParaRPr lang="en-GB" sz="1000" i="1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lang="en-GB" sz="3200" i="1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classroom resources objectives are to: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endParaRPr lang="en-GB" sz="1000" i="1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endParaRPr lang="en-GB" sz="1000" i="1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600" dirty="0"/>
              <a:t>understand what ‘fake news’ is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600" dirty="0"/>
              <a:t>understand meanings and motives behind ‘fake news’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600" dirty="0"/>
              <a:t>develop critical thinking tools to spot ‘fake news’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600" dirty="0"/>
              <a:t>develop technology skills to spot ‘fake news’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600" dirty="0"/>
              <a:t>stay safe online</a:t>
            </a:r>
          </a:p>
          <a:p>
            <a:pPr lvl="0"/>
            <a:endParaRPr lang="en-GB" sz="1000" dirty="0"/>
          </a:p>
          <a:p>
            <a:pPr lvl="0"/>
            <a:r>
              <a:rPr lang="en-GB" sz="3600" dirty="0"/>
              <a:t>This resource is aimed for Grades 9-12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endParaRPr lang="en-GB" sz="3600" i="1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0004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ge339b76e00_0_224"/>
          <p:cNvGrpSpPr/>
          <p:nvPr/>
        </p:nvGrpSpPr>
        <p:grpSpPr>
          <a:xfrm>
            <a:off x="350939" y="179216"/>
            <a:ext cx="11841060" cy="6705065"/>
            <a:chOff x="374151" y="197905"/>
            <a:chExt cx="11841060" cy="6705065"/>
          </a:xfrm>
        </p:grpSpPr>
        <p:grpSp>
          <p:nvGrpSpPr>
            <p:cNvPr id="232" name="Google Shape;232;ge339b76e00_0_224"/>
            <p:cNvGrpSpPr/>
            <p:nvPr/>
          </p:nvGrpSpPr>
          <p:grpSpPr>
            <a:xfrm>
              <a:off x="374151" y="197905"/>
              <a:ext cx="2762789" cy="506237"/>
              <a:chOff x="6676223" y="232242"/>
              <a:chExt cx="5133247" cy="940585"/>
            </a:xfrm>
          </p:grpSpPr>
          <p:grpSp>
            <p:nvGrpSpPr>
              <p:cNvPr id="233" name="Google Shape;233;ge339b76e00_0_224"/>
              <p:cNvGrpSpPr/>
              <p:nvPr/>
            </p:nvGrpSpPr>
            <p:grpSpPr>
              <a:xfrm>
                <a:off x="10456026" y="522867"/>
                <a:ext cx="1353444" cy="504581"/>
                <a:chOff x="10456026" y="522867"/>
                <a:chExt cx="1353444" cy="504581"/>
              </a:xfrm>
            </p:grpSpPr>
            <p:grpSp>
              <p:nvGrpSpPr>
                <p:cNvPr id="234" name="Google Shape;234;ge339b76e00_0_224"/>
                <p:cNvGrpSpPr/>
                <p:nvPr/>
              </p:nvGrpSpPr>
              <p:grpSpPr>
                <a:xfrm>
                  <a:off x="11314887" y="522867"/>
                  <a:ext cx="494509" cy="320473"/>
                  <a:chOff x="9108110" y="975804"/>
                  <a:chExt cx="894715" cy="579831"/>
                </a:xfrm>
              </p:grpSpPr>
              <p:sp>
                <p:nvSpPr>
                  <p:cNvPr id="235" name="Google Shape;235;ge339b76e00_0_224"/>
                  <p:cNvSpPr/>
                  <p:nvPr/>
                </p:nvSpPr>
                <p:spPr>
                  <a:xfrm>
                    <a:off x="9292196" y="1218247"/>
                    <a:ext cx="158115" cy="334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334644" extrusionOk="0">
                        <a:moveTo>
                          <a:pt x="157810" y="242519"/>
                        </a:moveTo>
                        <a:lnTo>
                          <a:pt x="0" y="242519"/>
                        </a:lnTo>
                        <a:lnTo>
                          <a:pt x="0" y="334213"/>
                        </a:lnTo>
                        <a:lnTo>
                          <a:pt x="157810" y="334213"/>
                        </a:lnTo>
                        <a:lnTo>
                          <a:pt x="157810" y="242519"/>
                        </a:lnTo>
                        <a:close/>
                      </a:path>
                      <a:path w="158115" h="334644" extrusionOk="0">
                        <a:moveTo>
                          <a:pt x="157810" y="121285"/>
                        </a:moveTo>
                        <a:lnTo>
                          <a:pt x="0" y="121285"/>
                        </a:lnTo>
                        <a:lnTo>
                          <a:pt x="0" y="212991"/>
                        </a:lnTo>
                        <a:lnTo>
                          <a:pt x="157810" y="212991"/>
                        </a:lnTo>
                        <a:lnTo>
                          <a:pt x="157810" y="121285"/>
                        </a:lnTo>
                        <a:close/>
                      </a:path>
                      <a:path w="158115" h="334644" extrusionOk="0">
                        <a:moveTo>
                          <a:pt x="157810" y="0"/>
                        </a:moveTo>
                        <a:lnTo>
                          <a:pt x="0" y="0"/>
                        </a:lnTo>
                        <a:lnTo>
                          <a:pt x="0" y="91732"/>
                        </a:lnTo>
                        <a:lnTo>
                          <a:pt x="157810" y="91732"/>
                        </a:lnTo>
                        <a:lnTo>
                          <a:pt x="157810" y="0"/>
                        </a:lnTo>
                        <a:close/>
                      </a:path>
                    </a:pathLst>
                  </a:custGeom>
                  <a:solidFill>
                    <a:srgbClr val="F36E3B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6" name="Google Shape;236;ge339b76e00_0_224"/>
                  <p:cNvSpPr/>
                  <p:nvPr/>
                </p:nvSpPr>
                <p:spPr>
                  <a:xfrm>
                    <a:off x="9476346" y="1339532"/>
                    <a:ext cx="158115" cy="213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213359" extrusionOk="0">
                        <a:moveTo>
                          <a:pt x="157835" y="121234"/>
                        </a:moveTo>
                        <a:lnTo>
                          <a:pt x="0" y="121234"/>
                        </a:lnTo>
                        <a:lnTo>
                          <a:pt x="0" y="212928"/>
                        </a:lnTo>
                        <a:lnTo>
                          <a:pt x="157835" y="212928"/>
                        </a:lnTo>
                        <a:lnTo>
                          <a:pt x="157835" y="121234"/>
                        </a:lnTo>
                        <a:close/>
                      </a:path>
                      <a:path w="158115" h="213359" extrusionOk="0">
                        <a:moveTo>
                          <a:pt x="157835" y="0"/>
                        </a:moveTo>
                        <a:lnTo>
                          <a:pt x="0" y="0"/>
                        </a:lnTo>
                        <a:lnTo>
                          <a:pt x="0" y="91706"/>
                        </a:lnTo>
                        <a:lnTo>
                          <a:pt x="157835" y="91706"/>
                        </a:lnTo>
                        <a:lnTo>
                          <a:pt x="157835" y="0"/>
                        </a:lnTo>
                        <a:close/>
                      </a:path>
                    </a:pathLst>
                  </a:custGeom>
                  <a:solidFill>
                    <a:srgbClr val="FCB43D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7" name="Google Shape;237;ge339b76e00_0_224"/>
                  <p:cNvSpPr/>
                  <p:nvPr/>
                </p:nvSpPr>
                <p:spPr>
                  <a:xfrm>
                    <a:off x="9660445" y="1218247"/>
                    <a:ext cx="158115" cy="334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334644" extrusionOk="0">
                        <a:moveTo>
                          <a:pt x="157835" y="242519"/>
                        </a:moveTo>
                        <a:lnTo>
                          <a:pt x="0" y="242519"/>
                        </a:lnTo>
                        <a:lnTo>
                          <a:pt x="0" y="334213"/>
                        </a:lnTo>
                        <a:lnTo>
                          <a:pt x="157835" y="334213"/>
                        </a:lnTo>
                        <a:lnTo>
                          <a:pt x="157835" y="242519"/>
                        </a:lnTo>
                        <a:close/>
                      </a:path>
                      <a:path w="158115" h="334644" extrusionOk="0">
                        <a:moveTo>
                          <a:pt x="157835" y="121272"/>
                        </a:moveTo>
                        <a:lnTo>
                          <a:pt x="0" y="121272"/>
                        </a:lnTo>
                        <a:lnTo>
                          <a:pt x="0" y="212979"/>
                        </a:lnTo>
                        <a:lnTo>
                          <a:pt x="157835" y="212979"/>
                        </a:lnTo>
                        <a:lnTo>
                          <a:pt x="157835" y="121272"/>
                        </a:lnTo>
                        <a:close/>
                      </a:path>
                      <a:path w="158115" h="334644" extrusionOk="0">
                        <a:moveTo>
                          <a:pt x="157835" y="0"/>
                        </a:moveTo>
                        <a:lnTo>
                          <a:pt x="0" y="0"/>
                        </a:lnTo>
                        <a:lnTo>
                          <a:pt x="0" y="91732"/>
                        </a:lnTo>
                        <a:lnTo>
                          <a:pt x="157835" y="91732"/>
                        </a:lnTo>
                        <a:lnTo>
                          <a:pt x="157835" y="0"/>
                        </a:lnTo>
                        <a:close/>
                      </a:path>
                    </a:pathLst>
                  </a:custGeom>
                  <a:solidFill>
                    <a:srgbClr val="F36E3B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8" name="Google Shape;238;ge339b76e00_0_224"/>
                  <p:cNvSpPr/>
                  <p:nvPr/>
                </p:nvSpPr>
                <p:spPr>
                  <a:xfrm>
                    <a:off x="9844621" y="1097000"/>
                    <a:ext cx="158115" cy="4559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455930" extrusionOk="0">
                        <a:moveTo>
                          <a:pt x="157784" y="363766"/>
                        </a:moveTo>
                        <a:lnTo>
                          <a:pt x="0" y="363766"/>
                        </a:lnTo>
                        <a:lnTo>
                          <a:pt x="0" y="455460"/>
                        </a:lnTo>
                        <a:lnTo>
                          <a:pt x="157784" y="455460"/>
                        </a:lnTo>
                        <a:lnTo>
                          <a:pt x="157784" y="363766"/>
                        </a:lnTo>
                        <a:close/>
                      </a:path>
                      <a:path w="158115" h="455930" extrusionOk="0">
                        <a:moveTo>
                          <a:pt x="157784" y="242519"/>
                        </a:moveTo>
                        <a:lnTo>
                          <a:pt x="0" y="242519"/>
                        </a:lnTo>
                        <a:lnTo>
                          <a:pt x="0" y="334225"/>
                        </a:lnTo>
                        <a:lnTo>
                          <a:pt x="157784" y="334225"/>
                        </a:lnTo>
                        <a:lnTo>
                          <a:pt x="157784" y="242519"/>
                        </a:lnTo>
                        <a:close/>
                      </a:path>
                      <a:path w="158115" h="455930" extrusionOk="0">
                        <a:moveTo>
                          <a:pt x="157784" y="0"/>
                        </a:moveTo>
                        <a:lnTo>
                          <a:pt x="0" y="0"/>
                        </a:lnTo>
                        <a:lnTo>
                          <a:pt x="0" y="91744"/>
                        </a:lnTo>
                        <a:lnTo>
                          <a:pt x="157784" y="91744"/>
                        </a:lnTo>
                        <a:lnTo>
                          <a:pt x="157784" y="0"/>
                        </a:lnTo>
                        <a:close/>
                      </a:path>
                    </a:pathLst>
                  </a:custGeom>
                  <a:solidFill>
                    <a:srgbClr val="FCB43D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9" name="Google Shape;239;ge339b76e00_0_224"/>
                  <p:cNvSpPr/>
                  <p:nvPr/>
                </p:nvSpPr>
                <p:spPr>
                  <a:xfrm>
                    <a:off x="9660450" y="1096998"/>
                    <a:ext cx="158115" cy="92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92075" extrusionOk="0">
                        <a:moveTo>
                          <a:pt x="157789" y="0"/>
                        </a:moveTo>
                        <a:lnTo>
                          <a:pt x="0" y="0"/>
                        </a:lnTo>
                        <a:lnTo>
                          <a:pt x="0" y="91736"/>
                        </a:lnTo>
                        <a:lnTo>
                          <a:pt x="157789" y="91736"/>
                        </a:lnTo>
                        <a:lnTo>
                          <a:pt x="157789" y="0"/>
                        </a:lnTo>
                        <a:close/>
                      </a:path>
                    </a:pathLst>
                  </a:custGeom>
                  <a:solidFill>
                    <a:srgbClr val="F36E3B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" name="Google Shape;240;ge339b76e00_0_224"/>
                  <p:cNvSpPr/>
                  <p:nvPr/>
                </p:nvSpPr>
                <p:spPr>
                  <a:xfrm>
                    <a:off x="9844621" y="975804"/>
                    <a:ext cx="158115" cy="334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334644" extrusionOk="0">
                        <a:moveTo>
                          <a:pt x="157784" y="242404"/>
                        </a:moveTo>
                        <a:lnTo>
                          <a:pt x="0" y="242404"/>
                        </a:lnTo>
                        <a:lnTo>
                          <a:pt x="0" y="334149"/>
                        </a:lnTo>
                        <a:lnTo>
                          <a:pt x="157784" y="334149"/>
                        </a:lnTo>
                        <a:lnTo>
                          <a:pt x="157784" y="242404"/>
                        </a:lnTo>
                        <a:close/>
                      </a:path>
                      <a:path w="158115" h="334644" extrusionOk="0">
                        <a:moveTo>
                          <a:pt x="157784" y="0"/>
                        </a:moveTo>
                        <a:lnTo>
                          <a:pt x="0" y="0"/>
                        </a:lnTo>
                        <a:lnTo>
                          <a:pt x="0" y="91732"/>
                        </a:lnTo>
                        <a:lnTo>
                          <a:pt x="157784" y="91732"/>
                        </a:lnTo>
                        <a:lnTo>
                          <a:pt x="157784" y="0"/>
                        </a:lnTo>
                        <a:close/>
                      </a:path>
                    </a:pathLst>
                  </a:custGeom>
                  <a:solidFill>
                    <a:srgbClr val="FCB43D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" name="Google Shape;241;ge339b76e00_0_224"/>
                  <p:cNvSpPr/>
                  <p:nvPr/>
                </p:nvSpPr>
                <p:spPr>
                  <a:xfrm>
                    <a:off x="9292247" y="1552460"/>
                    <a:ext cx="526415" cy="19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6415" h="1905" extrusionOk="0">
                        <a:moveTo>
                          <a:pt x="157784" y="0"/>
                        </a:moveTo>
                        <a:lnTo>
                          <a:pt x="0" y="0"/>
                        </a:lnTo>
                        <a:lnTo>
                          <a:pt x="0" y="1308"/>
                        </a:lnTo>
                        <a:lnTo>
                          <a:pt x="157784" y="1308"/>
                        </a:lnTo>
                        <a:lnTo>
                          <a:pt x="157784" y="0"/>
                        </a:lnTo>
                        <a:close/>
                      </a:path>
                      <a:path w="526415" h="1905" extrusionOk="0">
                        <a:moveTo>
                          <a:pt x="341922" y="0"/>
                        </a:moveTo>
                        <a:lnTo>
                          <a:pt x="184099" y="0"/>
                        </a:lnTo>
                        <a:lnTo>
                          <a:pt x="184099" y="1308"/>
                        </a:lnTo>
                        <a:lnTo>
                          <a:pt x="341922" y="1308"/>
                        </a:lnTo>
                        <a:lnTo>
                          <a:pt x="341922" y="0"/>
                        </a:lnTo>
                        <a:close/>
                      </a:path>
                      <a:path w="526415" h="1905" extrusionOk="0">
                        <a:moveTo>
                          <a:pt x="526034" y="0"/>
                        </a:moveTo>
                        <a:lnTo>
                          <a:pt x="368185" y="0"/>
                        </a:lnTo>
                        <a:lnTo>
                          <a:pt x="368185" y="1308"/>
                        </a:lnTo>
                        <a:lnTo>
                          <a:pt x="526034" y="1308"/>
                        </a:lnTo>
                        <a:lnTo>
                          <a:pt x="526034" y="0"/>
                        </a:lnTo>
                        <a:close/>
                      </a:path>
                    </a:pathLst>
                  </a:custGeom>
                  <a:solidFill>
                    <a:srgbClr val="FFF1E2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" name="Google Shape;242;ge339b76e00_0_224"/>
                  <p:cNvSpPr/>
                  <p:nvPr/>
                </p:nvSpPr>
                <p:spPr>
                  <a:xfrm>
                    <a:off x="9108113" y="1462087"/>
                    <a:ext cx="158115" cy="92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92075" extrusionOk="0">
                        <a:moveTo>
                          <a:pt x="157858" y="0"/>
                        </a:moveTo>
                        <a:lnTo>
                          <a:pt x="0" y="0"/>
                        </a:lnTo>
                        <a:lnTo>
                          <a:pt x="0" y="91713"/>
                        </a:lnTo>
                        <a:lnTo>
                          <a:pt x="157858" y="91713"/>
                        </a:lnTo>
                        <a:lnTo>
                          <a:pt x="157858" y="0"/>
                        </a:lnTo>
                        <a:close/>
                      </a:path>
                    </a:pathLst>
                  </a:custGeom>
                  <a:solidFill>
                    <a:srgbClr val="FCB43D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" name="Google Shape;243;ge339b76e00_0_224"/>
                  <p:cNvSpPr/>
                  <p:nvPr/>
                </p:nvSpPr>
                <p:spPr>
                  <a:xfrm>
                    <a:off x="9108110" y="1552460"/>
                    <a:ext cx="894715" cy="3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4715" h="3175" extrusionOk="0">
                        <a:moveTo>
                          <a:pt x="157861" y="1320"/>
                        </a:moveTo>
                        <a:lnTo>
                          <a:pt x="0" y="1320"/>
                        </a:lnTo>
                        <a:lnTo>
                          <a:pt x="0" y="2679"/>
                        </a:lnTo>
                        <a:lnTo>
                          <a:pt x="157861" y="2679"/>
                        </a:lnTo>
                        <a:lnTo>
                          <a:pt x="157861" y="1320"/>
                        </a:lnTo>
                        <a:close/>
                      </a:path>
                      <a:path w="894715" h="3175" extrusionOk="0">
                        <a:moveTo>
                          <a:pt x="894295" y="0"/>
                        </a:moveTo>
                        <a:lnTo>
                          <a:pt x="736511" y="0"/>
                        </a:lnTo>
                        <a:lnTo>
                          <a:pt x="736511" y="1308"/>
                        </a:lnTo>
                        <a:lnTo>
                          <a:pt x="894295" y="1308"/>
                        </a:lnTo>
                        <a:lnTo>
                          <a:pt x="894295" y="0"/>
                        </a:lnTo>
                        <a:close/>
                      </a:path>
                    </a:pathLst>
                  </a:custGeom>
                  <a:solidFill>
                    <a:srgbClr val="FFF1E2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44" name="Google Shape;244;ge339b76e00_0_224"/>
                <p:cNvSpPr/>
                <p:nvPr/>
              </p:nvSpPr>
              <p:spPr>
                <a:xfrm>
                  <a:off x="10456026" y="574912"/>
                  <a:ext cx="824468" cy="268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250" h="485775" extrusionOk="0">
                      <a:moveTo>
                        <a:pt x="354202" y="0"/>
                      </a:moveTo>
                      <a:lnTo>
                        <a:pt x="260458" y="0"/>
                      </a:lnTo>
                      <a:lnTo>
                        <a:pt x="260458" y="129076"/>
                      </a:lnTo>
                      <a:lnTo>
                        <a:pt x="179917" y="129076"/>
                      </a:lnTo>
                      <a:lnTo>
                        <a:pt x="131931" y="132250"/>
                      </a:lnTo>
                      <a:lnTo>
                        <a:pt x="94260" y="141775"/>
                      </a:lnTo>
                      <a:lnTo>
                        <a:pt x="50793" y="170216"/>
                      </a:lnTo>
                      <a:lnTo>
                        <a:pt x="21643" y="209575"/>
                      </a:lnTo>
                      <a:lnTo>
                        <a:pt x="5400" y="252976"/>
                      </a:lnTo>
                      <a:lnTo>
                        <a:pt x="0" y="302707"/>
                      </a:lnTo>
                      <a:lnTo>
                        <a:pt x="2870" y="343419"/>
                      </a:lnTo>
                      <a:lnTo>
                        <a:pt x="25818" y="410591"/>
                      </a:lnTo>
                      <a:lnTo>
                        <a:pt x="71085" y="458123"/>
                      </a:lnTo>
                      <a:lnTo>
                        <a:pt x="134967" y="482216"/>
                      </a:lnTo>
                      <a:lnTo>
                        <a:pt x="173654" y="485229"/>
                      </a:lnTo>
                      <a:lnTo>
                        <a:pt x="354202" y="485229"/>
                      </a:lnTo>
                      <a:lnTo>
                        <a:pt x="354202" y="409001"/>
                      </a:lnTo>
                      <a:lnTo>
                        <a:pt x="196103" y="409001"/>
                      </a:lnTo>
                      <a:lnTo>
                        <a:pt x="171334" y="407586"/>
                      </a:lnTo>
                      <a:lnTo>
                        <a:pt x="133620" y="396278"/>
                      </a:lnTo>
                      <a:lnTo>
                        <a:pt x="104212" y="355884"/>
                      </a:lnTo>
                      <a:lnTo>
                        <a:pt x="98722" y="309624"/>
                      </a:lnTo>
                      <a:lnTo>
                        <a:pt x="100217" y="283730"/>
                      </a:lnTo>
                      <a:lnTo>
                        <a:pt x="112176" y="243878"/>
                      </a:lnTo>
                      <a:lnTo>
                        <a:pt x="154868" y="211957"/>
                      </a:lnTo>
                      <a:lnTo>
                        <a:pt x="203674" y="205969"/>
                      </a:lnTo>
                      <a:lnTo>
                        <a:pt x="354202" y="205969"/>
                      </a:lnTo>
                      <a:lnTo>
                        <a:pt x="354202" y="0"/>
                      </a:lnTo>
                      <a:close/>
                    </a:path>
                    <a:path w="1492250" h="485775" extrusionOk="0">
                      <a:moveTo>
                        <a:pt x="354202" y="205969"/>
                      </a:moveTo>
                      <a:lnTo>
                        <a:pt x="260458" y="205969"/>
                      </a:lnTo>
                      <a:lnTo>
                        <a:pt x="260458" y="409001"/>
                      </a:lnTo>
                      <a:lnTo>
                        <a:pt x="354202" y="409001"/>
                      </a:lnTo>
                      <a:lnTo>
                        <a:pt x="354202" y="205969"/>
                      </a:lnTo>
                      <a:close/>
                    </a:path>
                    <a:path w="1492250" h="485775" extrusionOk="0">
                      <a:moveTo>
                        <a:pt x="636123" y="129076"/>
                      </a:moveTo>
                      <a:lnTo>
                        <a:pt x="443346" y="129076"/>
                      </a:lnTo>
                      <a:lnTo>
                        <a:pt x="443346" y="202676"/>
                      </a:lnTo>
                      <a:lnTo>
                        <a:pt x="600447" y="202676"/>
                      </a:lnTo>
                      <a:lnTo>
                        <a:pt x="622558" y="203481"/>
                      </a:lnTo>
                      <a:lnTo>
                        <a:pt x="666970" y="215536"/>
                      </a:lnTo>
                      <a:lnTo>
                        <a:pt x="685634" y="260102"/>
                      </a:lnTo>
                      <a:lnTo>
                        <a:pt x="685634" y="269004"/>
                      </a:lnTo>
                      <a:lnTo>
                        <a:pt x="561846" y="269004"/>
                      </a:lnTo>
                      <a:lnTo>
                        <a:pt x="526436" y="270657"/>
                      </a:lnTo>
                      <a:lnTo>
                        <a:pt x="471885" y="283871"/>
                      </a:lnTo>
                      <a:lnTo>
                        <a:pt x="438380" y="310782"/>
                      </a:lnTo>
                      <a:lnTo>
                        <a:pt x="421972" y="354353"/>
                      </a:lnTo>
                      <a:lnTo>
                        <a:pt x="419922" y="382559"/>
                      </a:lnTo>
                      <a:lnTo>
                        <a:pt x="421702" y="405761"/>
                      </a:lnTo>
                      <a:lnTo>
                        <a:pt x="435960" y="443732"/>
                      </a:lnTo>
                      <a:lnTo>
                        <a:pt x="464262" y="470197"/>
                      </a:lnTo>
                      <a:lnTo>
                        <a:pt x="505112" y="483559"/>
                      </a:lnTo>
                      <a:lnTo>
                        <a:pt x="530151" y="485229"/>
                      </a:lnTo>
                      <a:lnTo>
                        <a:pt x="783003" y="485229"/>
                      </a:lnTo>
                      <a:lnTo>
                        <a:pt x="783003" y="413613"/>
                      </a:lnTo>
                      <a:lnTo>
                        <a:pt x="568454" y="413613"/>
                      </a:lnTo>
                      <a:lnTo>
                        <a:pt x="554245" y="413146"/>
                      </a:lnTo>
                      <a:lnTo>
                        <a:pt x="519785" y="395912"/>
                      </a:lnTo>
                      <a:lnTo>
                        <a:pt x="517268" y="379933"/>
                      </a:lnTo>
                      <a:lnTo>
                        <a:pt x="518051" y="369701"/>
                      </a:lnTo>
                      <a:lnTo>
                        <a:pt x="547480" y="342225"/>
                      </a:lnTo>
                      <a:lnTo>
                        <a:pt x="575371" y="339989"/>
                      </a:lnTo>
                      <a:lnTo>
                        <a:pt x="783003" y="339989"/>
                      </a:lnTo>
                      <a:lnTo>
                        <a:pt x="783003" y="262087"/>
                      </a:lnTo>
                      <a:lnTo>
                        <a:pt x="773763" y="204198"/>
                      </a:lnTo>
                      <a:lnTo>
                        <a:pt x="746042" y="162561"/>
                      </a:lnTo>
                      <a:lnTo>
                        <a:pt x="700078" y="137447"/>
                      </a:lnTo>
                      <a:lnTo>
                        <a:pt x="670351" y="131169"/>
                      </a:lnTo>
                      <a:lnTo>
                        <a:pt x="636123" y="129076"/>
                      </a:lnTo>
                      <a:close/>
                    </a:path>
                    <a:path w="1492250" h="485775" extrusionOk="0">
                      <a:moveTo>
                        <a:pt x="783003" y="339989"/>
                      </a:moveTo>
                      <a:lnTo>
                        <a:pt x="686288" y="339989"/>
                      </a:lnTo>
                      <a:lnTo>
                        <a:pt x="686288" y="413613"/>
                      </a:lnTo>
                      <a:lnTo>
                        <a:pt x="783003" y="413613"/>
                      </a:lnTo>
                      <a:lnTo>
                        <a:pt x="783003" y="339989"/>
                      </a:lnTo>
                      <a:close/>
                    </a:path>
                    <a:path w="1492250" h="485775" extrusionOk="0">
                      <a:moveTo>
                        <a:pt x="990315" y="200026"/>
                      </a:moveTo>
                      <a:lnTo>
                        <a:pt x="896249" y="200026"/>
                      </a:lnTo>
                      <a:lnTo>
                        <a:pt x="896249" y="373658"/>
                      </a:lnTo>
                      <a:lnTo>
                        <a:pt x="903171" y="421232"/>
                      </a:lnTo>
                      <a:lnTo>
                        <a:pt x="923953" y="456332"/>
                      </a:lnTo>
                      <a:lnTo>
                        <a:pt x="957789" y="478012"/>
                      </a:lnTo>
                      <a:lnTo>
                        <a:pt x="1003851" y="485229"/>
                      </a:lnTo>
                      <a:lnTo>
                        <a:pt x="1089669" y="485229"/>
                      </a:lnTo>
                      <a:lnTo>
                        <a:pt x="1089669" y="414278"/>
                      </a:lnTo>
                      <a:lnTo>
                        <a:pt x="1051044" y="414278"/>
                      </a:lnTo>
                      <a:lnTo>
                        <a:pt x="1035474" y="413315"/>
                      </a:lnTo>
                      <a:lnTo>
                        <a:pt x="997922" y="389732"/>
                      </a:lnTo>
                      <a:lnTo>
                        <a:pt x="990315" y="343958"/>
                      </a:lnTo>
                      <a:lnTo>
                        <a:pt x="990315" y="200026"/>
                      </a:lnTo>
                      <a:close/>
                    </a:path>
                    <a:path w="1492250" h="485775" extrusionOk="0">
                      <a:moveTo>
                        <a:pt x="1089669" y="129076"/>
                      </a:moveTo>
                      <a:lnTo>
                        <a:pt x="829876" y="129076"/>
                      </a:lnTo>
                      <a:lnTo>
                        <a:pt x="829876" y="200026"/>
                      </a:lnTo>
                      <a:lnTo>
                        <a:pt x="1089669" y="200026"/>
                      </a:lnTo>
                      <a:lnTo>
                        <a:pt x="1089669" y="129076"/>
                      </a:lnTo>
                      <a:close/>
                    </a:path>
                    <a:path w="1492250" h="485775" extrusionOk="0">
                      <a:moveTo>
                        <a:pt x="990315" y="0"/>
                      </a:moveTo>
                      <a:lnTo>
                        <a:pt x="896249" y="0"/>
                      </a:lnTo>
                      <a:lnTo>
                        <a:pt x="896249" y="129076"/>
                      </a:lnTo>
                      <a:lnTo>
                        <a:pt x="990315" y="129076"/>
                      </a:lnTo>
                      <a:lnTo>
                        <a:pt x="990315" y="0"/>
                      </a:lnTo>
                      <a:close/>
                    </a:path>
                    <a:path w="1492250" h="485775" extrusionOk="0">
                      <a:moveTo>
                        <a:pt x="1345171" y="129076"/>
                      </a:moveTo>
                      <a:lnTo>
                        <a:pt x="1152394" y="129076"/>
                      </a:lnTo>
                      <a:lnTo>
                        <a:pt x="1152394" y="202676"/>
                      </a:lnTo>
                      <a:lnTo>
                        <a:pt x="1309518" y="202676"/>
                      </a:lnTo>
                      <a:lnTo>
                        <a:pt x="1331622" y="203481"/>
                      </a:lnTo>
                      <a:lnTo>
                        <a:pt x="1376018" y="215536"/>
                      </a:lnTo>
                      <a:lnTo>
                        <a:pt x="1394670" y="260102"/>
                      </a:lnTo>
                      <a:lnTo>
                        <a:pt x="1394670" y="269004"/>
                      </a:lnTo>
                      <a:lnTo>
                        <a:pt x="1270882" y="269004"/>
                      </a:lnTo>
                      <a:lnTo>
                        <a:pt x="1235484" y="270657"/>
                      </a:lnTo>
                      <a:lnTo>
                        <a:pt x="1180939" y="283871"/>
                      </a:lnTo>
                      <a:lnTo>
                        <a:pt x="1147427" y="310782"/>
                      </a:lnTo>
                      <a:lnTo>
                        <a:pt x="1130991" y="354353"/>
                      </a:lnTo>
                      <a:lnTo>
                        <a:pt x="1128935" y="382559"/>
                      </a:lnTo>
                      <a:lnTo>
                        <a:pt x="1130720" y="405761"/>
                      </a:lnTo>
                      <a:lnTo>
                        <a:pt x="1144997" y="443732"/>
                      </a:lnTo>
                      <a:lnTo>
                        <a:pt x="1173315" y="470197"/>
                      </a:lnTo>
                      <a:lnTo>
                        <a:pt x="1214158" y="483559"/>
                      </a:lnTo>
                      <a:lnTo>
                        <a:pt x="1239187" y="485229"/>
                      </a:lnTo>
                      <a:lnTo>
                        <a:pt x="1492063" y="485229"/>
                      </a:lnTo>
                      <a:lnTo>
                        <a:pt x="1492063" y="413613"/>
                      </a:lnTo>
                      <a:lnTo>
                        <a:pt x="1277478" y="413613"/>
                      </a:lnTo>
                      <a:lnTo>
                        <a:pt x="1263287" y="413146"/>
                      </a:lnTo>
                      <a:lnTo>
                        <a:pt x="1228838" y="395912"/>
                      </a:lnTo>
                      <a:lnTo>
                        <a:pt x="1226316" y="379933"/>
                      </a:lnTo>
                      <a:lnTo>
                        <a:pt x="1227099" y="369701"/>
                      </a:lnTo>
                      <a:lnTo>
                        <a:pt x="1256523" y="342225"/>
                      </a:lnTo>
                      <a:lnTo>
                        <a:pt x="1284419" y="339989"/>
                      </a:lnTo>
                      <a:lnTo>
                        <a:pt x="1492063" y="339989"/>
                      </a:lnTo>
                      <a:lnTo>
                        <a:pt x="1492063" y="262087"/>
                      </a:lnTo>
                      <a:lnTo>
                        <a:pt x="1482819" y="204198"/>
                      </a:lnTo>
                      <a:lnTo>
                        <a:pt x="1455079" y="162561"/>
                      </a:lnTo>
                      <a:lnTo>
                        <a:pt x="1409124" y="137447"/>
                      </a:lnTo>
                      <a:lnTo>
                        <a:pt x="1379395" y="131169"/>
                      </a:lnTo>
                      <a:lnTo>
                        <a:pt x="1345171" y="129076"/>
                      </a:lnTo>
                      <a:close/>
                    </a:path>
                    <a:path w="1492250" h="485775" extrusionOk="0">
                      <a:moveTo>
                        <a:pt x="1492063" y="339989"/>
                      </a:moveTo>
                      <a:lnTo>
                        <a:pt x="1395347" y="339989"/>
                      </a:lnTo>
                      <a:lnTo>
                        <a:pt x="1395347" y="413613"/>
                      </a:lnTo>
                      <a:lnTo>
                        <a:pt x="1492063" y="413613"/>
                      </a:lnTo>
                      <a:lnTo>
                        <a:pt x="1492063" y="339989"/>
                      </a:lnTo>
                      <a:close/>
                    </a:path>
                  </a:pathLst>
                </a:custGeom>
                <a:solidFill>
                  <a:srgbClr val="F36E3B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" name="Google Shape;245;ge339b76e00_0_224"/>
                <p:cNvSpPr/>
                <p:nvPr/>
              </p:nvSpPr>
              <p:spPr>
                <a:xfrm>
                  <a:off x="10983599" y="876588"/>
                  <a:ext cx="825871" cy="15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4790" h="273050" extrusionOk="0">
                      <a:moveTo>
                        <a:pt x="44876" y="4508"/>
                      </a:moveTo>
                      <a:lnTo>
                        <a:pt x="0" y="4508"/>
                      </a:lnTo>
                      <a:lnTo>
                        <a:pt x="0" y="268442"/>
                      </a:lnTo>
                      <a:lnTo>
                        <a:pt x="211934" y="268442"/>
                      </a:lnTo>
                      <a:lnTo>
                        <a:pt x="211934" y="237309"/>
                      </a:lnTo>
                      <a:lnTo>
                        <a:pt x="44876" y="237309"/>
                      </a:lnTo>
                      <a:lnTo>
                        <a:pt x="44876" y="4508"/>
                      </a:lnTo>
                      <a:close/>
                    </a:path>
                    <a:path w="1494790" h="273050" extrusionOk="0">
                      <a:moveTo>
                        <a:pt x="511567" y="4508"/>
                      </a:moveTo>
                      <a:lnTo>
                        <a:pt x="266308" y="4508"/>
                      </a:lnTo>
                      <a:lnTo>
                        <a:pt x="266308" y="268442"/>
                      </a:lnTo>
                      <a:lnTo>
                        <a:pt x="519425" y="268442"/>
                      </a:lnTo>
                      <a:lnTo>
                        <a:pt x="519425" y="237309"/>
                      </a:lnTo>
                      <a:lnTo>
                        <a:pt x="311184" y="237309"/>
                      </a:lnTo>
                      <a:lnTo>
                        <a:pt x="311184" y="147442"/>
                      </a:lnTo>
                      <a:lnTo>
                        <a:pt x="498845" y="147442"/>
                      </a:lnTo>
                      <a:lnTo>
                        <a:pt x="498845" y="116480"/>
                      </a:lnTo>
                      <a:lnTo>
                        <a:pt x="311184" y="116480"/>
                      </a:lnTo>
                      <a:lnTo>
                        <a:pt x="311184" y="35618"/>
                      </a:lnTo>
                      <a:lnTo>
                        <a:pt x="511567" y="35618"/>
                      </a:lnTo>
                      <a:lnTo>
                        <a:pt x="511567" y="4508"/>
                      </a:lnTo>
                      <a:close/>
                    </a:path>
                    <a:path w="1494790" h="273050" extrusionOk="0">
                      <a:moveTo>
                        <a:pt x="722790" y="4508"/>
                      </a:moveTo>
                      <a:lnTo>
                        <a:pt x="674449" y="4508"/>
                      </a:lnTo>
                      <a:lnTo>
                        <a:pt x="544192" y="268442"/>
                      </a:lnTo>
                      <a:lnTo>
                        <a:pt x="591844" y="268442"/>
                      </a:lnTo>
                      <a:lnTo>
                        <a:pt x="629103" y="188486"/>
                      </a:lnTo>
                      <a:lnTo>
                        <a:pt x="819553" y="188486"/>
                      </a:lnTo>
                      <a:lnTo>
                        <a:pt x="804596" y="160049"/>
                      </a:lnTo>
                      <a:lnTo>
                        <a:pt x="642043" y="160049"/>
                      </a:lnTo>
                      <a:lnTo>
                        <a:pt x="679302" y="82628"/>
                      </a:lnTo>
                      <a:lnTo>
                        <a:pt x="684863" y="70103"/>
                      </a:lnTo>
                      <a:lnTo>
                        <a:pt x="689761" y="57517"/>
                      </a:lnTo>
                      <a:lnTo>
                        <a:pt x="694001" y="44880"/>
                      </a:lnTo>
                      <a:lnTo>
                        <a:pt x="697587" y="32200"/>
                      </a:lnTo>
                      <a:lnTo>
                        <a:pt x="737354" y="32200"/>
                      </a:lnTo>
                      <a:lnTo>
                        <a:pt x="722790" y="4508"/>
                      </a:lnTo>
                      <a:close/>
                    </a:path>
                    <a:path w="1494790" h="273050" extrusionOk="0">
                      <a:moveTo>
                        <a:pt x="819553" y="188486"/>
                      </a:moveTo>
                      <a:lnTo>
                        <a:pt x="770901" y="188486"/>
                      </a:lnTo>
                      <a:lnTo>
                        <a:pt x="810477" y="268442"/>
                      </a:lnTo>
                      <a:lnTo>
                        <a:pt x="861605" y="268442"/>
                      </a:lnTo>
                      <a:lnTo>
                        <a:pt x="819553" y="188486"/>
                      </a:lnTo>
                      <a:close/>
                    </a:path>
                    <a:path w="1494790" h="273050" extrusionOk="0">
                      <a:moveTo>
                        <a:pt x="737354" y="32200"/>
                      </a:moveTo>
                      <a:lnTo>
                        <a:pt x="697587" y="32200"/>
                      </a:lnTo>
                      <a:lnTo>
                        <a:pt x="702038" y="43665"/>
                      </a:lnTo>
                      <a:lnTo>
                        <a:pt x="707529" y="56617"/>
                      </a:lnTo>
                      <a:lnTo>
                        <a:pt x="714063" y="71048"/>
                      </a:lnTo>
                      <a:lnTo>
                        <a:pt x="721643" y="86953"/>
                      </a:lnTo>
                      <a:lnTo>
                        <a:pt x="757044" y="160049"/>
                      </a:lnTo>
                      <a:lnTo>
                        <a:pt x="804596" y="160049"/>
                      </a:lnTo>
                      <a:lnTo>
                        <a:pt x="737354" y="32200"/>
                      </a:lnTo>
                      <a:close/>
                    </a:path>
                    <a:path w="1494790" h="273050" extrusionOk="0">
                      <a:moveTo>
                        <a:pt x="1014347" y="4508"/>
                      </a:moveTo>
                      <a:lnTo>
                        <a:pt x="897499" y="4508"/>
                      </a:lnTo>
                      <a:lnTo>
                        <a:pt x="897499" y="268442"/>
                      </a:lnTo>
                      <a:lnTo>
                        <a:pt x="1019888" y="268442"/>
                      </a:lnTo>
                      <a:lnTo>
                        <a:pt x="1034822" y="268163"/>
                      </a:lnTo>
                      <a:lnTo>
                        <a:pt x="1074366" y="263922"/>
                      </a:lnTo>
                      <a:lnTo>
                        <a:pt x="1114860" y="250696"/>
                      </a:lnTo>
                      <a:lnTo>
                        <a:pt x="1134559" y="237309"/>
                      </a:lnTo>
                      <a:lnTo>
                        <a:pt x="942364" y="237309"/>
                      </a:lnTo>
                      <a:lnTo>
                        <a:pt x="942364" y="35618"/>
                      </a:lnTo>
                      <a:lnTo>
                        <a:pt x="1135701" y="35618"/>
                      </a:lnTo>
                      <a:lnTo>
                        <a:pt x="1124438" y="27175"/>
                      </a:lnTo>
                      <a:lnTo>
                        <a:pt x="1088752" y="11424"/>
                      </a:lnTo>
                      <a:lnTo>
                        <a:pt x="1049196" y="5453"/>
                      </a:lnTo>
                      <a:lnTo>
                        <a:pt x="1032937" y="4744"/>
                      </a:lnTo>
                      <a:lnTo>
                        <a:pt x="1014347" y="4508"/>
                      </a:lnTo>
                      <a:close/>
                    </a:path>
                    <a:path w="1494790" h="273050" extrusionOk="0">
                      <a:moveTo>
                        <a:pt x="1135701" y="35618"/>
                      </a:moveTo>
                      <a:lnTo>
                        <a:pt x="1013625" y="35618"/>
                      </a:lnTo>
                      <a:lnTo>
                        <a:pt x="1032269" y="35963"/>
                      </a:lnTo>
                      <a:lnTo>
                        <a:pt x="1048162" y="36989"/>
                      </a:lnTo>
                      <a:lnTo>
                        <a:pt x="1094806" y="52273"/>
                      </a:lnTo>
                      <a:lnTo>
                        <a:pt x="1121797" y="83166"/>
                      </a:lnTo>
                      <a:lnTo>
                        <a:pt x="1131631" y="134479"/>
                      </a:lnTo>
                      <a:lnTo>
                        <a:pt x="1131074" y="148870"/>
                      </a:lnTo>
                      <a:lnTo>
                        <a:pt x="1117825" y="195301"/>
                      </a:lnTo>
                      <a:lnTo>
                        <a:pt x="1084568" y="226583"/>
                      </a:lnTo>
                      <a:lnTo>
                        <a:pt x="1044726" y="236090"/>
                      </a:lnTo>
                      <a:lnTo>
                        <a:pt x="1014783" y="237309"/>
                      </a:lnTo>
                      <a:lnTo>
                        <a:pt x="1134559" y="237309"/>
                      </a:lnTo>
                      <a:lnTo>
                        <a:pt x="1164037" y="199446"/>
                      </a:lnTo>
                      <a:lnTo>
                        <a:pt x="1177343" y="149632"/>
                      </a:lnTo>
                      <a:lnTo>
                        <a:pt x="1177907" y="135029"/>
                      </a:lnTo>
                      <a:lnTo>
                        <a:pt x="1177071" y="117876"/>
                      </a:lnTo>
                      <a:lnTo>
                        <a:pt x="1164600" y="72292"/>
                      </a:lnTo>
                      <a:lnTo>
                        <a:pt x="1137023" y="36609"/>
                      </a:lnTo>
                      <a:lnTo>
                        <a:pt x="1135701" y="35618"/>
                      </a:lnTo>
                      <a:close/>
                    </a:path>
                    <a:path w="1494790" h="273050" extrusionOk="0">
                      <a:moveTo>
                        <a:pt x="1266753" y="180777"/>
                      </a:moveTo>
                      <a:lnTo>
                        <a:pt x="1224400" y="183657"/>
                      </a:lnTo>
                      <a:lnTo>
                        <a:pt x="1225917" y="196543"/>
                      </a:lnTo>
                      <a:lnTo>
                        <a:pt x="1229526" y="208739"/>
                      </a:lnTo>
                      <a:lnTo>
                        <a:pt x="1252723" y="240899"/>
                      </a:lnTo>
                      <a:lnTo>
                        <a:pt x="1291829" y="262488"/>
                      </a:lnTo>
                      <a:lnTo>
                        <a:pt x="1346922" y="272306"/>
                      </a:lnTo>
                      <a:lnTo>
                        <a:pt x="1368997" y="272962"/>
                      </a:lnTo>
                      <a:lnTo>
                        <a:pt x="1386780" y="272306"/>
                      </a:lnTo>
                      <a:lnTo>
                        <a:pt x="1434373" y="262580"/>
                      </a:lnTo>
                      <a:lnTo>
                        <a:pt x="1470317" y="242406"/>
                      </a:lnTo>
                      <a:lnTo>
                        <a:pt x="1471084" y="241622"/>
                      </a:lnTo>
                      <a:lnTo>
                        <a:pt x="1366932" y="241622"/>
                      </a:lnTo>
                      <a:lnTo>
                        <a:pt x="1352828" y="241133"/>
                      </a:lnTo>
                      <a:lnTo>
                        <a:pt x="1314875" y="233798"/>
                      </a:lnTo>
                      <a:lnTo>
                        <a:pt x="1280736" y="213264"/>
                      </a:lnTo>
                      <a:lnTo>
                        <a:pt x="1268746" y="190235"/>
                      </a:lnTo>
                      <a:lnTo>
                        <a:pt x="1266753" y="180777"/>
                      </a:lnTo>
                      <a:close/>
                    </a:path>
                    <a:path w="1494790" h="273050" extrusionOk="0">
                      <a:moveTo>
                        <a:pt x="1356734" y="0"/>
                      </a:moveTo>
                      <a:lnTo>
                        <a:pt x="1308891" y="5057"/>
                      </a:lnTo>
                      <a:lnTo>
                        <a:pt x="1269867" y="20077"/>
                      </a:lnTo>
                      <a:lnTo>
                        <a:pt x="1241005" y="53397"/>
                      </a:lnTo>
                      <a:lnTo>
                        <a:pt x="1237363" y="72751"/>
                      </a:lnTo>
                      <a:lnTo>
                        <a:pt x="1238107" y="81614"/>
                      </a:lnTo>
                      <a:lnTo>
                        <a:pt x="1264281" y="119071"/>
                      </a:lnTo>
                      <a:lnTo>
                        <a:pt x="1311230" y="138168"/>
                      </a:lnTo>
                      <a:lnTo>
                        <a:pt x="1372261" y="150731"/>
                      </a:lnTo>
                      <a:lnTo>
                        <a:pt x="1389429" y="154231"/>
                      </a:lnTo>
                      <a:lnTo>
                        <a:pt x="1429635" y="166563"/>
                      </a:lnTo>
                      <a:lnTo>
                        <a:pt x="1451144" y="188486"/>
                      </a:lnTo>
                      <a:lnTo>
                        <a:pt x="1451144" y="204959"/>
                      </a:lnTo>
                      <a:lnTo>
                        <a:pt x="1421471" y="232434"/>
                      </a:lnTo>
                      <a:lnTo>
                        <a:pt x="1379391" y="241248"/>
                      </a:lnTo>
                      <a:lnTo>
                        <a:pt x="1366932" y="241622"/>
                      </a:lnTo>
                      <a:lnTo>
                        <a:pt x="1471084" y="241622"/>
                      </a:lnTo>
                      <a:lnTo>
                        <a:pt x="1493435" y="204286"/>
                      </a:lnTo>
                      <a:lnTo>
                        <a:pt x="1494403" y="193889"/>
                      </a:lnTo>
                      <a:lnTo>
                        <a:pt x="1493522" y="183576"/>
                      </a:lnTo>
                      <a:lnTo>
                        <a:pt x="1472267" y="148573"/>
                      </a:lnTo>
                      <a:lnTo>
                        <a:pt x="1436587" y="129443"/>
                      </a:lnTo>
                      <a:lnTo>
                        <a:pt x="1386692" y="117275"/>
                      </a:lnTo>
                      <a:lnTo>
                        <a:pt x="1361484" y="112614"/>
                      </a:lnTo>
                      <a:lnTo>
                        <a:pt x="1336729" y="107826"/>
                      </a:lnTo>
                      <a:lnTo>
                        <a:pt x="1293814" y="93813"/>
                      </a:lnTo>
                      <a:lnTo>
                        <a:pt x="1280622" y="70400"/>
                      </a:lnTo>
                      <a:lnTo>
                        <a:pt x="1281785" y="62503"/>
                      </a:lnTo>
                      <a:lnTo>
                        <a:pt x="1323408" y="33674"/>
                      </a:lnTo>
                      <a:lnTo>
                        <a:pt x="1358604" y="30766"/>
                      </a:lnTo>
                      <a:lnTo>
                        <a:pt x="1461102" y="30766"/>
                      </a:lnTo>
                      <a:lnTo>
                        <a:pt x="1458998" y="28647"/>
                      </a:lnTo>
                      <a:lnTo>
                        <a:pt x="1423257" y="9429"/>
                      </a:lnTo>
                      <a:lnTo>
                        <a:pt x="1375048" y="589"/>
                      </a:lnTo>
                      <a:lnTo>
                        <a:pt x="1356734" y="0"/>
                      </a:lnTo>
                      <a:close/>
                    </a:path>
                    <a:path w="1494790" h="273050" extrusionOk="0">
                      <a:moveTo>
                        <a:pt x="1461102" y="30766"/>
                      </a:moveTo>
                      <a:lnTo>
                        <a:pt x="1358604" y="30766"/>
                      </a:lnTo>
                      <a:lnTo>
                        <a:pt x="1376956" y="31568"/>
                      </a:lnTo>
                      <a:lnTo>
                        <a:pt x="1392919" y="33971"/>
                      </a:lnTo>
                      <a:lnTo>
                        <a:pt x="1433588" y="59406"/>
                      </a:lnTo>
                      <a:lnTo>
                        <a:pt x="1441198" y="81378"/>
                      </a:lnTo>
                      <a:lnTo>
                        <a:pt x="1484239" y="78831"/>
                      </a:lnTo>
                      <a:lnTo>
                        <a:pt x="1482761" y="67535"/>
                      </a:lnTo>
                      <a:lnTo>
                        <a:pt x="1479493" y="56843"/>
                      </a:lnTo>
                      <a:lnTo>
                        <a:pt x="1474431" y="46758"/>
                      </a:lnTo>
                      <a:lnTo>
                        <a:pt x="1467571" y="37282"/>
                      </a:lnTo>
                      <a:lnTo>
                        <a:pt x="1461102" y="30766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46" name="Google Shape;246;ge339b76e00_0_224"/>
              <p:cNvSpPr/>
              <p:nvPr/>
            </p:nvSpPr>
            <p:spPr>
              <a:xfrm>
                <a:off x="7935060" y="445398"/>
                <a:ext cx="0" cy="61852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119505" extrusionOk="0">
                    <a:moveTo>
                      <a:pt x="0" y="0"/>
                    </a:moveTo>
                    <a:lnTo>
                      <a:pt x="0" y="1118978"/>
                    </a:lnTo>
                  </a:path>
                </a:pathLst>
              </a:custGeom>
              <a:noFill/>
              <a:ln w="9525" cap="flat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ge339b76e00_0_224"/>
              <p:cNvSpPr/>
              <p:nvPr/>
            </p:nvSpPr>
            <p:spPr>
              <a:xfrm>
                <a:off x="10273841" y="445398"/>
                <a:ext cx="0" cy="61852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119505" extrusionOk="0">
                    <a:moveTo>
                      <a:pt x="0" y="0"/>
                    </a:moveTo>
                    <a:lnTo>
                      <a:pt x="0" y="1118978"/>
                    </a:lnTo>
                  </a:path>
                </a:pathLst>
              </a:custGeom>
              <a:noFill/>
              <a:ln w="9525" cap="flat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8" name="Google Shape;248;ge339b76e00_0_224"/>
              <p:cNvGrpSpPr/>
              <p:nvPr/>
            </p:nvGrpSpPr>
            <p:grpSpPr>
              <a:xfrm>
                <a:off x="6676223" y="232242"/>
                <a:ext cx="959888" cy="940585"/>
                <a:chOff x="715379" y="449977"/>
                <a:chExt cx="1736725" cy="1701800"/>
              </a:xfrm>
            </p:grpSpPr>
            <p:sp>
              <p:nvSpPr>
                <p:cNvPr id="249" name="Google Shape;249;ge339b76e00_0_224"/>
                <p:cNvSpPr/>
                <p:nvPr/>
              </p:nvSpPr>
              <p:spPr>
                <a:xfrm>
                  <a:off x="715379" y="449977"/>
                  <a:ext cx="1736725" cy="17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725" h="1701800" extrusionOk="0">
                      <a:moveTo>
                        <a:pt x="1736426" y="0"/>
                      </a:moveTo>
                      <a:lnTo>
                        <a:pt x="0" y="0"/>
                      </a:lnTo>
                      <a:lnTo>
                        <a:pt x="0" y="1701450"/>
                      </a:lnTo>
                      <a:lnTo>
                        <a:pt x="1736426" y="1701450"/>
                      </a:lnTo>
                      <a:lnTo>
                        <a:pt x="1736426" y="0"/>
                      </a:lnTo>
                      <a:close/>
                    </a:path>
                  </a:pathLst>
                </a:custGeom>
                <a:solidFill>
                  <a:srgbClr val="BD171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" name="Google Shape;250;ge339b76e00_0_224"/>
                <p:cNvSpPr/>
                <p:nvPr/>
              </p:nvSpPr>
              <p:spPr>
                <a:xfrm>
                  <a:off x="1235717" y="668052"/>
                  <a:ext cx="699135" cy="199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135" h="199390" extrusionOk="0">
                      <a:moveTo>
                        <a:pt x="455093" y="0"/>
                      </a:moveTo>
                      <a:lnTo>
                        <a:pt x="243732" y="0"/>
                      </a:lnTo>
                      <a:lnTo>
                        <a:pt x="243732" y="199178"/>
                      </a:lnTo>
                      <a:lnTo>
                        <a:pt x="455093" y="199178"/>
                      </a:lnTo>
                      <a:lnTo>
                        <a:pt x="455093" y="171199"/>
                      </a:lnTo>
                      <a:lnTo>
                        <a:pt x="299289" y="171199"/>
                      </a:lnTo>
                      <a:lnTo>
                        <a:pt x="299289" y="28047"/>
                      </a:lnTo>
                      <a:lnTo>
                        <a:pt x="455093" y="28047"/>
                      </a:lnTo>
                      <a:lnTo>
                        <a:pt x="455093" y="0"/>
                      </a:lnTo>
                      <a:close/>
                    </a:path>
                    <a:path w="699135" h="199390" extrusionOk="0">
                      <a:moveTo>
                        <a:pt x="455093" y="28047"/>
                      </a:moveTo>
                      <a:lnTo>
                        <a:pt x="349464" y="28047"/>
                      </a:lnTo>
                      <a:lnTo>
                        <a:pt x="375707" y="30988"/>
                      </a:lnTo>
                      <a:lnTo>
                        <a:pt x="388879" y="35959"/>
                      </a:lnTo>
                      <a:lnTo>
                        <a:pt x="392964" y="46553"/>
                      </a:lnTo>
                      <a:lnTo>
                        <a:pt x="392022" y="64827"/>
                      </a:lnTo>
                      <a:lnTo>
                        <a:pt x="391926" y="67325"/>
                      </a:lnTo>
                      <a:lnTo>
                        <a:pt x="391728" y="78528"/>
                      </a:lnTo>
                      <a:lnTo>
                        <a:pt x="389752" y="85572"/>
                      </a:lnTo>
                      <a:lnTo>
                        <a:pt x="384300" y="90183"/>
                      </a:lnTo>
                      <a:lnTo>
                        <a:pt x="373658" y="95052"/>
                      </a:lnTo>
                      <a:lnTo>
                        <a:pt x="392401" y="100211"/>
                      </a:lnTo>
                      <a:lnTo>
                        <a:pt x="401903" y="105657"/>
                      </a:lnTo>
                      <a:lnTo>
                        <a:pt x="405095" y="114742"/>
                      </a:lnTo>
                      <a:lnTo>
                        <a:pt x="404906" y="130819"/>
                      </a:lnTo>
                      <a:lnTo>
                        <a:pt x="404154" y="154241"/>
                      </a:lnTo>
                      <a:lnTo>
                        <a:pt x="398893" y="166255"/>
                      </a:lnTo>
                      <a:lnTo>
                        <a:pt x="384614" y="170645"/>
                      </a:lnTo>
                      <a:lnTo>
                        <a:pt x="356806" y="171199"/>
                      </a:lnTo>
                      <a:lnTo>
                        <a:pt x="455093" y="171199"/>
                      </a:lnTo>
                      <a:lnTo>
                        <a:pt x="455093" y="28047"/>
                      </a:lnTo>
                      <a:close/>
                    </a:path>
                    <a:path w="699135" h="199390" extrusionOk="0">
                      <a:moveTo>
                        <a:pt x="351678" y="109976"/>
                      </a:moveTo>
                      <a:lnTo>
                        <a:pt x="324732" y="109976"/>
                      </a:lnTo>
                      <a:lnTo>
                        <a:pt x="324732" y="149082"/>
                      </a:lnTo>
                      <a:lnTo>
                        <a:pt x="351678" y="149082"/>
                      </a:lnTo>
                      <a:lnTo>
                        <a:pt x="355887" y="148944"/>
                      </a:lnTo>
                      <a:lnTo>
                        <a:pt x="365146" y="147018"/>
                      </a:lnTo>
                      <a:lnTo>
                        <a:pt x="374405" y="141034"/>
                      </a:lnTo>
                      <a:lnTo>
                        <a:pt x="378613" y="128720"/>
                      </a:lnTo>
                      <a:lnTo>
                        <a:pt x="378302" y="125759"/>
                      </a:lnTo>
                      <a:lnTo>
                        <a:pt x="375539" y="119262"/>
                      </a:lnTo>
                      <a:lnTo>
                        <a:pt x="367579" y="112808"/>
                      </a:lnTo>
                      <a:lnTo>
                        <a:pt x="351678" y="109976"/>
                      </a:lnTo>
                      <a:close/>
                    </a:path>
                    <a:path w="699135" h="199390" extrusionOk="0">
                      <a:moveTo>
                        <a:pt x="345289" y="50336"/>
                      </a:moveTo>
                      <a:lnTo>
                        <a:pt x="324732" y="50336"/>
                      </a:lnTo>
                      <a:lnTo>
                        <a:pt x="324732" y="87366"/>
                      </a:lnTo>
                      <a:lnTo>
                        <a:pt x="342237" y="87366"/>
                      </a:lnTo>
                      <a:lnTo>
                        <a:pt x="345915" y="87007"/>
                      </a:lnTo>
                      <a:lnTo>
                        <a:pt x="354007" y="84740"/>
                      </a:lnTo>
                      <a:lnTo>
                        <a:pt x="362099" y="78776"/>
                      </a:lnTo>
                      <a:lnTo>
                        <a:pt x="365777" y="67325"/>
                      </a:lnTo>
                      <a:lnTo>
                        <a:pt x="365574" y="64827"/>
                      </a:lnTo>
                      <a:lnTo>
                        <a:pt x="363530" y="59248"/>
                      </a:lnTo>
                      <a:lnTo>
                        <a:pt x="357487" y="53460"/>
                      </a:lnTo>
                      <a:lnTo>
                        <a:pt x="345289" y="50336"/>
                      </a:lnTo>
                      <a:close/>
                    </a:path>
                    <a:path w="699135" h="199390" extrusionOk="0">
                      <a:moveTo>
                        <a:pt x="211360" y="0"/>
                      </a:moveTo>
                      <a:lnTo>
                        <a:pt x="0" y="0"/>
                      </a:lnTo>
                      <a:lnTo>
                        <a:pt x="0" y="199178"/>
                      </a:lnTo>
                      <a:lnTo>
                        <a:pt x="211360" y="199178"/>
                      </a:lnTo>
                      <a:lnTo>
                        <a:pt x="211360" y="171199"/>
                      </a:lnTo>
                      <a:lnTo>
                        <a:pt x="55556" y="171199"/>
                      </a:lnTo>
                      <a:lnTo>
                        <a:pt x="55556" y="28047"/>
                      </a:lnTo>
                      <a:lnTo>
                        <a:pt x="211360" y="28047"/>
                      </a:lnTo>
                      <a:lnTo>
                        <a:pt x="211360" y="0"/>
                      </a:lnTo>
                      <a:close/>
                    </a:path>
                    <a:path w="699135" h="199390" extrusionOk="0">
                      <a:moveTo>
                        <a:pt x="211360" y="28047"/>
                      </a:moveTo>
                      <a:lnTo>
                        <a:pt x="105731" y="28047"/>
                      </a:lnTo>
                      <a:lnTo>
                        <a:pt x="131967" y="30988"/>
                      </a:lnTo>
                      <a:lnTo>
                        <a:pt x="145137" y="35959"/>
                      </a:lnTo>
                      <a:lnTo>
                        <a:pt x="149224" y="46553"/>
                      </a:lnTo>
                      <a:lnTo>
                        <a:pt x="148289" y="64827"/>
                      </a:lnTo>
                      <a:lnTo>
                        <a:pt x="148193" y="67325"/>
                      </a:lnTo>
                      <a:lnTo>
                        <a:pt x="147989" y="78528"/>
                      </a:lnTo>
                      <a:lnTo>
                        <a:pt x="146012" y="85572"/>
                      </a:lnTo>
                      <a:lnTo>
                        <a:pt x="140565" y="90183"/>
                      </a:lnTo>
                      <a:lnTo>
                        <a:pt x="129936" y="95052"/>
                      </a:lnTo>
                      <a:lnTo>
                        <a:pt x="148666" y="100211"/>
                      </a:lnTo>
                      <a:lnTo>
                        <a:pt x="158163" y="105657"/>
                      </a:lnTo>
                      <a:lnTo>
                        <a:pt x="161356" y="114742"/>
                      </a:lnTo>
                      <a:lnTo>
                        <a:pt x="161173" y="130819"/>
                      </a:lnTo>
                      <a:lnTo>
                        <a:pt x="160421" y="154241"/>
                      </a:lnTo>
                      <a:lnTo>
                        <a:pt x="155162" y="166255"/>
                      </a:lnTo>
                      <a:lnTo>
                        <a:pt x="140886" y="170645"/>
                      </a:lnTo>
                      <a:lnTo>
                        <a:pt x="113085" y="171199"/>
                      </a:lnTo>
                      <a:lnTo>
                        <a:pt x="211360" y="171199"/>
                      </a:lnTo>
                      <a:lnTo>
                        <a:pt x="211360" y="28047"/>
                      </a:lnTo>
                      <a:close/>
                    </a:path>
                    <a:path w="699135" h="199390" extrusionOk="0">
                      <a:moveTo>
                        <a:pt x="107945" y="109976"/>
                      </a:moveTo>
                      <a:lnTo>
                        <a:pt x="80999" y="109976"/>
                      </a:lnTo>
                      <a:lnTo>
                        <a:pt x="80999" y="149082"/>
                      </a:lnTo>
                      <a:lnTo>
                        <a:pt x="107945" y="149082"/>
                      </a:lnTo>
                      <a:lnTo>
                        <a:pt x="112156" y="148944"/>
                      </a:lnTo>
                      <a:lnTo>
                        <a:pt x="121419" y="147018"/>
                      </a:lnTo>
                      <a:lnTo>
                        <a:pt x="130681" y="141034"/>
                      </a:lnTo>
                      <a:lnTo>
                        <a:pt x="134891" y="128720"/>
                      </a:lnTo>
                      <a:lnTo>
                        <a:pt x="134579" y="125769"/>
                      </a:lnTo>
                      <a:lnTo>
                        <a:pt x="131812" y="119268"/>
                      </a:lnTo>
                      <a:lnTo>
                        <a:pt x="123848" y="112810"/>
                      </a:lnTo>
                      <a:lnTo>
                        <a:pt x="107945" y="109976"/>
                      </a:lnTo>
                      <a:close/>
                    </a:path>
                    <a:path w="699135" h="199390" extrusionOk="0">
                      <a:moveTo>
                        <a:pt x="101556" y="50336"/>
                      </a:moveTo>
                      <a:lnTo>
                        <a:pt x="80999" y="50336"/>
                      </a:lnTo>
                      <a:lnTo>
                        <a:pt x="80999" y="87366"/>
                      </a:lnTo>
                      <a:lnTo>
                        <a:pt x="98504" y="87366"/>
                      </a:lnTo>
                      <a:lnTo>
                        <a:pt x="102182" y="87007"/>
                      </a:lnTo>
                      <a:lnTo>
                        <a:pt x="110274" y="84740"/>
                      </a:lnTo>
                      <a:lnTo>
                        <a:pt x="118366" y="78776"/>
                      </a:lnTo>
                      <a:lnTo>
                        <a:pt x="122044" y="67325"/>
                      </a:lnTo>
                      <a:lnTo>
                        <a:pt x="121841" y="64827"/>
                      </a:lnTo>
                      <a:lnTo>
                        <a:pt x="119797" y="59248"/>
                      </a:lnTo>
                      <a:lnTo>
                        <a:pt x="113754" y="53460"/>
                      </a:lnTo>
                      <a:lnTo>
                        <a:pt x="101556" y="50336"/>
                      </a:lnTo>
                      <a:close/>
                    </a:path>
                    <a:path w="699135" h="199390" extrusionOk="0">
                      <a:moveTo>
                        <a:pt x="698826" y="0"/>
                      </a:moveTo>
                      <a:lnTo>
                        <a:pt x="487465" y="0"/>
                      </a:lnTo>
                      <a:lnTo>
                        <a:pt x="487465" y="199178"/>
                      </a:lnTo>
                      <a:lnTo>
                        <a:pt x="698826" y="199178"/>
                      </a:lnTo>
                      <a:lnTo>
                        <a:pt x="698826" y="179918"/>
                      </a:lnTo>
                      <a:lnTo>
                        <a:pt x="612663" y="179918"/>
                      </a:lnTo>
                      <a:lnTo>
                        <a:pt x="592976" y="176840"/>
                      </a:lnTo>
                      <a:lnTo>
                        <a:pt x="538739" y="156024"/>
                      </a:lnTo>
                      <a:lnTo>
                        <a:pt x="519310" y="99594"/>
                      </a:lnTo>
                      <a:lnTo>
                        <a:pt x="519157" y="69175"/>
                      </a:lnTo>
                      <a:lnTo>
                        <a:pt x="524799" y="51800"/>
                      </a:lnTo>
                      <a:lnTo>
                        <a:pt x="541359" y="40957"/>
                      </a:lnTo>
                      <a:lnTo>
                        <a:pt x="573960" y="30135"/>
                      </a:lnTo>
                      <a:lnTo>
                        <a:pt x="583091" y="26846"/>
                      </a:lnTo>
                      <a:lnTo>
                        <a:pt x="590523" y="25416"/>
                      </a:lnTo>
                      <a:lnTo>
                        <a:pt x="698826" y="25416"/>
                      </a:lnTo>
                      <a:lnTo>
                        <a:pt x="698826" y="0"/>
                      </a:lnTo>
                      <a:close/>
                    </a:path>
                    <a:path w="699135" h="199390" extrusionOk="0">
                      <a:moveTo>
                        <a:pt x="698826" y="132425"/>
                      </a:moveTo>
                      <a:lnTo>
                        <a:pt x="657001" y="132425"/>
                      </a:lnTo>
                      <a:lnTo>
                        <a:pt x="657001" y="159819"/>
                      </a:lnTo>
                      <a:lnTo>
                        <a:pt x="631074" y="174430"/>
                      </a:lnTo>
                      <a:lnTo>
                        <a:pt x="612663" y="179918"/>
                      </a:lnTo>
                      <a:lnTo>
                        <a:pt x="698826" y="179918"/>
                      </a:lnTo>
                      <a:lnTo>
                        <a:pt x="698826" y="132425"/>
                      </a:lnTo>
                      <a:close/>
                    </a:path>
                    <a:path w="699135" h="199390" extrusionOk="0">
                      <a:moveTo>
                        <a:pt x="601388" y="48581"/>
                      </a:moveTo>
                      <a:lnTo>
                        <a:pt x="554514" y="54175"/>
                      </a:lnTo>
                      <a:lnTo>
                        <a:pt x="545763" y="99594"/>
                      </a:lnTo>
                      <a:lnTo>
                        <a:pt x="545615" y="127318"/>
                      </a:lnTo>
                      <a:lnTo>
                        <a:pt x="551292" y="141831"/>
                      </a:lnTo>
                      <a:lnTo>
                        <a:pt x="567947" y="147875"/>
                      </a:lnTo>
                      <a:lnTo>
                        <a:pt x="600734" y="150195"/>
                      </a:lnTo>
                      <a:lnTo>
                        <a:pt x="615054" y="151537"/>
                      </a:lnTo>
                      <a:lnTo>
                        <a:pt x="625689" y="150133"/>
                      </a:lnTo>
                      <a:lnTo>
                        <a:pt x="637913" y="144318"/>
                      </a:lnTo>
                      <a:lnTo>
                        <a:pt x="657001" y="132425"/>
                      </a:lnTo>
                      <a:lnTo>
                        <a:pt x="698826" y="132425"/>
                      </a:lnTo>
                      <a:lnTo>
                        <a:pt x="698826" y="64756"/>
                      </a:lnTo>
                      <a:lnTo>
                        <a:pt x="655694" y="64756"/>
                      </a:lnTo>
                      <a:lnTo>
                        <a:pt x="640327" y="55579"/>
                      </a:lnTo>
                      <a:lnTo>
                        <a:pt x="629547" y="50835"/>
                      </a:lnTo>
                      <a:lnTo>
                        <a:pt x="618265" y="49008"/>
                      </a:lnTo>
                      <a:lnTo>
                        <a:pt x="601388" y="48581"/>
                      </a:lnTo>
                      <a:close/>
                    </a:path>
                    <a:path w="699135" h="199390" extrusionOk="0">
                      <a:moveTo>
                        <a:pt x="698826" y="25416"/>
                      </a:moveTo>
                      <a:lnTo>
                        <a:pt x="590523" y="25416"/>
                      </a:lnTo>
                      <a:lnTo>
                        <a:pt x="600208" y="25545"/>
                      </a:lnTo>
                      <a:lnTo>
                        <a:pt x="616094" y="26934"/>
                      </a:lnTo>
                      <a:lnTo>
                        <a:pt x="625811" y="28009"/>
                      </a:lnTo>
                      <a:lnTo>
                        <a:pt x="633175" y="29553"/>
                      </a:lnTo>
                      <a:lnTo>
                        <a:pt x="641899" y="32632"/>
                      </a:lnTo>
                      <a:lnTo>
                        <a:pt x="655694" y="38314"/>
                      </a:lnTo>
                      <a:lnTo>
                        <a:pt x="655694" y="64756"/>
                      </a:lnTo>
                      <a:lnTo>
                        <a:pt x="698826" y="64756"/>
                      </a:lnTo>
                      <a:lnTo>
                        <a:pt x="698826" y="254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" name="Google Shape;251;ge339b76e00_0_224"/>
                <p:cNvSpPr/>
                <p:nvPr/>
              </p:nvSpPr>
              <p:spPr>
                <a:xfrm>
                  <a:off x="1140755" y="943620"/>
                  <a:ext cx="186300" cy="221100"/>
                </a:xfrm>
                <a:prstGeom prst="rect">
                  <a:avLst/>
                </a:prstGeom>
                <a:blipFill rotWithShape="1">
                  <a:blip r:embed="rId3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" name="Google Shape;252;ge339b76e00_0_224"/>
                <p:cNvSpPr/>
                <p:nvPr/>
              </p:nvSpPr>
              <p:spPr>
                <a:xfrm>
                  <a:off x="1378267" y="943622"/>
                  <a:ext cx="468630" cy="221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630" h="221615" extrusionOk="0">
                      <a:moveTo>
                        <a:pt x="153797" y="187972"/>
                      </a:moveTo>
                      <a:lnTo>
                        <a:pt x="39293" y="187972"/>
                      </a:lnTo>
                      <a:lnTo>
                        <a:pt x="39293" y="123202"/>
                      </a:lnTo>
                      <a:lnTo>
                        <a:pt x="136156" y="123202"/>
                      </a:lnTo>
                      <a:lnTo>
                        <a:pt x="136156" y="90182"/>
                      </a:lnTo>
                      <a:lnTo>
                        <a:pt x="39293" y="90182"/>
                      </a:lnTo>
                      <a:lnTo>
                        <a:pt x="39293" y="33032"/>
                      </a:lnTo>
                      <a:lnTo>
                        <a:pt x="147916" y="33032"/>
                      </a:lnTo>
                      <a:lnTo>
                        <a:pt x="147916" y="12"/>
                      </a:lnTo>
                      <a:lnTo>
                        <a:pt x="0" y="12"/>
                      </a:lnTo>
                      <a:lnTo>
                        <a:pt x="0" y="33032"/>
                      </a:lnTo>
                      <a:lnTo>
                        <a:pt x="0" y="90182"/>
                      </a:lnTo>
                      <a:lnTo>
                        <a:pt x="0" y="123202"/>
                      </a:lnTo>
                      <a:lnTo>
                        <a:pt x="0" y="187972"/>
                      </a:lnTo>
                      <a:lnTo>
                        <a:pt x="0" y="220992"/>
                      </a:lnTo>
                      <a:lnTo>
                        <a:pt x="153797" y="220992"/>
                      </a:lnTo>
                      <a:lnTo>
                        <a:pt x="153797" y="187972"/>
                      </a:lnTo>
                      <a:close/>
                    </a:path>
                    <a:path w="468630" h="221615" extrusionOk="0">
                      <a:moveTo>
                        <a:pt x="468617" y="0"/>
                      </a:moveTo>
                      <a:lnTo>
                        <a:pt x="427151" y="0"/>
                      </a:lnTo>
                      <a:lnTo>
                        <a:pt x="422605" y="22288"/>
                      </a:lnTo>
                      <a:lnTo>
                        <a:pt x="408266" y="89128"/>
                      </a:lnTo>
                      <a:lnTo>
                        <a:pt x="398056" y="133286"/>
                      </a:lnTo>
                      <a:lnTo>
                        <a:pt x="387235" y="176682"/>
                      </a:lnTo>
                      <a:lnTo>
                        <a:pt x="375932" y="134912"/>
                      </a:lnTo>
                      <a:lnTo>
                        <a:pt x="359575" y="72237"/>
                      </a:lnTo>
                      <a:lnTo>
                        <a:pt x="343903" y="9283"/>
                      </a:lnTo>
                      <a:lnTo>
                        <a:pt x="305219" y="9283"/>
                      </a:lnTo>
                      <a:lnTo>
                        <a:pt x="294779" y="51676"/>
                      </a:lnTo>
                      <a:lnTo>
                        <a:pt x="278396" y="115277"/>
                      </a:lnTo>
                      <a:lnTo>
                        <a:pt x="261302" y="179158"/>
                      </a:lnTo>
                      <a:lnTo>
                        <a:pt x="250380" y="135369"/>
                      </a:lnTo>
                      <a:lnTo>
                        <a:pt x="239941" y="90678"/>
                      </a:lnTo>
                      <a:lnTo>
                        <a:pt x="235038" y="67945"/>
                      </a:lnTo>
                      <a:lnTo>
                        <a:pt x="221056" y="0"/>
                      </a:lnTo>
                      <a:lnTo>
                        <a:pt x="178663" y="0"/>
                      </a:lnTo>
                      <a:lnTo>
                        <a:pt x="192354" y="56083"/>
                      </a:lnTo>
                      <a:lnTo>
                        <a:pt x="206819" y="111696"/>
                      </a:lnTo>
                      <a:lnTo>
                        <a:pt x="222059" y="166789"/>
                      </a:lnTo>
                      <a:lnTo>
                        <a:pt x="238086" y="221259"/>
                      </a:lnTo>
                      <a:lnTo>
                        <a:pt x="279552" y="221259"/>
                      </a:lnTo>
                      <a:lnTo>
                        <a:pt x="290842" y="181559"/>
                      </a:lnTo>
                      <a:lnTo>
                        <a:pt x="323469" y="61887"/>
                      </a:lnTo>
                      <a:lnTo>
                        <a:pt x="339610" y="121767"/>
                      </a:lnTo>
                      <a:lnTo>
                        <a:pt x="367741" y="221259"/>
                      </a:lnTo>
                      <a:lnTo>
                        <a:pt x="409206" y="221259"/>
                      </a:lnTo>
                      <a:lnTo>
                        <a:pt x="424980" y="166789"/>
                      </a:lnTo>
                      <a:lnTo>
                        <a:pt x="440143" y="111696"/>
                      </a:lnTo>
                      <a:lnTo>
                        <a:pt x="454685" y="56083"/>
                      </a:lnTo>
                      <a:lnTo>
                        <a:pt x="4686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" name="Google Shape;253;ge339b76e00_0_224"/>
                <p:cNvSpPr/>
                <p:nvPr/>
              </p:nvSpPr>
              <p:spPr>
                <a:xfrm>
                  <a:off x="1868016" y="938963"/>
                  <a:ext cx="158400" cy="230400"/>
                </a:xfrm>
                <a:prstGeom prst="rect">
                  <a:avLst/>
                </a:prstGeom>
                <a:blipFill rotWithShape="1">
                  <a:blip r:embed="rId4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" name="Google Shape;254;ge339b76e00_0_224"/>
                <p:cNvSpPr/>
                <p:nvPr/>
              </p:nvSpPr>
              <p:spPr>
                <a:xfrm>
                  <a:off x="1127648" y="1548271"/>
                  <a:ext cx="262255" cy="173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255" h="173355" extrusionOk="0">
                      <a:moveTo>
                        <a:pt x="262029" y="0"/>
                      </a:moveTo>
                      <a:lnTo>
                        <a:pt x="237607" y="0"/>
                      </a:lnTo>
                      <a:lnTo>
                        <a:pt x="190792" y="118293"/>
                      </a:lnTo>
                      <a:lnTo>
                        <a:pt x="142956" y="0"/>
                      </a:lnTo>
                      <a:lnTo>
                        <a:pt x="119566" y="0"/>
                      </a:lnTo>
                      <a:lnTo>
                        <a:pt x="71994" y="118293"/>
                      </a:lnTo>
                      <a:lnTo>
                        <a:pt x="24674" y="0"/>
                      </a:lnTo>
                      <a:lnTo>
                        <a:pt x="0" y="0"/>
                      </a:lnTo>
                      <a:lnTo>
                        <a:pt x="69470" y="173160"/>
                      </a:lnTo>
                      <a:lnTo>
                        <a:pt x="74254" y="173160"/>
                      </a:lnTo>
                      <a:lnTo>
                        <a:pt x="131141" y="32727"/>
                      </a:lnTo>
                      <a:lnTo>
                        <a:pt x="187511" y="173160"/>
                      </a:lnTo>
                      <a:lnTo>
                        <a:pt x="192295" y="173160"/>
                      </a:lnTo>
                      <a:lnTo>
                        <a:pt x="26202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" name="Google Shape;255;ge339b76e00_0_224"/>
                <p:cNvSpPr/>
                <p:nvPr/>
              </p:nvSpPr>
              <p:spPr>
                <a:xfrm>
                  <a:off x="1391221" y="1546008"/>
                  <a:ext cx="184500" cy="176100"/>
                </a:xfrm>
                <a:prstGeom prst="rect">
                  <a:avLst/>
                </a:prstGeom>
                <a:blipFill rotWithShape="1">
                  <a:blip r:embed="rId5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" name="Google Shape;256;ge339b76e00_0_224"/>
                <p:cNvSpPr/>
                <p:nvPr/>
              </p:nvSpPr>
              <p:spPr>
                <a:xfrm>
                  <a:off x="1606425" y="1547918"/>
                  <a:ext cx="253500" cy="171900"/>
                </a:xfrm>
                <a:prstGeom prst="rect">
                  <a:avLst/>
                </a:prstGeom>
                <a:blipFill rotWithShape="1">
                  <a:blip r:embed="rId6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" name="Google Shape;257;ge339b76e00_0_224"/>
                <p:cNvSpPr/>
                <p:nvPr/>
              </p:nvSpPr>
              <p:spPr>
                <a:xfrm>
                  <a:off x="1881483" y="1548260"/>
                  <a:ext cx="158100" cy="171600"/>
                </a:xfrm>
                <a:prstGeom prst="rect">
                  <a:avLst/>
                </a:prstGeom>
                <a:blipFill rotWithShape="1">
                  <a:blip r:embed="rId7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" name="Google Shape;258;ge339b76e00_0_224"/>
                <p:cNvSpPr/>
                <p:nvPr/>
              </p:nvSpPr>
              <p:spPr>
                <a:xfrm>
                  <a:off x="1150931" y="1763974"/>
                  <a:ext cx="97200" cy="176100"/>
                </a:xfrm>
                <a:prstGeom prst="rect">
                  <a:avLst/>
                </a:prstGeom>
                <a:blipFill rotWithShape="1">
                  <a:blip r:embed="rId8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" name="Google Shape;259;ge339b76e00_0_224"/>
                <p:cNvSpPr/>
                <p:nvPr/>
              </p:nvSpPr>
              <p:spPr>
                <a:xfrm>
                  <a:off x="1275003" y="1766811"/>
                  <a:ext cx="99694" cy="1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94" h="171450" extrusionOk="0">
                      <a:moveTo>
                        <a:pt x="99669" y="148590"/>
                      </a:moveTo>
                      <a:lnTo>
                        <a:pt x="24676" y="148590"/>
                      </a:lnTo>
                      <a:lnTo>
                        <a:pt x="24676" y="95250"/>
                      </a:lnTo>
                      <a:lnTo>
                        <a:pt x="94881" y="95250"/>
                      </a:lnTo>
                      <a:lnTo>
                        <a:pt x="94881" y="73660"/>
                      </a:lnTo>
                      <a:lnTo>
                        <a:pt x="24676" y="73660"/>
                      </a:lnTo>
                      <a:lnTo>
                        <a:pt x="24676" y="21590"/>
                      </a:lnTo>
                      <a:lnTo>
                        <a:pt x="97409" y="21590"/>
                      </a:lnTo>
                      <a:lnTo>
                        <a:pt x="97409" y="0"/>
                      </a:lnTo>
                      <a:lnTo>
                        <a:pt x="0" y="0"/>
                      </a:lnTo>
                      <a:lnTo>
                        <a:pt x="0" y="21590"/>
                      </a:lnTo>
                      <a:lnTo>
                        <a:pt x="0" y="73660"/>
                      </a:lnTo>
                      <a:lnTo>
                        <a:pt x="0" y="95250"/>
                      </a:lnTo>
                      <a:lnTo>
                        <a:pt x="0" y="148590"/>
                      </a:lnTo>
                      <a:lnTo>
                        <a:pt x="0" y="171450"/>
                      </a:lnTo>
                      <a:lnTo>
                        <a:pt x="99669" y="171450"/>
                      </a:lnTo>
                      <a:lnTo>
                        <a:pt x="99669" y="1485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" name="Google Shape;260;ge339b76e00_0_224"/>
                <p:cNvSpPr/>
                <p:nvPr/>
              </p:nvSpPr>
              <p:spPr>
                <a:xfrm>
                  <a:off x="1401364" y="1766237"/>
                  <a:ext cx="264600" cy="173100"/>
                </a:xfrm>
                <a:prstGeom prst="rect">
                  <a:avLst/>
                </a:prstGeom>
                <a:blipFill rotWithShape="1">
                  <a:blip r:embed="rId9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" name="Google Shape;261;ge339b76e00_0_224"/>
                <p:cNvSpPr/>
                <p:nvPr/>
              </p:nvSpPr>
              <p:spPr>
                <a:xfrm>
                  <a:off x="1685046" y="1766217"/>
                  <a:ext cx="24764" cy="172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64" h="172085" extrusionOk="0">
                      <a:moveTo>
                        <a:pt x="24674" y="0"/>
                      </a:moveTo>
                      <a:lnTo>
                        <a:pt x="0" y="0"/>
                      </a:lnTo>
                      <a:lnTo>
                        <a:pt x="0" y="171669"/>
                      </a:lnTo>
                      <a:lnTo>
                        <a:pt x="24674" y="171669"/>
                      </a:lnTo>
                      <a:lnTo>
                        <a:pt x="246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2" name="Google Shape;262;ge339b76e00_0_224"/>
                <p:cNvSpPr/>
                <p:nvPr/>
              </p:nvSpPr>
              <p:spPr>
                <a:xfrm>
                  <a:off x="1740921" y="1763977"/>
                  <a:ext cx="154800" cy="176100"/>
                </a:xfrm>
                <a:prstGeom prst="rect">
                  <a:avLst/>
                </a:prstGeom>
                <a:blipFill rotWithShape="1">
                  <a:blip r:embed="rId10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" name="Google Shape;263;ge339b76e00_0_224"/>
                <p:cNvSpPr/>
                <p:nvPr/>
              </p:nvSpPr>
              <p:spPr>
                <a:xfrm>
                  <a:off x="1925904" y="1766811"/>
                  <a:ext cx="99694" cy="1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94" h="171450" extrusionOk="0">
                      <a:moveTo>
                        <a:pt x="99656" y="148590"/>
                      </a:moveTo>
                      <a:lnTo>
                        <a:pt x="24663" y="148590"/>
                      </a:lnTo>
                      <a:lnTo>
                        <a:pt x="24663" y="95250"/>
                      </a:lnTo>
                      <a:lnTo>
                        <a:pt x="94869" y="95250"/>
                      </a:lnTo>
                      <a:lnTo>
                        <a:pt x="94869" y="73660"/>
                      </a:lnTo>
                      <a:lnTo>
                        <a:pt x="24663" y="73660"/>
                      </a:lnTo>
                      <a:lnTo>
                        <a:pt x="24663" y="21590"/>
                      </a:lnTo>
                      <a:lnTo>
                        <a:pt x="97396" y="21590"/>
                      </a:lnTo>
                      <a:lnTo>
                        <a:pt x="97396" y="0"/>
                      </a:lnTo>
                      <a:lnTo>
                        <a:pt x="0" y="0"/>
                      </a:lnTo>
                      <a:lnTo>
                        <a:pt x="0" y="21590"/>
                      </a:lnTo>
                      <a:lnTo>
                        <a:pt x="0" y="73660"/>
                      </a:lnTo>
                      <a:lnTo>
                        <a:pt x="0" y="95250"/>
                      </a:lnTo>
                      <a:lnTo>
                        <a:pt x="0" y="148590"/>
                      </a:lnTo>
                      <a:lnTo>
                        <a:pt x="0" y="171450"/>
                      </a:lnTo>
                      <a:lnTo>
                        <a:pt x="99656" y="171450"/>
                      </a:lnTo>
                      <a:lnTo>
                        <a:pt x="99656" y="1485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" name="Google Shape;264;ge339b76e00_0_224"/>
                <p:cNvSpPr/>
                <p:nvPr/>
              </p:nvSpPr>
              <p:spPr>
                <a:xfrm>
                  <a:off x="1127648" y="1347109"/>
                  <a:ext cx="912494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2494" h="120000" extrusionOk="0">
                      <a:moveTo>
                        <a:pt x="0" y="0"/>
                      </a:moveTo>
                      <a:lnTo>
                        <a:pt x="911896" y="0"/>
                      </a:lnTo>
                    </a:path>
                  </a:pathLst>
                </a:custGeom>
                <a:noFill/>
                <a:ln w="1347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id="265" name="Google Shape;265;ge339b76e00_0_224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8100690" y="439353"/>
                <a:ext cx="2024416" cy="61338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66" name="Google Shape;266;ge339b76e00_0_224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384645" y="784985"/>
              <a:ext cx="2771396" cy="1780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7" name="Google Shape;267;ge339b76e00_0_224"/>
            <p:cNvPicPr preferRelativeResize="0"/>
            <p:nvPr/>
          </p:nvPicPr>
          <p:blipFill rotWithShape="1">
            <a:blip r:embed="rId13">
              <a:alphaModFix/>
            </a:blip>
            <a:srcRect l="49898" t="29329" r="27005" b="30305"/>
            <a:stretch/>
          </p:blipFill>
          <p:spPr>
            <a:xfrm rot="-5400000">
              <a:off x="11114398" y="5802156"/>
              <a:ext cx="634596" cy="156703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863CCE6-D2BD-D946-8EB9-817448F7CAB3}"/>
              </a:ext>
            </a:extLst>
          </p:cNvPr>
          <p:cNvSpPr txBox="1"/>
          <p:nvPr/>
        </p:nvSpPr>
        <p:spPr>
          <a:xfrm>
            <a:off x="1390908" y="2398516"/>
            <a:ext cx="9410183" cy="35394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2800" dirty="0"/>
              <a:t>The BBC has delivered media literacy to school aged students all over the world; UK, India (where over 7,000 young people received a workshop) Brazil, Europe, Africa, Myanmar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2800" dirty="0"/>
              <a:t>BBC contributed to the curriculum of </a:t>
            </a:r>
            <a:r>
              <a:rPr lang="en-GB" sz="2800" dirty="0" err="1"/>
              <a:t>Factshala</a:t>
            </a:r>
            <a:r>
              <a:rPr lang="en-GB" sz="2800" dirty="0"/>
              <a:t>, an  Internews/</a:t>
            </a:r>
            <a:r>
              <a:rPr lang="en-GB" sz="2800" dirty="0" err="1"/>
              <a:t>Dataleads</a:t>
            </a:r>
            <a:r>
              <a:rPr lang="en-GB" sz="2800" dirty="0"/>
              <a:t> media literacy programme in India sponsored by Google News.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B3639C-331A-A846-9B82-A52C7E3A6AB6}"/>
              </a:ext>
            </a:extLst>
          </p:cNvPr>
          <p:cNvSpPr txBox="1"/>
          <p:nvPr/>
        </p:nvSpPr>
        <p:spPr>
          <a:xfrm>
            <a:off x="1739900" y="1348266"/>
            <a:ext cx="6850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BBC’s media literacy work</a:t>
            </a:r>
          </a:p>
        </p:txBody>
      </p:sp>
    </p:spTree>
    <p:extLst>
      <p:ext uri="{BB962C8B-B14F-4D97-AF65-F5344CB8AC3E}">
        <p14:creationId xmlns:p14="http://schemas.microsoft.com/office/powerpoint/2010/main" val="108263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ge339b76e00_0_224"/>
          <p:cNvGrpSpPr/>
          <p:nvPr/>
        </p:nvGrpSpPr>
        <p:grpSpPr>
          <a:xfrm>
            <a:off x="374151" y="197905"/>
            <a:ext cx="11841060" cy="6705065"/>
            <a:chOff x="374151" y="197905"/>
            <a:chExt cx="11841060" cy="6705065"/>
          </a:xfrm>
        </p:grpSpPr>
        <p:grpSp>
          <p:nvGrpSpPr>
            <p:cNvPr id="232" name="Google Shape;232;ge339b76e00_0_224"/>
            <p:cNvGrpSpPr/>
            <p:nvPr/>
          </p:nvGrpSpPr>
          <p:grpSpPr>
            <a:xfrm>
              <a:off x="374151" y="197905"/>
              <a:ext cx="2762789" cy="506237"/>
              <a:chOff x="6676223" y="232242"/>
              <a:chExt cx="5133247" cy="940585"/>
            </a:xfrm>
          </p:grpSpPr>
          <p:grpSp>
            <p:nvGrpSpPr>
              <p:cNvPr id="233" name="Google Shape;233;ge339b76e00_0_224"/>
              <p:cNvGrpSpPr/>
              <p:nvPr/>
            </p:nvGrpSpPr>
            <p:grpSpPr>
              <a:xfrm>
                <a:off x="10456026" y="522867"/>
                <a:ext cx="1353444" cy="504581"/>
                <a:chOff x="10456026" y="522867"/>
                <a:chExt cx="1353444" cy="504581"/>
              </a:xfrm>
            </p:grpSpPr>
            <p:grpSp>
              <p:nvGrpSpPr>
                <p:cNvPr id="234" name="Google Shape;234;ge339b76e00_0_224"/>
                <p:cNvGrpSpPr/>
                <p:nvPr/>
              </p:nvGrpSpPr>
              <p:grpSpPr>
                <a:xfrm>
                  <a:off x="11314887" y="522867"/>
                  <a:ext cx="494509" cy="320473"/>
                  <a:chOff x="9108110" y="975804"/>
                  <a:chExt cx="894715" cy="579831"/>
                </a:xfrm>
              </p:grpSpPr>
              <p:sp>
                <p:nvSpPr>
                  <p:cNvPr id="235" name="Google Shape;235;ge339b76e00_0_224"/>
                  <p:cNvSpPr/>
                  <p:nvPr/>
                </p:nvSpPr>
                <p:spPr>
                  <a:xfrm>
                    <a:off x="9292196" y="1218247"/>
                    <a:ext cx="158115" cy="334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334644" extrusionOk="0">
                        <a:moveTo>
                          <a:pt x="157810" y="242519"/>
                        </a:moveTo>
                        <a:lnTo>
                          <a:pt x="0" y="242519"/>
                        </a:lnTo>
                        <a:lnTo>
                          <a:pt x="0" y="334213"/>
                        </a:lnTo>
                        <a:lnTo>
                          <a:pt x="157810" y="334213"/>
                        </a:lnTo>
                        <a:lnTo>
                          <a:pt x="157810" y="242519"/>
                        </a:lnTo>
                        <a:close/>
                      </a:path>
                      <a:path w="158115" h="334644" extrusionOk="0">
                        <a:moveTo>
                          <a:pt x="157810" y="121285"/>
                        </a:moveTo>
                        <a:lnTo>
                          <a:pt x="0" y="121285"/>
                        </a:lnTo>
                        <a:lnTo>
                          <a:pt x="0" y="212991"/>
                        </a:lnTo>
                        <a:lnTo>
                          <a:pt x="157810" y="212991"/>
                        </a:lnTo>
                        <a:lnTo>
                          <a:pt x="157810" y="121285"/>
                        </a:lnTo>
                        <a:close/>
                      </a:path>
                      <a:path w="158115" h="334644" extrusionOk="0">
                        <a:moveTo>
                          <a:pt x="157810" y="0"/>
                        </a:moveTo>
                        <a:lnTo>
                          <a:pt x="0" y="0"/>
                        </a:lnTo>
                        <a:lnTo>
                          <a:pt x="0" y="91732"/>
                        </a:lnTo>
                        <a:lnTo>
                          <a:pt x="157810" y="91732"/>
                        </a:lnTo>
                        <a:lnTo>
                          <a:pt x="157810" y="0"/>
                        </a:lnTo>
                        <a:close/>
                      </a:path>
                    </a:pathLst>
                  </a:custGeom>
                  <a:solidFill>
                    <a:srgbClr val="F36E3B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6" name="Google Shape;236;ge339b76e00_0_224"/>
                  <p:cNvSpPr/>
                  <p:nvPr/>
                </p:nvSpPr>
                <p:spPr>
                  <a:xfrm>
                    <a:off x="9476346" y="1339532"/>
                    <a:ext cx="158115" cy="213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213359" extrusionOk="0">
                        <a:moveTo>
                          <a:pt x="157835" y="121234"/>
                        </a:moveTo>
                        <a:lnTo>
                          <a:pt x="0" y="121234"/>
                        </a:lnTo>
                        <a:lnTo>
                          <a:pt x="0" y="212928"/>
                        </a:lnTo>
                        <a:lnTo>
                          <a:pt x="157835" y="212928"/>
                        </a:lnTo>
                        <a:lnTo>
                          <a:pt x="157835" y="121234"/>
                        </a:lnTo>
                        <a:close/>
                      </a:path>
                      <a:path w="158115" h="213359" extrusionOk="0">
                        <a:moveTo>
                          <a:pt x="157835" y="0"/>
                        </a:moveTo>
                        <a:lnTo>
                          <a:pt x="0" y="0"/>
                        </a:lnTo>
                        <a:lnTo>
                          <a:pt x="0" y="91706"/>
                        </a:lnTo>
                        <a:lnTo>
                          <a:pt x="157835" y="91706"/>
                        </a:lnTo>
                        <a:lnTo>
                          <a:pt x="157835" y="0"/>
                        </a:lnTo>
                        <a:close/>
                      </a:path>
                    </a:pathLst>
                  </a:custGeom>
                  <a:solidFill>
                    <a:srgbClr val="FCB43D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7" name="Google Shape;237;ge339b76e00_0_224"/>
                  <p:cNvSpPr/>
                  <p:nvPr/>
                </p:nvSpPr>
                <p:spPr>
                  <a:xfrm>
                    <a:off x="9660445" y="1218247"/>
                    <a:ext cx="158115" cy="334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334644" extrusionOk="0">
                        <a:moveTo>
                          <a:pt x="157835" y="242519"/>
                        </a:moveTo>
                        <a:lnTo>
                          <a:pt x="0" y="242519"/>
                        </a:lnTo>
                        <a:lnTo>
                          <a:pt x="0" y="334213"/>
                        </a:lnTo>
                        <a:lnTo>
                          <a:pt x="157835" y="334213"/>
                        </a:lnTo>
                        <a:lnTo>
                          <a:pt x="157835" y="242519"/>
                        </a:lnTo>
                        <a:close/>
                      </a:path>
                      <a:path w="158115" h="334644" extrusionOk="0">
                        <a:moveTo>
                          <a:pt x="157835" y="121272"/>
                        </a:moveTo>
                        <a:lnTo>
                          <a:pt x="0" y="121272"/>
                        </a:lnTo>
                        <a:lnTo>
                          <a:pt x="0" y="212979"/>
                        </a:lnTo>
                        <a:lnTo>
                          <a:pt x="157835" y="212979"/>
                        </a:lnTo>
                        <a:lnTo>
                          <a:pt x="157835" y="121272"/>
                        </a:lnTo>
                        <a:close/>
                      </a:path>
                      <a:path w="158115" h="334644" extrusionOk="0">
                        <a:moveTo>
                          <a:pt x="157835" y="0"/>
                        </a:moveTo>
                        <a:lnTo>
                          <a:pt x="0" y="0"/>
                        </a:lnTo>
                        <a:lnTo>
                          <a:pt x="0" y="91732"/>
                        </a:lnTo>
                        <a:lnTo>
                          <a:pt x="157835" y="91732"/>
                        </a:lnTo>
                        <a:lnTo>
                          <a:pt x="157835" y="0"/>
                        </a:lnTo>
                        <a:close/>
                      </a:path>
                    </a:pathLst>
                  </a:custGeom>
                  <a:solidFill>
                    <a:srgbClr val="F36E3B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8" name="Google Shape;238;ge339b76e00_0_224"/>
                  <p:cNvSpPr/>
                  <p:nvPr/>
                </p:nvSpPr>
                <p:spPr>
                  <a:xfrm>
                    <a:off x="9844621" y="1097000"/>
                    <a:ext cx="158115" cy="4559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455930" extrusionOk="0">
                        <a:moveTo>
                          <a:pt x="157784" y="363766"/>
                        </a:moveTo>
                        <a:lnTo>
                          <a:pt x="0" y="363766"/>
                        </a:lnTo>
                        <a:lnTo>
                          <a:pt x="0" y="455460"/>
                        </a:lnTo>
                        <a:lnTo>
                          <a:pt x="157784" y="455460"/>
                        </a:lnTo>
                        <a:lnTo>
                          <a:pt x="157784" y="363766"/>
                        </a:lnTo>
                        <a:close/>
                      </a:path>
                      <a:path w="158115" h="455930" extrusionOk="0">
                        <a:moveTo>
                          <a:pt x="157784" y="242519"/>
                        </a:moveTo>
                        <a:lnTo>
                          <a:pt x="0" y="242519"/>
                        </a:lnTo>
                        <a:lnTo>
                          <a:pt x="0" y="334225"/>
                        </a:lnTo>
                        <a:lnTo>
                          <a:pt x="157784" y="334225"/>
                        </a:lnTo>
                        <a:lnTo>
                          <a:pt x="157784" y="242519"/>
                        </a:lnTo>
                        <a:close/>
                      </a:path>
                      <a:path w="158115" h="455930" extrusionOk="0">
                        <a:moveTo>
                          <a:pt x="157784" y="0"/>
                        </a:moveTo>
                        <a:lnTo>
                          <a:pt x="0" y="0"/>
                        </a:lnTo>
                        <a:lnTo>
                          <a:pt x="0" y="91744"/>
                        </a:lnTo>
                        <a:lnTo>
                          <a:pt x="157784" y="91744"/>
                        </a:lnTo>
                        <a:lnTo>
                          <a:pt x="157784" y="0"/>
                        </a:lnTo>
                        <a:close/>
                      </a:path>
                    </a:pathLst>
                  </a:custGeom>
                  <a:solidFill>
                    <a:srgbClr val="FCB43D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9" name="Google Shape;239;ge339b76e00_0_224"/>
                  <p:cNvSpPr/>
                  <p:nvPr/>
                </p:nvSpPr>
                <p:spPr>
                  <a:xfrm>
                    <a:off x="9660450" y="1096998"/>
                    <a:ext cx="158115" cy="92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92075" extrusionOk="0">
                        <a:moveTo>
                          <a:pt x="157789" y="0"/>
                        </a:moveTo>
                        <a:lnTo>
                          <a:pt x="0" y="0"/>
                        </a:lnTo>
                        <a:lnTo>
                          <a:pt x="0" y="91736"/>
                        </a:lnTo>
                        <a:lnTo>
                          <a:pt x="157789" y="91736"/>
                        </a:lnTo>
                        <a:lnTo>
                          <a:pt x="157789" y="0"/>
                        </a:lnTo>
                        <a:close/>
                      </a:path>
                    </a:pathLst>
                  </a:custGeom>
                  <a:solidFill>
                    <a:srgbClr val="F36E3B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" name="Google Shape;240;ge339b76e00_0_224"/>
                  <p:cNvSpPr/>
                  <p:nvPr/>
                </p:nvSpPr>
                <p:spPr>
                  <a:xfrm>
                    <a:off x="9844621" y="975804"/>
                    <a:ext cx="158115" cy="334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334644" extrusionOk="0">
                        <a:moveTo>
                          <a:pt x="157784" y="242404"/>
                        </a:moveTo>
                        <a:lnTo>
                          <a:pt x="0" y="242404"/>
                        </a:lnTo>
                        <a:lnTo>
                          <a:pt x="0" y="334149"/>
                        </a:lnTo>
                        <a:lnTo>
                          <a:pt x="157784" y="334149"/>
                        </a:lnTo>
                        <a:lnTo>
                          <a:pt x="157784" y="242404"/>
                        </a:lnTo>
                        <a:close/>
                      </a:path>
                      <a:path w="158115" h="334644" extrusionOk="0">
                        <a:moveTo>
                          <a:pt x="157784" y="0"/>
                        </a:moveTo>
                        <a:lnTo>
                          <a:pt x="0" y="0"/>
                        </a:lnTo>
                        <a:lnTo>
                          <a:pt x="0" y="91732"/>
                        </a:lnTo>
                        <a:lnTo>
                          <a:pt x="157784" y="91732"/>
                        </a:lnTo>
                        <a:lnTo>
                          <a:pt x="157784" y="0"/>
                        </a:lnTo>
                        <a:close/>
                      </a:path>
                    </a:pathLst>
                  </a:custGeom>
                  <a:solidFill>
                    <a:srgbClr val="FCB43D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" name="Google Shape;241;ge339b76e00_0_224"/>
                  <p:cNvSpPr/>
                  <p:nvPr/>
                </p:nvSpPr>
                <p:spPr>
                  <a:xfrm>
                    <a:off x="9292247" y="1552460"/>
                    <a:ext cx="526415" cy="19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6415" h="1905" extrusionOk="0">
                        <a:moveTo>
                          <a:pt x="157784" y="0"/>
                        </a:moveTo>
                        <a:lnTo>
                          <a:pt x="0" y="0"/>
                        </a:lnTo>
                        <a:lnTo>
                          <a:pt x="0" y="1308"/>
                        </a:lnTo>
                        <a:lnTo>
                          <a:pt x="157784" y="1308"/>
                        </a:lnTo>
                        <a:lnTo>
                          <a:pt x="157784" y="0"/>
                        </a:lnTo>
                        <a:close/>
                      </a:path>
                      <a:path w="526415" h="1905" extrusionOk="0">
                        <a:moveTo>
                          <a:pt x="341922" y="0"/>
                        </a:moveTo>
                        <a:lnTo>
                          <a:pt x="184099" y="0"/>
                        </a:lnTo>
                        <a:lnTo>
                          <a:pt x="184099" y="1308"/>
                        </a:lnTo>
                        <a:lnTo>
                          <a:pt x="341922" y="1308"/>
                        </a:lnTo>
                        <a:lnTo>
                          <a:pt x="341922" y="0"/>
                        </a:lnTo>
                        <a:close/>
                      </a:path>
                      <a:path w="526415" h="1905" extrusionOk="0">
                        <a:moveTo>
                          <a:pt x="526034" y="0"/>
                        </a:moveTo>
                        <a:lnTo>
                          <a:pt x="368185" y="0"/>
                        </a:lnTo>
                        <a:lnTo>
                          <a:pt x="368185" y="1308"/>
                        </a:lnTo>
                        <a:lnTo>
                          <a:pt x="526034" y="1308"/>
                        </a:lnTo>
                        <a:lnTo>
                          <a:pt x="526034" y="0"/>
                        </a:lnTo>
                        <a:close/>
                      </a:path>
                    </a:pathLst>
                  </a:custGeom>
                  <a:solidFill>
                    <a:srgbClr val="FFF1E2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" name="Google Shape;242;ge339b76e00_0_224"/>
                  <p:cNvSpPr/>
                  <p:nvPr/>
                </p:nvSpPr>
                <p:spPr>
                  <a:xfrm>
                    <a:off x="9108113" y="1462087"/>
                    <a:ext cx="158115" cy="92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92075" extrusionOk="0">
                        <a:moveTo>
                          <a:pt x="157858" y="0"/>
                        </a:moveTo>
                        <a:lnTo>
                          <a:pt x="0" y="0"/>
                        </a:lnTo>
                        <a:lnTo>
                          <a:pt x="0" y="91713"/>
                        </a:lnTo>
                        <a:lnTo>
                          <a:pt x="157858" y="91713"/>
                        </a:lnTo>
                        <a:lnTo>
                          <a:pt x="157858" y="0"/>
                        </a:lnTo>
                        <a:close/>
                      </a:path>
                    </a:pathLst>
                  </a:custGeom>
                  <a:solidFill>
                    <a:srgbClr val="FCB43D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" name="Google Shape;243;ge339b76e00_0_224"/>
                  <p:cNvSpPr/>
                  <p:nvPr/>
                </p:nvSpPr>
                <p:spPr>
                  <a:xfrm>
                    <a:off x="9108110" y="1552460"/>
                    <a:ext cx="894715" cy="3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4715" h="3175" extrusionOk="0">
                        <a:moveTo>
                          <a:pt x="157861" y="1320"/>
                        </a:moveTo>
                        <a:lnTo>
                          <a:pt x="0" y="1320"/>
                        </a:lnTo>
                        <a:lnTo>
                          <a:pt x="0" y="2679"/>
                        </a:lnTo>
                        <a:lnTo>
                          <a:pt x="157861" y="2679"/>
                        </a:lnTo>
                        <a:lnTo>
                          <a:pt x="157861" y="1320"/>
                        </a:lnTo>
                        <a:close/>
                      </a:path>
                      <a:path w="894715" h="3175" extrusionOk="0">
                        <a:moveTo>
                          <a:pt x="894295" y="0"/>
                        </a:moveTo>
                        <a:lnTo>
                          <a:pt x="736511" y="0"/>
                        </a:lnTo>
                        <a:lnTo>
                          <a:pt x="736511" y="1308"/>
                        </a:lnTo>
                        <a:lnTo>
                          <a:pt x="894295" y="1308"/>
                        </a:lnTo>
                        <a:lnTo>
                          <a:pt x="894295" y="0"/>
                        </a:lnTo>
                        <a:close/>
                      </a:path>
                    </a:pathLst>
                  </a:custGeom>
                  <a:solidFill>
                    <a:srgbClr val="FFF1E2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44" name="Google Shape;244;ge339b76e00_0_224"/>
                <p:cNvSpPr/>
                <p:nvPr/>
              </p:nvSpPr>
              <p:spPr>
                <a:xfrm>
                  <a:off x="10456026" y="574912"/>
                  <a:ext cx="824468" cy="268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250" h="485775" extrusionOk="0">
                      <a:moveTo>
                        <a:pt x="354202" y="0"/>
                      </a:moveTo>
                      <a:lnTo>
                        <a:pt x="260458" y="0"/>
                      </a:lnTo>
                      <a:lnTo>
                        <a:pt x="260458" y="129076"/>
                      </a:lnTo>
                      <a:lnTo>
                        <a:pt x="179917" y="129076"/>
                      </a:lnTo>
                      <a:lnTo>
                        <a:pt x="131931" y="132250"/>
                      </a:lnTo>
                      <a:lnTo>
                        <a:pt x="94260" y="141775"/>
                      </a:lnTo>
                      <a:lnTo>
                        <a:pt x="50793" y="170216"/>
                      </a:lnTo>
                      <a:lnTo>
                        <a:pt x="21643" y="209575"/>
                      </a:lnTo>
                      <a:lnTo>
                        <a:pt x="5400" y="252976"/>
                      </a:lnTo>
                      <a:lnTo>
                        <a:pt x="0" y="302707"/>
                      </a:lnTo>
                      <a:lnTo>
                        <a:pt x="2870" y="343419"/>
                      </a:lnTo>
                      <a:lnTo>
                        <a:pt x="25818" y="410591"/>
                      </a:lnTo>
                      <a:lnTo>
                        <a:pt x="71085" y="458123"/>
                      </a:lnTo>
                      <a:lnTo>
                        <a:pt x="134967" y="482216"/>
                      </a:lnTo>
                      <a:lnTo>
                        <a:pt x="173654" y="485229"/>
                      </a:lnTo>
                      <a:lnTo>
                        <a:pt x="354202" y="485229"/>
                      </a:lnTo>
                      <a:lnTo>
                        <a:pt x="354202" y="409001"/>
                      </a:lnTo>
                      <a:lnTo>
                        <a:pt x="196103" y="409001"/>
                      </a:lnTo>
                      <a:lnTo>
                        <a:pt x="171334" y="407586"/>
                      </a:lnTo>
                      <a:lnTo>
                        <a:pt x="133620" y="396278"/>
                      </a:lnTo>
                      <a:lnTo>
                        <a:pt x="104212" y="355884"/>
                      </a:lnTo>
                      <a:lnTo>
                        <a:pt x="98722" y="309624"/>
                      </a:lnTo>
                      <a:lnTo>
                        <a:pt x="100217" y="283730"/>
                      </a:lnTo>
                      <a:lnTo>
                        <a:pt x="112176" y="243878"/>
                      </a:lnTo>
                      <a:lnTo>
                        <a:pt x="154868" y="211957"/>
                      </a:lnTo>
                      <a:lnTo>
                        <a:pt x="203674" y="205969"/>
                      </a:lnTo>
                      <a:lnTo>
                        <a:pt x="354202" y="205969"/>
                      </a:lnTo>
                      <a:lnTo>
                        <a:pt x="354202" y="0"/>
                      </a:lnTo>
                      <a:close/>
                    </a:path>
                    <a:path w="1492250" h="485775" extrusionOk="0">
                      <a:moveTo>
                        <a:pt x="354202" y="205969"/>
                      </a:moveTo>
                      <a:lnTo>
                        <a:pt x="260458" y="205969"/>
                      </a:lnTo>
                      <a:lnTo>
                        <a:pt x="260458" y="409001"/>
                      </a:lnTo>
                      <a:lnTo>
                        <a:pt x="354202" y="409001"/>
                      </a:lnTo>
                      <a:lnTo>
                        <a:pt x="354202" y="205969"/>
                      </a:lnTo>
                      <a:close/>
                    </a:path>
                    <a:path w="1492250" h="485775" extrusionOk="0">
                      <a:moveTo>
                        <a:pt x="636123" y="129076"/>
                      </a:moveTo>
                      <a:lnTo>
                        <a:pt x="443346" y="129076"/>
                      </a:lnTo>
                      <a:lnTo>
                        <a:pt x="443346" y="202676"/>
                      </a:lnTo>
                      <a:lnTo>
                        <a:pt x="600447" y="202676"/>
                      </a:lnTo>
                      <a:lnTo>
                        <a:pt x="622558" y="203481"/>
                      </a:lnTo>
                      <a:lnTo>
                        <a:pt x="666970" y="215536"/>
                      </a:lnTo>
                      <a:lnTo>
                        <a:pt x="685634" y="260102"/>
                      </a:lnTo>
                      <a:lnTo>
                        <a:pt x="685634" y="269004"/>
                      </a:lnTo>
                      <a:lnTo>
                        <a:pt x="561846" y="269004"/>
                      </a:lnTo>
                      <a:lnTo>
                        <a:pt x="526436" y="270657"/>
                      </a:lnTo>
                      <a:lnTo>
                        <a:pt x="471885" y="283871"/>
                      </a:lnTo>
                      <a:lnTo>
                        <a:pt x="438380" y="310782"/>
                      </a:lnTo>
                      <a:lnTo>
                        <a:pt x="421972" y="354353"/>
                      </a:lnTo>
                      <a:lnTo>
                        <a:pt x="419922" y="382559"/>
                      </a:lnTo>
                      <a:lnTo>
                        <a:pt x="421702" y="405761"/>
                      </a:lnTo>
                      <a:lnTo>
                        <a:pt x="435960" y="443732"/>
                      </a:lnTo>
                      <a:lnTo>
                        <a:pt x="464262" y="470197"/>
                      </a:lnTo>
                      <a:lnTo>
                        <a:pt x="505112" y="483559"/>
                      </a:lnTo>
                      <a:lnTo>
                        <a:pt x="530151" y="485229"/>
                      </a:lnTo>
                      <a:lnTo>
                        <a:pt x="783003" y="485229"/>
                      </a:lnTo>
                      <a:lnTo>
                        <a:pt x="783003" y="413613"/>
                      </a:lnTo>
                      <a:lnTo>
                        <a:pt x="568454" y="413613"/>
                      </a:lnTo>
                      <a:lnTo>
                        <a:pt x="554245" y="413146"/>
                      </a:lnTo>
                      <a:lnTo>
                        <a:pt x="519785" y="395912"/>
                      </a:lnTo>
                      <a:lnTo>
                        <a:pt x="517268" y="379933"/>
                      </a:lnTo>
                      <a:lnTo>
                        <a:pt x="518051" y="369701"/>
                      </a:lnTo>
                      <a:lnTo>
                        <a:pt x="547480" y="342225"/>
                      </a:lnTo>
                      <a:lnTo>
                        <a:pt x="575371" y="339989"/>
                      </a:lnTo>
                      <a:lnTo>
                        <a:pt x="783003" y="339989"/>
                      </a:lnTo>
                      <a:lnTo>
                        <a:pt x="783003" y="262087"/>
                      </a:lnTo>
                      <a:lnTo>
                        <a:pt x="773763" y="204198"/>
                      </a:lnTo>
                      <a:lnTo>
                        <a:pt x="746042" y="162561"/>
                      </a:lnTo>
                      <a:lnTo>
                        <a:pt x="700078" y="137447"/>
                      </a:lnTo>
                      <a:lnTo>
                        <a:pt x="670351" y="131169"/>
                      </a:lnTo>
                      <a:lnTo>
                        <a:pt x="636123" y="129076"/>
                      </a:lnTo>
                      <a:close/>
                    </a:path>
                    <a:path w="1492250" h="485775" extrusionOk="0">
                      <a:moveTo>
                        <a:pt x="783003" y="339989"/>
                      </a:moveTo>
                      <a:lnTo>
                        <a:pt x="686288" y="339989"/>
                      </a:lnTo>
                      <a:lnTo>
                        <a:pt x="686288" y="413613"/>
                      </a:lnTo>
                      <a:lnTo>
                        <a:pt x="783003" y="413613"/>
                      </a:lnTo>
                      <a:lnTo>
                        <a:pt x="783003" y="339989"/>
                      </a:lnTo>
                      <a:close/>
                    </a:path>
                    <a:path w="1492250" h="485775" extrusionOk="0">
                      <a:moveTo>
                        <a:pt x="990315" y="200026"/>
                      </a:moveTo>
                      <a:lnTo>
                        <a:pt x="896249" y="200026"/>
                      </a:lnTo>
                      <a:lnTo>
                        <a:pt x="896249" y="373658"/>
                      </a:lnTo>
                      <a:lnTo>
                        <a:pt x="903171" y="421232"/>
                      </a:lnTo>
                      <a:lnTo>
                        <a:pt x="923953" y="456332"/>
                      </a:lnTo>
                      <a:lnTo>
                        <a:pt x="957789" y="478012"/>
                      </a:lnTo>
                      <a:lnTo>
                        <a:pt x="1003851" y="485229"/>
                      </a:lnTo>
                      <a:lnTo>
                        <a:pt x="1089669" y="485229"/>
                      </a:lnTo>
                      <a:lnTo>
                        <a:pt x="1089669" y="414278"/>
                      </a:lnTo>
                      <a:lnTo>
                        <a:pt x="1051044" y="414278"/>
                      </a:lnTo>
                      <a:lnTo>
                        <a:pt x="1035474" y="413315"/>
                      </a:lnTo>
                      <a:lnTo>
                        <a:pt x="997922" y="389732"/>
                      </a:lnTo>
                      <a:lnTo>
                        <a:pt x="990315" y="343958"/>
                      </a:lnTo>
                      <a:lnTo>
                        <a:pt x="990315" y="200026"/>
                      </a:lnTo>
                      <a:close/>
                    </a:path>
                    <a:path w="1492250" h="485775" extrusionOk="0">
                      <a:moveTo>
                        <a:pt x="1089669" y="129076"/>
                      </a:moveTo>
                      <a:lnTo>
                        <a:pt x="829876" y="129076"/>
                      </a:lnTo>
                      <a:lnTo>
                        <a:pt x="829876" y="200026"/>
                      </a:lnTo>
                      <a:lnTo>
                        <a:pt x="1089669" y="200026"/>
                      </a:lnTo>
                      <a:lnTo>
                        <a:pt x="1089669" y="129076"/>
                      </a:lnTo>
                      <a:close/>
                    </a:path>
                    <a:path w="1492250" h="485775" extrusionOk="0">
                      <a:moveTo>
                        <a:pt x="990315" y="0"/>
                      </a:moveTo>
                      <a:lnTo>
                        <a:pt x="896249" y="0"/>
                      </a:lnTo>
                      <a:lnTo>
                        <a:pt x="896249" y="129076"/>
                      </a:lnTo>
                      <a:lnTo>
                        <a:pt x="990315" y="129076"/>
                      </a:lnTo>
                      <a:lnTo>
                        <a:pt x="990315" y="0"/>
                      </a:lnTo>
                      <a:close/>
                    </a:path>
                    <a:path w="1492250" h="485775" extrusionOk="0">
                      <a:moveTo>
                        <a:pt x="1345171" y="129076"/>
                      </a:moveTo>
                      <a:lnTo>
                        <a:pt x="1152394" y="129076"/>
                      </a:lnTo>
                      <a:lnTo>
                        <a:pt x="1152394" y="202676"/>
                      </a:lnTo>
                      <a:lnTo>
                        <a:pt x="1309518" y="202676"/>
                      </a:lnTo>
                      <a:lnTo>
                        <a:pt x="1331622" y="203481"/>
                      </a:lnTo>
                      <a:lnTo>
                        <a:pt x="1376018" y="215536"/>
                      </a:lnTo>
                      <a:lnTo>
                        <a:pt x="1394670" y="260102"/>
                      </a:lnTo>
                      <a:lnTo>
                        <a:pt x="1394670" y="269004"/>
                      </a:lnTo>
                      <a:lnTo>
                        <a:pt x="1270882" y="269004"/>
                      </a:lnTo>
                      <a:lnTo>
                        <a:pt x="1235484" y="270657"/>
                      </a:lnTo>
                      <a:lnTo>
                        <a:pt x="1180939" y="283871"/>
                      </a:lnTo>
                      <a:lnTo>
                        <a:pt x="1147427" y="310782"/>
                      </a:lnTo>
                      <a:lnTo>
                        <a:pt x="1130991" y="354353"/>
                      </a:lnTo>
                      <a:lnTo>
                        <a:pt x="1128935" y="382559"/>
                      </a:lnTo>
                      <a:lnTo>
                        <a:pt x="1130720" y="405761"/>
                      </a:lnTo>
                      <a:lnTo>
                        <a:pt x="1144997" y="443732"/>
                      </a:lnTo>
                      <a:lnTo>
                        <a:pt x="1173315" y="470197"/>
                      </a:lnTo>
                      <a:lnTo>
                        <a:pt x="1214158" y="483559"/>
                      </a:lnTo>
                      <a:lnTo>
                        <a:pt x="1239187" y="485229"/>
                      </a:lnTo>
                      <a:lnTo>
                        <a:pt x="1492063" y="485229"/>
                      </a:lnTo>
                      <a:lnTo>
                        <a:pt x="1492063" y="413613"/>
                      </a:lnTo>
                      <a:lnTo>
                        <a:pt x="1277478" y="413613"/>
                      </a:lnTo>
                      <a:lnTo>
                        <a:pt x="1263287" y="413146"/>
                      </a:lnTo>
                      <a:lnTo>
                        <a:pt x="1228838" y="395912"/>
                      </a:lnTo>
                      <a:lnTo>
                        <a:pt x="1226316" y="379933"/>
                      </a:lnTo>
                      <a:lnTo>
                        <a:pt x="1227099" y="369701"/>
                      </a:lnTo>
                      <a:lnTo>
                        <a:pt x="1256523" y="342225"/>
                      </a:lnTo>
                      <a:lnTo>
                        <a:pt x="1284419" y="339989"/>
                      </a:lnTo>
                      <a:lnTo>
                        <a:pt x="1492063" y="339989"/>
                      </a:lnTo>
                      <a:lnTo>
                        <a:pt x="1492063" y="262087"/>
                      </a:lnTo>
                      <a:lnTo>
                        <a:pt x="1482819" y="204198"/>
                      </a:lnTo>
                      <a:lnTo>
                        <a:pt x="1455079" y="162561"/>
                      </a:lnTo>
                      <a:lnTo>
                        <a:pt x="1409124" y="137447"/>
                      </a:lnTo>
                      <a:lnTo>
                        <a:pt x="1379395" y="131169"/>
                      </a:lnTo>
                      <a:lnTo>
                        <a:pt x="1345171" y="129076"/>
                      </a:lnTo>
                      <a:close/>
                    </a:path>
                    <a:path w="1492250" h="485775" extrusionOk="0">
                      <a:moveTo>
                        <a:pt x="1492063" y="339989"/>
                      </a:moveTo>
                      <a:lnTo>
                        <a:pt x="1395347" y="339989"/>
                      </a:lnTo>
                      <a:lnTo>
                        <a:pt x="1395347" y="413613"/>
                      </a:lnTo>
                      <a:lnTo>
                        <a:pt x="1492063" y="413613"/>
                      </a:lnTo>
                      <a:lnTo>
                        <a:pt x="1492063" y="339989"/>
                      </a:lnTo>
                      <a:close/>
                    </a:path>
                  </a:pathLst>
                </a:custGeom>
                <a:solidFill>
                  <a:srgbClr val="F36E3B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" name="Google Shape;245;ge339b76e00_0_224"/>
                <p:cNvSpPr/>
                <p:nvPr/>
              </p:nvSpPr>
              <p:spPr>
                <a:xfrm>
                  <a:off x="10983599" y="876588"/>
                  <a:ext cx="825871" cy="15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4790" h="273050" extrusionOk="0">
                      <a:moveTo>
                        <a:pt x="44876" y="4508"/>
                      </a:moveTo>
                      <a:lnTo>
                        <a:pt x="0" y="4508"/>
                      </a:lnTo>
                      <a:lnTo>
                        <a:pt x="0" y="268442"/>
                      </a:lnTo>
                      <a:lnTo>
                        <a:pt x="211934" y="268442"/>
                      </a:lnTo>
                      <a:lnTo>
                        <a:pt x="211934" y="237309"/>
                      </a:lnTo>
                      <a:lnTo>
                        <a:pt x="44876" y="237309"/>
                      </a:lnTo>
                      <a:lnTo>
                        <a:pt x="44876" y="4508"/>
                      </a:lnTo>
                      <a:close/>
                    </a:path>
                    <a:path w="1494790" h="273050" extrusionOk="0">
                      <a:moveTo>
                        <a:pt x="511567" y="4508"/>
                      </a:moveTo>
                      <a:lnTo>
                        <a:pt x="266308" y="4508"/>
                      </a:lnTo>
                      <a:lnTo>
                        <a:pt x="266308" y="268442"/>
                      </a:lnTo>
                      <a:lnTo>
                        <a:pt x="519425" y="268442"/>
                      </a:lnTo>
                      <a:lnTo>
                        <a:pt x="519425" y="237309"/>
                      </a:lnTo>
                      <a:lnTo>
                        <a:pt x="311184" y="237309"/>
                      </a:lnTo>
                      <a:lnTo>
                        <a:pt x="311184" y="147442"/>
                      </a:lnTo>
                      <a:lnTo>
                        <a:pt x="498845" y="147442"/>
                      </a:lnTo>
                      <a:lnTo>
                        <a:pt x="498845" y="116480"/>
                      </a:lnTo>
                      <a:lnTo>
                        <a:pt x="311184" y="116480"/>
                      </a:lnTo>
                      <a:lnTo>
                        <a:pt x="311184" y="35618"/>
                      </a:lnTo>
                      <a:lnTo>
                        <a:pt x="511567" y="35618"/>
                      </a:lnTo>
                      <a:lnTo>
                        <a:pt x="511567" y="4508"/>
                      </a:lnTo>
                      <a:close/>
                    </a:path>
                    <a:path w="1494790" h="273050" extrusionOk="0">
                      <a:moveTo>
                        <a:pt x="722790" y="4508"/>
                      </a:moveTo>
                      <a:lnTo>
                        <a:pt x="674449" y="4508"/>
                      </a:lnTo>
                      <a:lnTo>
                        <a:pt x="544192" y="268442"/>
                      </a:lnTo>
                      <a:lnTo>
                        <a:pt x="591844" y="268442"/>
                      </a:lnTo>
                      <a:lnTo>
                        <a:pt x="629103" y="188486"/>
                      </a:lnTo>
                      <a:lnTo>
                        <a:pt x="819553" y="188486"/>
                      </a:lnTo>
                      <a:lnTo>
                        <a:pt x="804596" y="160049"/>
                      </a:lnTo>
                      <a:lnTo>
                        <a:pt x="642043" y="160049"/>
                      </a:lnTo>
                      <a:lnTo>
                        <a:pt x="679302" y="82628"/>
                      </a:lnTo>
                      <a:lnTo>
                        <a:pt x="684863" y="70103"/>
                      </a:lnTo>
                      <a:lnTo>
                        <a:pt x="689761" y="57517"/>
                      </a:lnTo>
                      <a:lnTo>
                        <a:pt x="694001" y="44880"/>
                      </a:lnTo>
                      <a:lnTo>
                        <a:pt x="697587" y="32200"/>
                      </a:lnTo>
                      <a:lnTo>
                        <a:pt x="737354" y="32200"/>
                      </a:lnTo>
                      <a:lnTo>
                        <a:pt x="722790" y="4508"/>
                      </a:lnTo>
                      <a:close/>
                    </a:path>
                    <a:path w="1494790" h="273050" extrusionOk="0">
                      <a:moveTo>
                        <a:pt x="819553" y="188486"/>
                      </a:moveTo>
                      <a:lnTo>
                        <a:pt x="770901" y="188486"/>
                      </a:lnTo>
                      <a:lnTo>
                        <a:pt x="810477" y="268442"/>
                      </a:lnTo>
                      <a:lnTo>
                        <a:pt x="861605" y="268442"/>
                      </a:lnTo>
                      <a:lnTo>
                        <a:pt x="819553" y="188486"/>
                      </a:lnTo>
                      <a:close/>
                    </a:path>
                    <a:path w="1494790" h="273050" extrusionOk="0">
                      <a:moveTo>
                        <a:pt x="737354" y="32200"/>
                      </a:moveTo>
                      <a:lnTo>
                        <a:pt x="697587" y="32200"/>
                      </a:lnTo>
                      <a:lnTo>
                        <a:pt x="702038" y="43665"/>
                      </a:lnTo>
                      <a:lnTo>
                        <a:pt x="707529" y="56617"/>
                      </a:lnTo>
                      <a:lnTo>
                        <a:pt x="714063" y="71048"/>
                      </a:lnTo>
                      <a:lnTo>
                        <a:pt x="721643" y="86953"/>
                      </a:lnTo>
                      <a:lnTo>
                        <a:pt x="757044" y="160049"/>
                      </a:lnTo>
                      <a:lnTo>
                        <a:pt x="804596" y="160049"/>
                      </a:lnTo>
                      <a:lnTo>
                        <a:pt x="737354" y="32200"/>
                      </a:lnTo>
                      <a:close/>
                    </a:path>
                    <a:path w="1494790" h="273050" extrusionOk="0">
                      <a:moveTo>
                        <a:pt x="1014347" y="4508"/>
                      </a:moveTo>
                      <a:lnTo>
                        <a:pt x="897499" y="4508"/>
                      </a:lnTo>
                      <a:lnTo>
                        <a:pt x="897499" y="268442"/>
                      </a:lnTo>
                      <a:lnTo>
                        <a:pt x="1019888" y="268442"/>
                      </a:lnTo>
                      <a:lnTo>
                        <a:pt x="1034822" y="268163"/>
                      </a:lnTo>
                      <a:lnTo>
                        <a:pt x="1074366" y="263922"/>
                      </a:lnTo>
                      <a:lnTo>
                        <a:pt x="1114860" y="250696"/>
                      </a:lnTo>
                      <a:lnTo>
                        <a:pt x="1134559" y="237309"/>
                      </a:lnTo>
                      <a:lnTo>
                        <a:pt x="942364" y="237309"/>
                      </a:lnTo>
                      <a:lnTo>
                        <a:pt x="942364" y="35618"/>
                      </a:lnTo>
                      <a:lnTo>
                        <a:pt x="1135701" y="35618"/>
                      </a:lnTo>
                      <a:lnTo>
                        <a:pt x="1124438" y="27175"/>
                      </a:lnTo>
                      <a:lnTo>
                        <a:pt x="1088752" y="11424"/>
                      </a:lnTo>
                      <a:lnTo>
                        <a:pt x="1049196" y="5453"/>
                      </a:lnTo>
                      <a:lnTo>
                        <a:pt x="1032937" y="4744"/>
                      </a:lnTo>
                      <a:lnTo>
                        <a:pt x="1014347" y="4508"/>
                      </a:lnTo>
                      <a:close/>
                    </a:path>
                    <a:path w="1494790" h="273050" extrusionOk="0">
                      <a:moveTo>
                        <a:pt x="1135701" y="35618"/>
                      </a:moveTo>
                      <a:lnTo>
                        <a:pt x="1013625" y="35618"/>
                      </a:lnTo>
                      <a:lnTo>
                        <a:pt x="1032269" y="35963"/>
                      </a:lnTo>
                      <a:lnTo>
                        <a:pt x="1048162" y="36989"/>
                      </a:lnTo>
                      <a:lnTo>
                        <a:pt x="1094806" y="52273"/>
                      </a:lnTo>
                      <a:lnTo>
                        <a:pt x="1121797" y="83166"/>
                      </a:lnTo>
                      <a:lnTo>
                        <a:pt x="1131631" y="134479"/>
                      </a:lnTo>
                      <a:lnTo>
                        <a:pt x="1131074" y="148870"/>
                      </a:lnTo>
                      <a:lnTo>
                        <a:pt x="1117825" y="195301"/>
                      </a:lnTo>
                      <a:lnTo>
                        <a:pt x="1084568" y="226583"/>
                      </a:lnTo>
                      <a:lnTo>
                        <a:pt x="1044726" y="236090"/>
                      </a:lnTo>
                      <a:lnTo>
                        <a:pt x="1014783" y="237309"/>
                      </a:lnTo>
                      <a:lnTo>
                        <a:pt x="1134559" y="237309"/>
                      </a:lnTo>
                      <a:lnTo>
                        <a:pt x="1164037" y="199446"/>
                      </a:lnTo>
                      <a:lnTo>
                        <a:pt x="1177343" y="149632"/>
                      </a:lnTo>
                      <a:lnTo>
                        <a:pt x="1177907" y="135029"/>
                      </a:lnTo>
                      <a:lnTo>
                        <a:pt x="1177071" y="117876"/>
                      </a:lnTo>
                      <a:lnTo>
                        <a:pt x="1164600" y="72292"/>
                      </a:lnTo>
                      <a:lnTo>
                        <a:pt x="1137023" y="36609"/>
                      </a:lnTo>
                      <a:lnTo>
                        <a:pt x="1135701" y="35618"/>
                      </a:lnTo>
                      <a:close/>
                    </a:path>
                    <a:path w="1494790" h="273050" extrusionOk="0">
                      <a:moveTo>
                        <a:pt x="1266753" y="180777"/>
                      </a:moveTo>
                      <a:lnTo>
                        <a:pt x="1224400" y="183657"/>
                      </a:lnTo>
                      <a:lnTo>
                        <a:pt x="1225917" y="196543"/>
                      </a:lnTo>
                      <a:lnTo>
                        <a:pt x="1229526" y="208739"/>
                      </a:lnTo>
                      <a:lnTo>
                        <a:pt x="1252723" y="240899"/>
                      </a:lnTo>
                      <a:lnTo>
                        <a:pt x="1291829" y="262488"/>
                      </a:lnTo>
                      <a:lnTo>
                        <a:pt x="1346922" y="272306"/>
                      </a:lnTo>
                      <a:lnTo>
                        <a:pt x="1368997" y="272962"/>
                      </a:lnTo>
                      <a:lnTo>
                        <a:pt x="1386780" y="272306"/>
                      </a:lnTo>
                      <a:lnTo>
                        <a:pt x="1434373" y="262580"/>
                      </a:lnTo>
                      <a:lnTo>
                        <a:pt x="1470317" y="242406"/>
                      </a:lnTo>
                      <a:lnTo>
                        <a:pt x="1471084" y="241622"/>
                      </a:lnTo>
                      <a:lnTo>
                        <a:pt x="1366932" y="241622"/>
                      </a:lnTo>
                      <a:lnTo>
                        <a:pt x="1352828" y="241133"/>
                      </a:lnTo>
                      <a:lnTo>
                        <a:pt x="1314875" y="233798"/>
                      </a:lnTo>
                      <a:lnTo>
                        <a:pt x="1280736" y="213264"/>
                      </a:lnTo>
                      <a:lnTo>
                        <a:pt x="1268746" y="190235"/>
                      </a:lnTo>
                      <a:lnTo>
                        <a:pt x="1266753" y="180777"/>
                      </a:lnTo>
                      <a:close/>
                    </a:path>
                    <a:path w="1494790" h="273050" extrusionOk="0">
                      <a:moveTo>
                        <a:pt x="1356734" y="0"/>
                      </a:moveTo>
                      <a:lnTo>
                        <a:pt x="1308891" y="5057"/>
                      </a:lnTo>
                      <a:lnTo>
                        <a:pt x="1269867" y="20077"/>
                      </a:lnTo>
                      <a:lnTo>
                        <a:pt x="1241005" y="53397"/>
                      </a:lnTo>
                      <a:lnTo>
                        <a:pt x="1237363" y="72751"/>
                      </a:lnTo>
                      <a:lnTo>
                        <a:pt x="1238107" y="81614"/>
                      </a:lnTo>
                      <a:lnTo>
                        <a:pt x="1264281" y="119071"/>
                      </a:lnTo>
                      <a:lnTo>
                        <a:pt x="1311230" y="138168"/>
                      </a:lnTo>
                      <a:lnTo>
                        <a:pt x="1372261" y="150731"/>
                      </a:lnTo>
                      <a:lnTo>
                        <a:pt x="1389429" y="154231"/>
                      </a:lnTo>
                      <a:lnTo>
                        <a:pt x="1429635" y="166563"/>
                      </a:lnTo>
                      <a:lnTo>
                        <a:pt x="1451144" y="188486"/>
                      </a:lnTo>
                      <a:lnTo>
                        <a:pt x="1451144" y="204959"/>
                      </a:lnTo>
                      <a:lnTo>
                        <a:pt x="1421471" y="232434"/>
                      </a:lnTo>
                      <a:lnTo>
                        <a:pt x="1379391" y="241248"/>
                      </a:lnTo>
                      <a:lnTo>
                        <a:pt x="1366932" y="241622"/>
                      </a:lnTo>
                      <a:lnTo>
                        <a:pt x="1471084" y="241622"/>
                      </a:lnTo>
                      <a:lnTo>
                        <a:pt x="1493435" y="204286"/>
                      </a:lnTo>
                      <a:lnTo>
                        <a:pt x="1494403" y="193889"/>
                      </a:lnTo>
                      <a:lnTo>
                        <a:pt x="1493522" y="183576"/>
                      </a:lnTo>
                      <a:lnTo>
                        <a:pt x="1472267" y="148573"/>
                      </a:lnTo>
                      <a:lnTo>
                        <a:pt x="1436587" y="129443"/>
                      </a:lnTo>
                      <a:lnTo>
                        <a:pt x="1386692" y="117275"/>
                      </a:lnTo>
                      <a:lnTo>
                        <a:pt x="1361484" y="112614"/>
                      </a:lnTo>
                      <a:lnTo>
                        <a:pt x="1336729" y="107826"/>
                      </a:lnTo>
                      <a:lnTo>
                        <a:pt x="1293814" y="93813"/>
                      </a:lnTo>
                      <a:lnTo>
                        <a:pt x="1280622" y="70400"/>
                      </a:lnTo>
                      <a:lnTo>
                        <a:pt x="1281785" y="62503"/>
                      </a:lnTo>
                      <a:lnTo>
                        <a:pt x="1323408" y="33674"/>
                      </a:lnTo>
                      <a:lnTo>
                        <a:pt x="1358604" y="30766"/>
                      </a:lnTo>
                      <a:lnTo>
                        <a:pt x="1461102" y="30766"/>
                      </a:lnTo>
                      <a:lnTo>
                        <a:pt x="1458998" y="28647"/>
                      </a:lnTo>
                      <a:lnTo>
                        <a:pt x="1423257" y="9429"/>
                      </a:lnTo>
                      <a:lnTo>
                        <a:pt x="1375048" y="589"/>
                      </a:lnTo>
                      <a:lnTo>
                        <a:pt x="1356734" y="0"/>
                      </a:lnTo>
                      <a:close/>
                    </a:path>
                    <a:path w="1494790" h="273050" extrusionOk="0">
                      <a:moveTo>
                        <a:pt x="1461102" y="30766"/>
                      </a:moveTo>
                      <a:lnTo>
                        <a:pt x="1358604" y="30766"/>
                      </a:lnTo>
                      <a:lnTo>
                        <a:pt x="1376956" y="31568"/>
                      </a:lnTo>
                      <a:lnTo>
                        <a:pt x="1392919" y="33971"/>
                      </a:lnTo>
                      <a:lnTo>
                        <a:pt x="1433588" y="59406"/>
                      </a:lnTo>
                      <a:lnTo>
                        <a:pt x="1441198" y="81378"/>
                      </a:lnTo>
                      <a:lnTo>
                        <a:pt x="1484239" y="78831"/>
                      </a:lnTo>
                      <a:lnTo>
                        <a:pt x="1482761" y="67535"/>
                      </a:lnTo>
                      <a:lnTo>
                        <a:pt x="1479493" y="56843"/>
                      </a:lnTo>
                      <a:lnTo>
                        <a:pt x="1474431" y="46758"/>
                      </a:lnTo>
                      <a:lnTo>
                        <a:pt x="1467571" y="37282"/>
                      </a:lnTo>
                      <a:lnTo>
                        <a:pt x="1461102" y="30766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46" name="Google Shape;246;ge339b76e00_0_224"/>
              <p:cNvSpPr/>
              <p:nvPr/>
            </p:nvSpPr>
            <p:spPr>
              <a:xfrm>
                <a:off x="7935060" y="445398"/>
                <a:ext cx="0" cy="61852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119505" extrusionOk="0">
                    <a:moveTo>
                      <a:pt x="0" y="0"/>
                    </a:moveTo>
                    <a:lnTo>
                      <a:pt x="0" y="1118978"/>
                    </a:lnTo>
                  </a:path>
                </a:pathLst>
              </a:custGeom>
              <a:noFill/>
              <a:ln w="9525" cap="flat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ge339b76e00_0_224"/>
              <p:cNvSpPr/>
              <p:nvPr/>
            </p:nvSpPr>
            <p:spPr>
              <a:xfrm>
                <a:off x="10273841" y="445398"/>
                <a:ext cx="0" cy="61852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119505" extrusionOk="0">
                    <a:moveTo>
                      <a:pt x="0" y="0"/>
                    </a:moveTo>
                    <a:lnTo>
                      <a:pt x="0" y="1118978"/>
                    </a:lnTo>
                  </a:path>
                </a:pathLst>
              </a:custGeom>
              <a:noFill/>
              <a:ln w="9525" cap="flat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8" name="Google Shape;248;ge339b76e00_0_224"/>
              <p:cNvGrpSpPr/>
              <p:nvPr/>
            </p:nvGrpSpPr>
            <p:grpSpPr>
              <a:xfrm>
                <a:off x="6676223" y="232242"/>
                <a:ext cx="959888" cy="940585"/>
                <a:chOff x="715379" y="449977"/>
                <a:chExt cx="1736725" cy="1701800"/>
              </a:xfrm>
            </p:grpSpPr>
            <p:sp>
              <p:nvSpPr>
                <p:cNvPr id="249" name="Google Shape;249;ge339b76e00_0_224"/>
                <p:cNvSpPr/>
                <p:nvPr/>
              </p:nvSpPr>
              <p:spPr>
                <a:xfrm>
                  <a:off x="715379" y="449977"/>
                  <a:ext cx="1736725" cy="17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725" h="1701800" extrusionOk="0">
                      <a:moveTo>
                        <a:pt x="1736426" y="0"/>
                      </a:moveTo>
                      <a:lnTo>
                        <a:pt x="0" y="0"/>
                      </a:lnTo>
                      <a:lnTo>
                        <a:pt x="0" y="1701450"/>
                      </a:lnTo>
                      <a:lnTo>
                        <a:pt x="1736426" y="1701450"/>
                      </a:lnTo>
                      <a:lnTo>
                        <a:pt x="1736426" y="0"/>
                      </a:lnTo>
                      <a:close/>
                    </a:path>
                  </a:pathLst>
                </a:custGeom>
                <a:solidFill>
                  <a:srgbClr val="BD171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" name="Google Shape;250;ge339b76e00_0_224"/>
                <p:cNvSpPr/>
                <p:nvPr/>
              </p:nvSpPr>
              <p:spPr>
                <a:xfrm>
                  <a:off x="1235717" y="668052"/>
                  <a:ext cx="699135" cy="199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135" h="199390" extrusionOk="0">
                      <a:moveTo>
                        <a:pt x="455093" y="0"/>
                      </a:moveTo>
                      <a:lnTo>
                        <a:pt x="243732" y="0"/>
                      </a:lnTo>
                      <a:lnTo>
                        <a:pt x="243732" y="199178"/>
                      </a:lnTo>
                      <a:lnTo>
                        <a:pt x="455093" y="199178"/>
                      </a:lnTo>
                      <a:lnTo>
                        <a:pt x="455093" y="171199"/>
                      </a:lnTo>
                      <a:lnTo>
                        <a:pt x="299289" y="171199"/>
                      </a:lnTo>
                      <a:lnTo>
                        <a:pt x="299289" y="28047"/>
                      </a:lnTo>
                      <a:lnTo>
                        <a:pt x="455093" y="28047"/>
                      </a:lnTo>
                      <a:lnTo>
                        <a:pt x="455093" y="0"/>
                      </a:lnTo>
                      <a:close/>
                    </a:path>
                    <a:path w="699135" h="199390" extrusionOk="0">
                      <a:moveTo>
                        <a:pt x="455093" y="28047"/>
                      </a:moveTo>
                      <a:lnTo>
                        <a:pt x="349464" y="28047"/>
                      </a:lnTo>
                      <a:lnTo>
                        <a:pt x="375707" y="30988"/>
                      </a:lnTo>
                      <a:lnTo>
                        <a:pt x="388879" y="35959"/>
                      </a:lnTo>
                      <a:lnTo>
                        <a:pt x="392964" y="46553"/>
                      </a:lnTo>
                      <a:lnTo>
                        <a:pt x="392022" y="64827"/>
                      </a:lnTo>
                      <a:lnTo>
                        <a:pt x="391926" y="67325"/>
                      </a:lnTo>
                      <a:lnTo>
                        <a:pt x="391728" y="78528"/>
                      </a:lnTo>
                      <a:lnTo>
                        <a:pt x="389752" y="85572"/>
                      </a:lnTo>
                      <a:lnTo>
                        <a:pt x="384300" y="90183"/>
                      </a:lnTo>
                      <a:lnTo>
                        <a:pt x="373658" y="95052"/>
                      </a:lnTo>
                      <a:lnTo>
                        <a:pt x="392401" y="100211"/>
                      </a:lnTo>
                      <a:lnTo>
                        <a:pt x="401903" y="105657"/>
                      </a:lnTo>
                      <a:lnTo>
                        <a:pt x="405095" y="114742"/>
                      </a:lnTo>
                      <a:lnTo>
                        <a:pt x="404906" y="130819"/>
                      </a:lnTo>
                      <a:lnTo>
                        <a:pt x="404154" y="154241"/>
                      </a:lnTo>
                      <a:lnTo>
                        <a:pt x="398893" y="166255"/>
                      </a:lnTo>
                      <a:lnTo>
                        <a:pt x="384614" y="170645"/>
                      </a:lnTo>
                      <a:lnTo>
                        <a:pt x="356806" y="171199"/>
                      </a:lnTo>
                      <a:lnTo>
                        <a:pt x="455093" y="171199"/>
                      </a:lnTo>
                      <a:lnTo>
                        <a:pt x="455093" y="28047"/>
                      </a:lnTo>
                      <a:close/>
                    </a:path>
                    <a:path w="699135" h="199390" extrusionOk="0">
                      <a:moveTo>
                        <a:pt x="351678" y="109976"/>
                      </a:moveTo>
                      <a:lnTo>
                        <a:pt x="324732" y="109976"/>
                      </a:lnTo>
                      <a:lnTo>
                        <a:pt x="324732" y="149082"/>
                      </a:lnTo>
                      <a:lnTo>
                        <a:pt x="351678" y="149082"/>
                      </a:lnTo>
                      <a:lnTo>
                        <a:pt x="355887" y="148944"/>
                      </a:lnTo>
                      <a:lnTo>
                        <a:pt x="365146" y="147018"/>
                      </a:lnTo>
                      <a:lnTo>
                        <a:pt x="374405" y="141034"/>
                      </a:lnTo>
                      <a:lnTo>
                        <a:pt x="378613" y="128720"/>
                      </a:lnTo>
                      <a:lnTo>
                        <a:pt x="378302" y="125759"/>
                      </a:lnTo>
                      <a:lnTo>
                        <a:pt x="375539" y="119262"/>
                      </a:lnTo>
                      <a:lnTo>
                        <a:pt x="367579" y="112808"/>
                      </a:lnTo>
                      <a:lnTo>
                        <a:pt x="351678" y="109976"/>
                      </a:lnTo>
                      <a:close/>
                    </a:path>
                    <a:path w="699135" h="199390" extrusionOk="0">
                      <a:moveTo>
                        <a:pt x="345289" y="50336"/>
                      </a:moveTo>
                      <a:lnTo>
                        <a:pt x="324732" y="50336"/>
                      </a:lnTo>
                      <a:lnTo>
                        <a:pt x="324732" y="87366"/>
                      </a:lnTo>
                      <a:lnTo>
                        <a:pt x="342237" y="87366"/>
                      </a:lnTo>
                      <a:lnTo>
                        <a:pt x="345915" y="87007"/>
                      </a:lnTo>
                      <a:lnTo>
                        <a:pt x="354007" y="84740"/>
                      </a:lnTo>
                      <a:lnTo>
                        <a:pt x="362099" y="78776"/>
                      </a:lnTo>
                      <a:lnTo>
                        <a:pt x="365777" y="67325"/>
                      </a:lnTo>
                      <a:lnTo>
                        <a:pt x="365574" y="64827"/>
                      </a:lnTo>
                      <a:lnTo>
                        <a:pt x="363530" y="59248"/>
                      </a:lnTo>
                      <a:lnTo>
                        <a:pt x="357487" y="53460"/>
                      </a:lnTo>
                      <a:lnTo>
                        <a:pt x="345289" y="50336"/>
                      </a:lnTo>
                      <a:close/>
                    </a:path>
                    <a:path w="699135" h="199390" extrusionOk="0">
                      <a:moveTo>
                        <a:pt x="211360" y="0"/>
                      </a:moveTo>
                      <a:lnTo>
                        <a:pt x="0" y="0"/>
                      </a:lnTo>
                      <a:lnTo>
                        <a:pt x="0" y="199178"/>
                      </a:lnTo>
                      <a:lnTo>
                        <a:pt x="211360" y="199178"/>
                      </a:lnTo>
                      <a:lnTo>
                        <a:pt x="211360" y="171199"/>
                      </a:lnTo>
                      <a:lnTo>
                        <a:pt x="55556" y="171199"/>
                      </a:lnTo>
                      <a:lnTo>
                        <a:pt x="55556" y="28047"/>
                      </a:lnTo>
                      <a:lnTo>
                        <a:pt x="211360" y="28047"/>
                      </a:lnTo>
                      <a:lnTo>
                        <a:pt x="211360" y="0"/>
                      </a:lnTo>
                      <a:close/>
                    </a:path>
                    <a:path w="699135" h="199390" extrusionOk="0">
                      <a:moveTo>
                        <a:pt x="211360" y="28047"/>
                      </a:moveTo>
                      <a:lnTo>
                        <a:pt x="105731" y="28047"/>
                      </a:lnTo>
                      <a:lnTo>
                        <a:pt x="131967" y="30988"/>
                      </a:lnTo>
                      <a:lnTo>
                        <a:pt x="145137" y="35959"/>
                      </a:lnTo>
                      <a:lnTo>
                        <a:pt x="149224" y="46553"/>
                      </a:lnTo>
                      <a:lnTo>
                        <a:pt x="148289" y="64827"/>
                      </a:lnTo>
                      <a:lnTo>
                        <a:pt x="148193" y="67325"/>
                      </a:lnTo>
                      <a:lnTo>
                        <a:pt x="147989" y="78528"/>
                      </a:lnTo>
                      <a:lnTo>
                        <a:pt x="146012" y="85572"/>
                      </a:lnTo>
                      <a:lnTo>
                        <a:pt x="140565" y="90183"/>
                      </a:lnTo>
                      <a:lnTo>
                        <a:pt x="129936" y="95052"/>
                      </a:lnTo>
                      <a:lnTo>
                        <a:pt x="148666" y="100211"/>
                      </a:lnTo>
                      <a:lnTo>
                        <a:pt x="158163" y="105657"/>
                      </a:lnTo>
                      <a:lnTo>
                        <a:pt x="161356" y="114742"/>
                      </a:lnTo>
                      <a:lnTo>
                        <a:pt x="161173" y="130819"/>
                      </a:lnTo>
                      <a:lnTo>
                        <a:pt x="160421" y="154241"/>
                      </a:lnTo>
                      <a:lnTo>
                        <a:pt x="155162" y="166255"/>
                      </a:lnTo>
                      <a:lnTo>
                        <a:pt x="140886" y="170645"/>
                      </a:lnTo>
                      <a:lnTo>
                        <a:pt x="113085" y="171199"/>
                      </a:lnTo>
                      <a:lnTo>
                        <a:pt x="211360" y="171199"/>
                      </a:lnTo>
                      <a:lnTo>
                        <a:pt x="211360" y="28047"/>
                      </a:lnTo>
                      <a:close/>
                    </a:path>
                    <a:path w="699135" h="199390" extrusionOk="0">
                      <a:moveTo>
                        <a:pt x="107945" y="109976"/>
                      </a:moveTo>
                      <a:lnTo>
                        <a:pt x="80999" y="109976"/>
                      </a:lnTo>
                      <a:lnTo>
                        <a:pt x="80999" y="149082"/>
                      </a:lnTo>
                      <a:lnTo>
                        <a:pt x="107945" y="149082"/>
                      </a:lnTo>
                      <a:lnTo>
                        <a:pt x="112156" y="148944"/>
                      </a:lnTo>
                      <a:lnTo>
                        <a:pt x="121419" y="147018"/>
                      </a:lnTo>
                      <a:lnTo>
                        <a:pt x="130681" y="141034"/>
                      </a:lnTo>
                      <a:lnTo>
                        <a:pt x="134891" y="128720"/>
                      </a:lnTo>
                      <a:lnTo>
                        <a:pt x="134579" y="125769"/>
                      </a:lnTo>
                      <a:lnTo>
                        <a:pt x="131812" y="119268"/>
                      </a:lnTo>
                      <a:lnTo>
                        <a:pt x="123848" y="112810"/>
                      </a:lnTo>
                      <a:lnTo>
                        <a:pt x="107945" y="109976"/>
                      </a:lnTo>
                      <a:close/>
                    </a:path>
                    <a:path w="699135" h="199390" extrusionOk="0">
                      <a:moveTo>
                        <a:pt x="101556" y="50336"/>
                      </a:moveTo>
                      <a:lnTo>
                        <a:pt x="80999" y="50336"/>
                      </a:lnTo>
                      <a:lnTo>
                        <a:pt x="80999" y="87366"/>
                      </a:lnTo>
                      <a:lnTo>
                        <a:pt x="98504" y="87366"/>
                      </a:lnTo>
                      <a:lnTo>
                        <a:pt x="102182" y="87007"/>
                      </a:lnTo>
                      <a:lnTo>
                        <a:pt x="110274" y="84740"/>
                      </a:lnTo>
                      <a:lnTo>
                        <a:pt x="118366" y="78776"/>
                      </a:lnTo>
                      <a:lnTo>
                        <a:pt x="122044" y="67325"/>
                      </a:lnTo>
                      <a:lnTo>
                        <a:pt x="121841" y="64827"/>
                      </a:lnTo>
                      <a:lnTo>
                        <a:pt x="119797" y="59248"/>
                      </a:lnTo>
                      <a:lnTo>
                        <a:pt x="113754" y="53460"/>
                      </a:lnTo>
                      <a:lnTo>
                        <a:pt x="101556" y="50336"/>
                      </a:lnTo>
                      <a:close/>
                    </a:path>
                    <a:path w="699135" h="199390" extrusionOk="0">
                      <a:moveTo>
                        <a:pt x="698826" y="0"/>
                      </a:moveTo>
                      <a:lnTo>
                        <a:pt x="487465" y="0"/>
                      </a:lnTo>
                      <a:lnTo>
                        <a:pt x="487465" y="199178"/>
                      </a:lnTo>
                      <a:lnTo>
                        <a:pt x="698826" y="199178"/>
                      </a:lnTo>
                      <a:lnTo>
                        <a:pt x="698826" y="179918"/>
                      </a:lnTo>
                      <a:lnTo>
                        <a:pt x="612663" y="179918"/>
                      </a:lnTo>
                      <a:lnTo>
                        <a:pt x="592976" y="176840"/>
                      </a:lnTo>
                      <a:lnTo>
                        <a:pt x="538739" y="156024"/>
                      </a:lnTo>
                      <a:lnTo>
                        <a:pt x="519310" y="99594"/>
                      </a:lnTo>
                      <a:lnTo>
                        <a:pt x="519157" y="69175"/>
                      </a:lnTo>
                      <a:lnTo>
                        <a:pt x="524799" y="51800"/>
                      </a:lnTo>
                      <a:lnTo>
                        <a:pt x="541359" y="40957"/>
                      </a:lnTo>
                      <a:lnTo>
                        <a:pt x="573960" y="30135"/>
                      </a:lnTo>
                      <a:lnTo>
                        <a:pt x="583091" y="26846"/>
                      </a:lnTo>
                      <a:lnTo>
                        <a:pt x="590523" y="25416"/>
                      </a:lnTo>
                      <a:lnTo>
                        <a:pt x="698826" y="25416"/>
                      </a:lnTo>
                      <a:lnTo>
                        <a:pt x="698826" y="0"/>
                      </a:lnTo>
                      <a:close/>
                    </a:path>
                    <a:path w="699135" h="199390" extrusionOk="0">
                      <a:moveTo>
                        <a:pt x="698826" y="132425"/>
                      </a:moveTo>
                      <a:lnTo>
                        <a:pt x="657001" y="132425"/>
                      </a:lnTo>
                      <a:lnTo>
                        <a:pt x="657001" y="159819"/>
                      </a:lnTo>
                      <a:lnTo>
                        <a:pt x="631074" y="174430"/>
                      </a:lnTo>
                      <a:lnTo>
                        <a:pt x="612663" y="179918"/>
                      </a:lnTo>
                      <a:lnTo>
                        <a:pt x="698826" y="179918"/>
                      </a:lnTo>
                      <a:lnTo>
                        <a:pt x="698826" y="132425"/>
                      </a:lnTo>
                      <a:close/>
                    </a:path>
                    <a:path w="699135" h="199390" extrusionOk="0">
                      <a:moveTo>
                        <a:pt x="601388" y="48581"/>
                      </a:moveTo>
                      <a:lnTo>
                        <a:pt x="554514" y="54175"/>
                      </a:lnTo>
                      <a:lnTo>
                        <a:pt x="545763" y="99594"/>
                      </a:lnTo>
                      <a:lnTo>
                        <a:pt x="545615" y="127318"/>
                      </a:lnTo>
                      <a:lnTo>
                        <a:pt x="551292" y="141831"/>
                      </a:lnTo>
                      <a:lnTo>
                        <a:pt x="567947" y="147875"/>
                      </a:lnTo>
                      <a:lnTo>
                        <a:pt x="600734" y="150195"/>
                      </a:lnTo>
                      <a:lnTo>
                        <a:pt x="615054" y="151537"/>
                      </a:lnTo>
                      <a:lnTo>
                        <a:pt x="625689" y="150133"/>
                      </a:lnTo>
                      <a:lnTo>
                        <a:pt x="637913" y="144318"/>
                      </a:lnTo>
                      <a:lnTo>
                        <a:pt x="657001" y="132425"/>
                      </a:lnTo>
                      <a:lnTo>
                        <a:pt x="698826" y="132425"/>
                      </a:lnTo>
                      <a:lnTo>
                        <a:pt x="698826" y="64756"/>
                      </a:lnTo>
                      <a:lnTo>
                        <a:pt x="655694" y="64756"/>
                      </a:lnTo>
                      <a:lnTo>
                        <a:pt x="640327" y="55579"/>
                      </a:lnTo>
                      <a:lnTo>
                        <a:pt x="629547" y="50835"/>
                      </a:lnTo>
                      <a:lnTo>
                        <a:pt x="618265" y="49008"/>
                      </a:lnTo>
                      <a:lnTo>
                        <a:pt x="601388" y="48581"/>
                      </a:lnTo>
                      <a:close/>
                    </a:path>
                    <a:path w="699135" h="199390" extrusionOk="0">
                      <a:moveTo>
                        <a:pt x="698826" y="25416"/>
                      </a:moveTo>
                      <a:lnTo>
                        <a:pt x="590523" y="25416"/>
                      </a:lnTo>
                      <a:lnTo>
                        <a:pt x="600208" y="25545"/>
                      </a:lnTo>
                      <a:lnTo>
                        <a:pt x="616094" y="26934"/>
                      </a:lnTo>
                      <a:lnTo>
                        <a:pt x="625811" y="28009"/>
                      </a:lnTo>
                      <a:lnTo>
                        <a:pt x="633175" y="29553"/>
                      </a:lnTo>
                      <a:lnTo>
                        <a:pt x="641899" y="32632"/>
                      </a:lnTo>
                      <a:lnTo>
                        <a:pt x="655694" y="38314"/>
                      </a:lnTo>
                      <a:lnTo>
                        <a:pt x="655694" y="64756"/>
                      </a:lnTo>
                      <a:lnTo>
                        <a:pt x="698826" y="64756"/>
                      </a:lnTo>
                      <a:lnTo>
                        <a:pt x="698826" y="254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" name="Google Shape;251;ge339b76e00_0_224"/>
                <p:cNvSpPr/>
                <p:nvPr/>
              </p:nvSpPr>
              <p:spPr>
                <a:xfrm>
                  <a:off x="1140755" y="943620"/>
                  <a:ext cx="186300" cy="221100"/>
                </a:xfrm>
                <a:prstGeom prst="rect">
                  <a:avLst/>
                </a:prstGeom>
                <a:blipFill rotWithShape="1">
                  <a:blip r:embed="rId3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" name="Google Shape;252;ge339b76e00_0_224"/>
                <p:cNvSpPr/>
                <p:nvPr/>
              </p:nvSpPr>
              <p:spPr>
                <a:xfrm>
                  <a:off x="1378267" y="943622"/>
                  <a:ext cx="468630" cy="221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630" h="221615" extrusionOk="0">
                      <a:moveTo>
                        <a:pt x="153797" y="187972"/>
                      </a:moveTo>
                      <a:lnTo>
                        <a:pt x="39293" y="187972"/>
                      </a:lnTo>
                      <a:lnTo>
                        <a:pt x="39293" y="123202"/>
                      </a:lnTo>
                      <a:lnTo>
                        <a:pt x="136156" y="123202"/>
                      </a:lnTo>
                      <a:lnTo>
                        <a:pt x="136156" y="90182"/>
                      </a:lnTo>
                      <a:lnTo>
                        <a:pt x="39293" y="90182"/>
                      </a:lnTo>
                      <a:lnTo>
                        <a:pt x="39293" y="33032"/>
                      </a:lnTo>
                      <a:lnTo>
                        <a:pt x="147916" y="33032"/>
                      </a:lnTo>
                      <a:lnTo>
                        <a:pt x="147916" y="12"/>
                      </a:lnTo>
                      <a:lnTo>
                        <a:pt x="0" y="12"/>
                      </a:lnTo>
                      <a:lnTo>
                        <a:pt x="0" y="33032"/>
                      </a:lnTo>
                      <a:lnTo>
                        <a:pt x="0" y="90182"/>
                      </a:lnTo>
                      <a:lnTo>
                        <a:pt x="0" y="123202"/>
                      </a:lnTo>
                      <a:lnTo>
                        <a:pt x="0" y="187972"/>
                      </a:lnTo>
                      <a:lnTo>
                        <a:pt x="0" y="220992"/>
                      </a:lnTo>
                      <a:lnTo>
                        <a:pt x="153797" y="220992"/>
                      </a:lnTo>
                      <a:lnTo>
                        <a:pt x="153797" y="187972"/>
                      </a:lnTo>
                      <a:close/>
                    </a:path>
                    <a:path w="468630" h="221615" extrusionOk="0">
                      <a:moveTo>
                        <a:pt x="468617" y="0"/>
                      </a:moveTo>
                      <a:lnTo>
                        <a:pt x="427151" y="0"/>
                      </a:lnTo>
                      <a:lnTo>
                        <a:pt x="422605" y="22288"/>
                      </a:lnTo>
                      <a:lnTo>
                        <a:pt x="408266" y="89128"/>
                      </a:lnTo>
                      <a:lnTo>
                        <a:pt x="398056" y="133286"/>
                      </a:lnTo>
                      <a:lnTo>
                        <a:pt x="387235" y="176682"/>
                      </a:lnTo>
                      <a:lnTo>
                        <a:pt x="375932" y="134912"/>
                      </a:lnTo>
                      <a:lnTo>
                        <a:pt x="359575" y="72237"/>
                      </a:lnTo>
                      <a:lnTo>
                        <a:pt x="343903" y="9283"/>
                      </a:lnTo>
                      <a:lnTo>
                        <a:pt x="305219" y="9283"/>
                      </a:lnTo>
                      <a:lnTo>
                        <a:pt x="294779" y="51676"/>
                      </a:lnTo>
                      <a:lnTo>
                        <a:pt x="278396" y="115277"/>
                      </a:lnTo>
                      <a:lnTo>
                        <a:pt x="261302" y="179158"/>
                      </a:lnTo>
                      <a:lnTo>
                        <a:pt x="250380" y="135369"/>
                      </a:lnTo>
                      <a:lnTo>
                        <a:pt x="239941" y="90678"/>
                      </a:lnTo>
                      <a:lnTo>
                        <a:pt x="235038" y="67945"/>
                      </a:lnTo>
                      <a:lnTo>
                        <a:pt x="221056" y="0"/>
                      </a:lnTo>
                      <a:lnTo>
                        <a:pt x="178663" y="0"/>
                      </a:lnTo>
                      <a:lnTo>
                        <a:pt x="192354" y="56083"/>
                      </a:lnTo>
                      <a:lnTo>
                        <a:pt x="206819" y="111696"/>
                      </a:lnTo>
                      <a:lnTo>
                        <a:pt x="222059" y="166789"/>
                      </a:lnTo>
                      <a:lnTo>
                        <a:pt x="238086" y="221259"/>
                      </a:lnTo>
                      <a:lnTo>
                        <a:pt x="279552" y="221259"/>
                      </a:lnTo>
                      <a:lnTo>
                        <a:pt x="290842" y="181559"/>
                      </a:lnTo>
                      <a:lnTo>
                        <a:pt x="323469" y="61887"/>
                      </a:lnTo>
                      <a:lnTo>
                        <a:pt x="339610" y="121767"/>
                      </a:lnTo>
                      <a:lnTo>
                        <a:pt x="367741" y="221259"/>
                      </a:lnTo>
                      <a:lnTo>
                        <a:pt x="409206" y="221259"/>
                      </a:lnTo>
                      <a:lnTo>
                        <a:pt x="424980" y="166789"/>
                      </a:lnTo>
                      <a:lnTo>
                        <a:pt x="440143" y="111696"/>
                      </a:lnTo>
                      <a:lnTo>
                        <a:pt x="454685" y="56083"/>
                      </a:lnTo>
                      <a:lnTo>
                        <a:pt x="4686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" name="Google Shape;253;ge339b76e00_0_224"/>
                <p:cNvSpPr/>
                <p:nvPr/>
              </p:nvSpPr>
              <p:spPr>
                <a:xfrm>
                  <a:off x="1868016" y="938963"/>
                  <a:ext cx="158400" cy="230400"/>
                </a:xfrm>
                <a:prstGeom prst="rect">
                  <a:avLst/>
                </a:prstGeom>
                <a:blipFill rotWithShape="1">
                  <a:blip r:embed="rId4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" name="Google Shape;254;ge339b76e00_0_224"/>
                <p:cNvSpPr/>
                <p:nvPr/>
              </p:nvSpPr>
              <p:spPr>
                <a:xfrm>
                  <a:off x="1127648" y="1548271"/>
                  <a:ext cx="262255" cy="173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255" h="173355" extrusionOk="0">
                      <a:moveTo>
                        <a:pt x="262029" y="0"/>
                      </a:moveTo>
                      <a:lnTo>
                        <a:pt x="237607" y="0"/>
                      </a:lnTo>
                      <a:lnTo>
                        <a:pt x="190792" y="118293"/>
                      </a:lnTo>
                      <a:lnTo>
                        <a:pt x="142956" y="0"/>
                      </a:lnTo>
                      <a:lnTo>
                        <a:pt x="119566" y="0"/>
                      </a:lnTo>
                      <a:lnTo>
                        <a:pt x="71994" y="118293"/>
                      </a:lnTo>
                      <a:lnTo>
                        <a:pt x="24674" y="0"/>
                      </a:lnTo>
                      <a:lnTo>
                        <a:pt x="0" y="0"/>
                      </a:lnTo>
                      <a:lnTo>
                        <a:pt x="69470" y="173160"/>
                      </a:lnTo>
                      <a:lnTo>
                        <a:pt x="74254" y="173160"/>
                      </a:lnTo>
                      <a:lnTo>
                        <a:pt x="131141" y="32727"/>
                      </a:lnTo>
                      <a:lnTo>
                        <a:pt x="187511" y="173160"/>
                      </a:lnTo>
                      <a:lnTo>
                        <a:pt x="192295" y="173160"/>
                      </a:lnTo>
                      <a:lnTo>
                        <a:pt x="26202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" name="Google Shape;255;ge339b76e00_0_224"/>
                <p:cNvSpPr/>
                <p:nvPr/>
              </p:nvSpPr>
              <p:spPr>
                <a:xfrm>
                  <a:off x="1391221" y="1546008"/>
                  <a:ext cx="184500" cy="176100"/>
                </a:xfrm>
                <a:prstGeom prst="rect">
                  <a:avLst/>
                </a:prstGeom>
                <a:blipFill rotWithShape="1">
                  <a:blip r:embed="rId5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" name="Google Shape;256;ge339b76e00_0_224"/>
                <p:cNvSpPr/>
                <p:nvPr/>
              </p:nvSpPr>
              <p:spPr>
                <a:xfrm>
                  <a:off x="1606425" y="1547918"/>
                  <a:ext cx="253500" cy="171900"/>
                </a:xfrm>
                <a:prstGeom prst="rect">
                  <a:avLst/>
                </a:prstGeom>
                <a:blipFill rotWithShape="1">
                  <a:blip r:embed="rId6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" name="Google Shape;257;ge339b76e00_0_224"/>
                <p:cNvSpPr/>
                <p:nvPr/>
              </p:nvSpPr>
              <p:spPr>
                <a:xfrm>
                  <a:off x="1881483" y="1548260"/>
                  <a:ext cx="158100" cy="171600"/>
                </a:xfrm>
                <a:prstGeom prst="rect">
                  <a:avLst/>
                </a:prstGeom>
                <a:blipFill rotWithShape="1">
                  <a:blip r:embed="rId7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" name="Google Shape;258;ge339b76e00_0_224"/>
                <p:cNvSpPr/>
                <p:nvPr/>
              </p:nvSpPr>
              <p:spPr>
                <a:xfrm>
                  <a:off x="1150931" y="1763974"/>
                  <a:ext cx="97200" cy="176100"/>
                </a:xfrm>
                <a:prstGeom prst="rect">
                  <a:avLst/>
                </a:prstGeom>
                <a:blipFill rotWithShape="1">
                  <a:blip r:embed="rId8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" name="Google Shape;259;ge339b76e00_0_224"/>
                <p:cNvSpPr/>
                <p:nvPr/>
              </p:nvSpPr>
              <p:spPr>
                <a:xfrm>
                  <a:off x="1275003" y="1766811"/>
                  <a:ext cx="99694" cy="1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94" h="171450" extrusionOk="0">
                      <a:moveTo>
                        <a:pt x="99669" y="148590"/>
                      </a:moveTo>
                      <a:lnTo>
                        <a:pt x="24676" y="148590"/>
                      </a:lnTo>
                      <a:lnTo>
                        <a:pt x="24676" y="95250"/>
                      </a:lnTo>
                      <a:lnTo>
                        <a:pt x="94881" y="95250"/>
                      </a:lnTo>
                      <a:lnTo>
                        <a:pt x="94881" y="73660"/>
                      </a:lnTo>
                      <a:lnTo>
                        <a:pt x="24676" y="73660"/>
                      </a:lnTo>
                      <a:lnTo>
                        <a:pt x="24676" y="21590"/>
                      </a:lnTo>
                      <a:lnTo>
                        <a:pt x="97409" y="21590"/>
                      </a:lnTo>
                      <a:lnTo>
                        <a:pt x="97409" y="0"/>
                      </a:lnTo>
                      <a:lnTo>
                        <a:pt x="0" y="0"/>
                      </a:lnTo>
                      <a:lnTo>
                        <a:pt x="0" y="21590"/>
                      </a:lnTo>
                      <a:lnTo>
                        <a:pt x="0" y="73660"/>
                      </a:lnTo>
                      <a:lnTo>
                        <a:pt x="0" y="95250"/>
                      </a:lnTo>
                      <a:lnTo>
                        <a:pt x="0" y="148590"/>
                      </a:lnTo>
                      <a:lnTo>
                        <a:pt x="0" y="171450"/>
                      </a:lnTo>
                      <a:lnTo>
                        <a:pt x="99669" y="171450"/>
                      </a:lnTo>
                      <a:lnTo>
                        <a:pt x="99669" y="1485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" name="Google Shape;260;ge339b76e00_0_224"/>
                <p:cNvSpPr/>
                <p:nvPr/>
              </p:nvSpPr>
              <p:spPr>
                <a:xfrm>
                  <a:off x="1401364" y="1766237"/>
                  <a:ext cx="264600" cy="173100"/>
                </a:xfrm>
                <a:prstGeom prst="rect">
                  <a:avLst/>
                </a:prstGeom>
                <a:blipFill rotWithShape="1">
                  <a:blip r:embed="rId9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" name="Google Shape;261;ge339b76e00_0_224"/>
                <p:cNvSpPr/>
                <p:nvPr/>
              </p:nvSpPr>
              <p:spPr>
                <a:xfrm>
                  <a:off x="1685046" y="1766217"/>
                  <a:ext cx="24764" cy="172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64" h="172085" extrusionOk="0">
                      <a:moveTo>
                        <a:pt x="24674" y="0"/>
                      </a:moveTo>
                      <a:lnTo>
                        <a:pt x="0" y="0"/>
                      </a:lnTo>
                      <a:lnTo>
                        <a:pt x="0" y="171669"/>
                      </a:lnTo>
                      <a:lnTo>
                        <a:pt x="24674" y="171669"/>
                      </a:lnTo>
                      <a:lnTo>
                        <a:pt x="246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2" name="Google Shape;262;ge339b76e00_0_224"/>
                <p:cNvSpPr/>
                <p:nvPr/>
              </p:nvSpPr>
              <p:spPr>
                <a:xfrm>
                  <a:off x="1740921" y="1763977"/>
                  <a:ext cx="154800" cy="176100"/>
                </a:xfrm>
                <a:prstGeom prst="rect">
                  <a:avLst/>
                </a:prstGeom>
                <a:blipFill rotWithShape="1">
                  <a:blip r:embed="rId10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" name="Google Shape;263;ge339b76e00_0_224"/>
                <p:cNvSpPr/>
                <p:nvPr/>
              </p:nvSpPr>
              <p:spPr>
                <a:xfrm>
                  <a:off x="1925904" y="1766811"/>
                  <a:ext cx="99694" cy="1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94" h="171450" extrusionOk="0">
                      <a:moveTo>
                        <a:pt x="99656" y="148590"/>
                      </a:moveTo>
                      <a:lnTo>
                        <a:pt x="24663" y="148590"/>
                      </a:lnTo>
                      <a:lnTo>
                        <a:pt x="24663" y="95250"/>
                      </a:lnTo>
                      <a:lnTo>
                        <a:pt x="94869" y="95250"/>
                      </a:lnTo>
                      <a:lnTo>
                        <a:pt x="94869" y="73660"/>
                      </a:lnTo>
                      <a:lnTo>
                        <a:pt x="24663" y="73660"/>
                      </a:lnTo>
                      <a:lnTo>
                        <a:pt x="24663" y="21590"/>
                      </a:lnTo>
                      <a:lnTo>
                        <a:pt x="97396" y="21590"/>
                      </a:lnTo>
                      <a:lnTo>
                        <a:pt x="97396" y="0"/>
                      </a:lnTo>
                      <a:lnTo>
                        <a:pt x="0" y="0"/>
                      </a:lnTo>
                      <a:lnTo>
                        <a:pt x="0" y="21590"/>
                      </a:lnTo>
                      <a:lnTo>
                        <a:pt x="0" y="73660"/>
                      </a:lnTo>
                      <a:lnTo>
                        <a:pt x="0" y="95250"/>
                      </a:lnTo>
                      <a:lnTo>
                        <a:pt x="0" y="148590"/>
                      </a:lnTo>
                      <a:lnTo>
                        <a:pt x="0" y="171450"/>
                      </a:lnTo>
                      <a:lnTo>
                        <a:pt x="99656" y="171450"/>
                      </a:lnTo>
                      <a:lnTo>
                        <a:pt x="99656" y="1485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" name="Google Shape;264;ge339b76e00_0_224"/>
                <p:cNvSpPr/>
                <p:nvPr/>
              </p:nvSpPr>
              <p:spPr>
                <a:xfrm>
                  <a:off x="1127648" y="1347109"/>
                  <a:ext cx="912494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2494" h="120000" extrusionOk="0">
                      <a:moveTo>
                        <a:pt x="0" y="0"/>
                      </a:moveTo>
                      <a:lnTo>
                        <a:pt x="911896" y="0"/>
                      </a:lnTo>
                    </a:path>
                  </a:pathLst>
                </a:custGeom>
                <a:noFill/>
                <a:ln w="1347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id="265" name="Google Shape;265;ge339b76e00_0_224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8100690" y="439353"/>
                <a:ext cx="2024416" cy="61338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66" name="Google Shape;266;ge339b76e00_0_224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384645" y="784985"/>
              <a:ext cx="2771396" cy="1780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7" name="Google Shape;267;ge339b76e00_0_224"/>
            <p:cNvPicPr preferRelativeResize="0"/>
            <p:nvPr/>
          </p:nvPicPr>
          <p:blipFill rotWithShape="1">
            <a:blip r:embed="rId13">
              <a:alphaModFix/>
            </a:blip>
            <a:srcRect l="49898" t="29329" r="27005" b="30305"/>
            <a:stretch/>
          </p:blipFill>
          <p:spPr>
            <a:xfrm rot="-5400000">
              <a:off x="11114398" y="5802156"/>
              <a:ext cx="634596" cy="156703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863CCE6-D2BD-D946-8EB9-817448F7CAB3}"/>
              </a:ext>
            </a:extLst>
          </p:cNvPr>
          <p:cNvSpPr txBox="1"/>
          <p:nvPr/>
        </p:nvSpPr>
        <p:spPr>
          <a:xfrm>
            <a:off x="384645" y="1622574"/>
            <a:ext cx="11315330" cy="36625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base"/>
            <a:r>
              <a:rPr lang="en-GB" sz="2800" dirty="0"/>
              <a:t>It might be helpful to you to understand the BBC’s values. </a:t>
            </a:r>
          </a:p>
          <a:p>
            <a:pPr algn="ctr" fontAlgn="base"/>
            <a:endParaRPr lang="en-GB" sz="2800" dirty="0"/>
          </a:p>
          <a:p>
            <a:pPr algn="ctr" fontAlgn="base"/>
            <a:r>
              <a:rPr lang="en-GB" sz="2800" dirty="0"/>
              <a:t>All BBC news, programmes and output </a:t>
            </a:r>
          </a:p>
          <a:p>
            <a:pPr algn="ctr" fontAlgn="base"/>
            <a:r>
              <a:rPr lang="en-GB" sz="2800" dirty="0"/>
              <a:t>are built upon the following values:</a:t>
            </a:r>
          </a:p>
          <a:p>
            <a:pPr algn="ctr" fontAlgn="base"/>
            <a:endParaRPr lang="en-GB" sz="2800" dirty="0"/>
          </a:p>
          <a:p>
            <a:pPr algn="ctr" fontAlgn="base"/>
            <a:r>
              <a:rPr lang="en-GB" sz="3600" b="1" dirty="0"/>
              <a:t>accuracy, impartiality, respect, trust </a:t>
            </a:r>
          </a:p>
          <a:p>
            <a:pPr algn="ctr" fontAlgn="base"/>
            <a:endParaRPr lang="en-GB" sz="2800" dirty="0"/>
          </a:p>
          <a:p>
            <a:pPr algn="ctr" fontAlgn="base"/>
            <a:r>
              <a:rPr lang="en-GB" sz="2800" dirty="0"/>
              <a:t>These values are also at the core of the BBC’s media literacy material.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B3639C-331A-A846-9B82-A52C7E3A6AB6}"/>
              </a:ext>
            </a:extLst>
          </p:cNvPr>
          <p:cNvSpPr txBox="1"/>
          <p:nvPr/>
        </p:nvSpPr>
        <p:spPr>
          <a:xfrm>
            <a:off x="4265571" y="432373"/>
            <a:ext cx="39164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BBC Values</a:t>
            </a:r>
          </a:p>
        </p:txBody>
      </p:sp>
    </p:spTree>
    <p:extLst>
      <p:ext uri="{BB962C8B-B14F-4D97-AF65-F5344CB8AC3E}">
        <p14:creationId xmlns:p14="http://schemas.microsoft.com/office/powerpoint/2010/main" val="2997581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oogle Shape;282;ge38c6d7718_4_0"/>
          <p:cNvGrpSpPr/>
          <p:nvPr/>
        </p:nvGrpSpPr>
        <p:grpSpPr>
          <a:xfrm>
            <a:off x="374151" y="197905"/>
            <a:ext cx="11841061" cy="6705065"/>
            <a:chOff x="374151" y="197905"/>
            <a:chExt cx="11841061" cy="6705065"/>
          </a:xfrm>
        </p:grpSpPr>
        <p:grpSp>
          <p:nvGrpSpPr>
            <p:cNvPr id="283" name="Google Shape;283;ge38c6d7718_4_0"/>
            <p:cNvGrpSpPr/>
            <p:nvPr/>
          </p:nvGrpSpPr>
          <p:grpSpPr>
            <a:xfrm>
              <a:off x="374151" y="197905"/>
              <a:ext cx="2762789" cy="506237"/>
              <a:chOff x="6676223" y="232242"/>
              <a:chExt cx="5133247" cy="940585"/>
            </a:xfrm>
          </p:grpSpPr>
          <p:grpSp>
            <p:nvGrpSpPr>
              <p:cNvPr id="284" name="Google Shape;284;ge38c6d7718_4_0"/>
              <p:cNvGrpSpPr/>
              <p:nvPr/>
            </p:nvGrpSpPr>
            <p:grpSpPr>
              <a:xfrm>
                <a:off x="10456026" y="522867"/>
                <a:ext cx="1353444" cy="504581"/>
                <a:chOff x="10456026" y="522867"/>
                <a:chExt cx="1353444" cy="504581"/>
              </a:xfrm>
            </p:grpSpPr>
            <p:grpSp>
              <p:nvGrpSpPr>
                <p:cNvPr id="285" name="Google Shape;285;ge38c6d7718_4_0"/>
                <p:cNvGrpSpPr/>
                <p:nvPr/>
              </p:nvGrpSpPr>
              <p:grpSpPr>
                <a:xfrm>
                  <a:off x="11314887" y="522867"/>
                  <a:ext cx="494509" cy="320473"/>
                  <a:chOff x="9108110" y="975804"/>
                  <a:chExt cx="894715" cy="579831"/>
                </a:xfrm>
              </p:grpSpPr>
              <p:sp>
                <p:nvSpPr>
                  <p:cNvPr id="286" name="Google Shape;286;ge38c6d7718_4_0"/>
                  <p:cNvSpPr/>
                  <p:nvPr/>
                </p:nvSpPr>
                <p:spPr>
                  <a:xfrm>
                    <a:off x="9292196" y="1218247"/>
                    <a:ext cx="158115" cy="334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334644" extrusionOk="0">
                        <a:moveTo>
                          <a:pt x="157810" y="242519"/>
                        </a:moveTo>
                        <a:lnTo>
                          <a:pt x="0" y="242519"/>
                        </a:lnTo>
                        <a:lnTo>
                          <a:pt x="0" y="334213"/>
                        </a:lnTo>
                        <a:lnTo>
                          <a:pt x="157810" y="334213"/>
                        </a:lnTo>
                        <a:lnTo>
                          <a:pt x="157810" y="242519"/>
                        </a:lnTo>
                        <a:close/>
                      </a:path>
                      <a:path w="158115" h="334644" extrusionOk="0">
                        <a:moveTo>
                          <a:pt x="157810" y="121285"/>
                        </a:moveTo>
                        <a:lnTo>
                          <a:pt x="0" y="121285"/>
                        </a:lnTo>
                        <a:lnTo>
                          <a:pt x="0" y="212991"/>
                        </a:lnTo>
                        <a:lnTo>
                          <a:pt x="157810" y="212991"/>
                        </a:lnTo>
                        <a:lnTo>
                          <a:pt x="157810" y="121285"/>
                        </a:lnTo>
                        <a:close/>
                      </a:path>
                      <a:path w="158115" h="334644" extrusionOk="0">
                        <a:moveTo>
                          <a:pt x="157810" y="0"/>
                        </a:moveTo>
                        <a:lnTo>
                          <a:pt x="0" y="0"/>
                        </a:lnTo>
                        <a:lnTo>
                          <a:pt x="0" y="91732"/>
                        </a:lnTo>
                        <a:lnTo>
                          <a:pt x="157810" y="91732"/>
                        </a:lnTo>
                        <a:lnTo>
                          <a:pt x="157810" y="0"/>
                        </a:lnTo>
                        <a:close/>
                      </a:path>
                    </a:pathLst>
                  </a:custGeom>
                  <a:solidFill>
                    <a:srgbClr val="F36E3B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" name="Google Shape;287;ge38c6d7718_4_0"/>
                  <p:cNvSpPr/>
                  <p:nvPr/>
                </p:nvSpPr>
                <p:spPr>
                  <a:xfrm>
                    <a:off x="9476346" y="1339532"/>
                    <a:ext cx="158115" cy="213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213359" extrusionOk="0">
                        <a:moveTo>
                          <a:pt x="157835" y="121234"/>
                        </a:moveTo>
                        <a:lnTo>
                          <a:pt x="0" y="121234"/>
                        </a:lnTo>
                        <a:lnTo>
                          <a:pt x="0" y="212928"/>
                        </a:lnTo>
                        <a:lnTo>
                          <a:pt x="157835" y="212928"/>
                        </a:lnTo>
                        <a:lnTo>
                          <a:pt x="157835" y="121234"/>
                        </a:lnTo>
                        <a:close/>
                      </a:path>
                      <a:path w="158115" h="213359" extrusionOk="0">
                        <a:moveTo>
                          <a:pt x="157835" y="0"/>
                        </a:moveTo>
                        <a:lnTo>
                          <a:pt x="0" y="0"/>
                        </a:lnTo>
                        <a:lnTo>
                          <a:pt x="0" y="91706"/>
                        </a:lnTo>
                        <a:lnTo>
                          <a:pt x="157835" y="91706"/>
                        </a:lnTo>
                        <a:lnTo>
                          <a:pt x="157835" y="0"/>
                        </a:lnTo>
                        <a:close/>
                      </a:path>
                    </a:pathLst>
                  </a:custGeom>
                  <a:solidFill>
                    <a:srgbClr val="FCB43D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" name="Google Shape;288;ge38c6d7718_4_0"/>
                  <p:cNvSpPr/>
                  <p:nvPr/>
                </p:nvSpPr>
                <p:spPr>
                  <a:xfrm>
                    <a:off x="9660445" y="1218247"/>
                    <a:ext cx="158115" cy="334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334644" extrusionOk="0">
                        <a:moveTo>
                          <a:pt x="157835" y="242519"/>
                        </a:moveTo>
                        <a:lnTo>
                          <a:pt x="0" y="242519"/>
                        </a:lnTo>
                        <a:lnTo>
                          <a:pt x="0" y="334213"/>
                        </a:lnTo>
                        <a:lnTo>
                          <a:pt x="157835" y="334213"/>
                        </a:lnTo>
                        <a:lnTo>
                          <a:pt x="157835" y="242519"/>
                        </a:lnTo>
                        <a:close/>
                      </a:path>
                      <a:path w="158115" h="334644" extrusionOk="0">
                        <a:moveTo>
                          <a:pt x="157835" y="121272"/>
                        </a:moveTo>
                        <a:lnTo>
                          <a:pt x="0" y="121272"/>
                        </a:lnTo>
                        <a:lnTo>
                          <a:pt x="0" y="212979"/>
                        </a:lnTo>
                        <a:lnTo>
                          <a:pt x="157835" y="212979"/>
                        </a:lnTo>
                        <a:lnTo>
                          <a:pt x="157835" y="121272"/>
                        </a:lnTo>
                        <a:close/>
                      </a:path>
                      <a:path w="158115" h="334644" extrusionOk="0">
                        <a:moveTo>
                          <a:pt x="157835" y="0"/>
                        </a:moveTo>
                        <a:lnTo>
                          <a:pt x="0" y="0"/>
                        </a:lnTo>
                        <a:lnTo>
                          <a:pt x="0" y="91732"/>
                        </a:lnTo>
                        <a:lnTo>
                          <a:pt x="157835" y="91732"/>
                        </a:lnTo>
                        <a:lnTo>
                          <a:pt x="157835" y="0"/>
                        </a:lnTo>
                        <a:close/>
                      </a:path>
                    </a:pathLst>
                  </a:custGeom>
                  <a:solidFill>
                    <a:srgbClr val="F36E3B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" name="Google Shape;289;ge38c6d7718_4_0"/>
                  <p:cNvSpPr/>
                  <p:nvPr/>
                </p:nvSpPr>
                <p:spPr>
                  <a:xfrm>
                    <a:off x="9844621" y="1097000"/>
                    <a:ext cx="158115" cy="4559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455930" extrusionOk="0">
                        <a:moveTo>
                          <a:pt x="157784" y="363766"/>
                        </a:moveTo>
                        <a:lnTo>
                          <a:pt x="0" y="363766"/>
                        </a:lnTo>
                        <a:lnTo>
                          <a:pt x="0" y="455460"/>
                        </a:lnTo>
                        <a:lnTo>
                          <a:pt x="157784" y="455460"/>
                        </a:lnTo>
                        <a:lnTo>
                          <a:pt x="157784" y="363766"/>
                        </a:lnTo>
                        <a:close/>
                      </a:path>
                      <a:path w="158115" h="455930" extrusionOk="0">
                        <a:moveTo>
                          <a:pt x="157784" y="242519"/>
                        </a:moveTo>
                        <a:lnTo>
                          <a:pt x="0" y="242519"/>
                        </a:lnTo>
                        <a:lnTo>
                          <a:pt x="0" y="334225"/>
                        </a:lnTo>
                        <a:lnTo>
                          <a:pt x="157784" y="334225"/>
                        </a:lnTo>
                        <a:lnTo>
                          <a:pt x="157784" y="242519"/>
                        </a:lnTo>
                        <a:close/>
                      </a:path>
                      <a:path w="158115" h="455930" extrusionOk="0">
                        <a:moveTo>
                          <a:pt x="157784" y="0"/>
                        </a:moveTo>
                        <a:lnTo>
                          <a:pt x="0" y="0"/>
                        </a:lnTo>
                        <a:lnTo>
                          <a:pt x="0" y="91744"/>
                        </a:lnTo>
                        <a:lnTo>
                          <a:pt x="157784" y="91744"/>
                        </a:lnTo>
                        <a:lnTo>
                          <a:pt x="157784" y="0"/>
                        </a:lnTo>
                        <a:close/>
                      </a:path>
                    </a:pathLst>
                  </a:custGeom>
                  <a:solidFill>
                    <a:srgbClr val="FCB43D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" name="Google Shape;290;ge38c6d7718_4_0"/>
                  <p:cNvSpPr/>
                  <p:nvPr/>
                </p:nvSpPr>
                <p:spPr>
                  <a:xfrm>
                    <a:off x="9660450" y="1096998"/>
                    <a:ext cx="158115" cy="92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92075" extrusionOk="0">
                        <a:moveTo>
                          <a:pt x="157789" y="0"/>
                        </a:moveTo>
                        <a:lnTo>
                          <a:pt x="0" y="0"/>
                        </a:lnTo>
                        <a:lnTo>
                          <a:pt x="0" y="91736"/>
                        </a:lnTo>
                        <a:lnTo>
                          <a:pt x="157789" y="91736"/>
                        </a:lnTo>
                        <a:lnTo>
                          <a:pt x="157789" y="0"/>
                        </a:lnTo>
                        <a:close/>
                      </a:path>
                    </a:pathLst>
                  </a:custGeom>
                  <a:solidFill>
                    <a:srgbClr val="F36E3B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" name="Google Shape;291;ge38c6d7718_4_0"/>
                  <p:cNvSpPr/>
                  <p:nvPr/>
                </p:nvSpPr>
                <p:spPr>
                  <a:xfrm>
                    <a:off x="9844621" y="975804"/>
                    <a:ext cx="158115" cy="334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334644" extrusionOk="0">
                        <a:moveTo>
                          <a:pt x="157784" y="242404"/>
                        </a:moveTo>
                        <a:lnTo>
                          <a:pt x="0" y="242404"/>
                        </a:lnTo>
                        <a:lnTo>
                          <a:pt x="0" y="334149"/>
                        </a:lnTo>
                        <a:lnTo>
                          <a:pt x="157784" y="334149"/>
                        </a:lnTo>
                        <a:lnTo>
                          <a:pt x="157784" y="242404"/>
                        </a:lnTo>
                        <a:close/>
                      </a:path>
                      <a:path w="158115" h="334644" extrusionOk="0">
                        <a:moveTo>
                          <a:pt x="157784" y="0"/>
                        </a:moveTo>
                        <a:lnTo>
                          <a:pt x="0" y="0"/>
                        </a:lnTo>
                        <a:lnTo>
                          <a:pt x="0" y="91732"/>
                        </a:lnTo>
                        <a:lnTo>
                          <a:pt x="157784" y="91732"/>
                        </a:lnTo>
                        <a:lnTo>
                          <a:pt x="157784" y="0"/>
                        </a:lnTo>
                        <a:close/>
                      </a:path>
                    </a:pathLst>
                  </a:custGeom>
                  <a:solidFill>
                    <a:srgbClr val="FCB43D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" name="Google Shape;292;ge38c6d7718_4_0"/>
                  <p:cNvSpPr/>
                  <p:nvPr/>
                </p:nvSpPr>
                <p:spPr>
                  <a:xfrm>
                    <a:off x="9292247" y="1552460"/>
                    <a:ext cx="526415" cy="19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6415" h="1905" extrusionOk="0">
                        <a:moveTo>
                          <a:pt x="157784" y="0"/>
                        </a:moveTo>
                        <a:lnTo>
                          <a:pt x="0" y="0"/>
                        </a:lnTo>
                        <a:lnTo>
                          <a:pt x="0" y="1308"/>
                        </a:lnTo>
                        <a:lnTo>
                          <a:pt x="157784" y="1308"/>
                        </a:lnTo>
                        <a:lnTo>
                          <a:pt x="157784" y="0"/>
                        </a:lnTo>
                        <a:close/>
                      </a:path>
                      <a:path w="526415" h="1905" extrusionOk="0">
                        <a:moveTo>
                          <a:pt x="341922" y="0"/>
                        </a:moveTo>
                        <a:lnTo>
                          <a:pt x="184099" y="0"/>
                        </a:lnTo>
                        <a:lnTo>
                          <a:pt x="184099" y="1308"/>
                        </a:lnTo>
                        <a:lnTo>
                          <a:pt x="341922" y="1308"/>
                        </a:lnTo>
                        <a:lnTo>
                          <a:pt x="341922" y="0"/>
                        </a:lnTo>
                        <a:close/>
                      </a:path>
                      <a:path w="526415" h="1905" extrusionOk="0">
                        <a:moveTo>
                          <a:pt x="526034" y="0"/>
                        </a:moveTo>
                        <a:lnTo>
                          <a:pt x="368185" y="0"/>
                        </a:lnTo>
                        <a:lnTo>
                          <a:pt x="368185" y="1308"/>
                        </a:lnTo>
                        <a:lnTo>
                          <a:pt x="526034" y="1308"/>
                        </a:lnTo>
                        <a:lnTo>
                          <a:pt x="526034" y="0"/>
                        </a:lnTo>
                        <a:close/>
                      </a:path>
                    </a:pathLst>
                  </a:custGeom>
                  <a:solidFill>
                    <a:srgbClr val="FFF1E2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" name="Google Shape;293;ge38c6d7718_4_0"/>
                  <p:cNvSpPr/>
                  <p:nvPr/>
                </p:nvSpPr>
                <p:spPr>
                  <a:xfrm>
                    <a:off x="9108113" y="1462087"/>
                    <a:ext cx="158115" cy="92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92075" extrusionOk="0">
                        <a:moveTo>
                          <a:pt x="157858" y="0"/>
                        </a:moveTo>
                        <a:lnTo>
                          <a:pt x="0" y="0"/>
                        </a:lnTo>
                        <a:lnTo>
                          <a:pt x="0" y="91713"/>
                        </a:lnTo>
                        <a:lnTo>
                          <a:pt x="157858" y="91713"/>
                        </a:lnTo>
                        <a:lnTo>
                          <a:pt x="157858" y="0"/>
                        </a:lnTo>
                        <a:close/>
                      </a:path>
                    </a:pathLst>
                  </a:custGeom>
                  <a:solidFill>
                    <a:srgbClr val="FCB43D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" name="Google Shape;294;ge38c6d7718_4_0"/>
                  <p:cNvSpPr/>
                  <p:nvPr/>
                </p:nvSpPr>
                <p:spPr>
                  <a:xfrm>
                    <a:off x="9108110" y="1552460"/>
                    <a:ext cx="894715" cy="3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4715" h="3175" extrusionOk="0">
                        <a:moveTo>
                          <a:pt x="157861" y="1320"/>
                        </a:moveTo>
                        <a:lnTo>
                          <a:pt x="0" y="1320"/>
                        </a:lnTo>
                        <a:lnTo>
                          <a:pt x="0" y="2679"/>
                        </a:lnTo>
                        <a:lnTo>
                          <a:pt x="157861" y="2679"/>
                        </a:lnTo>
                        <a:lnTo>
                          <a:pt x="157861" y="1320"/>
                        </a:lnTo>
                        <a:close/>
                      </a:path>
                      <a:path w="894715" h="3175" extrusionOk="0">
                        <a:moveTo>
                          <a:pt x="894295" y="0"/>
                        </a:moveTo>
                        <a:lnTo>
                          <a:pt x="736511" y="0"/>
                        </a:lnTo>
                        <a:lnTo>
                          <a:pt x="736511" y="1308"/>
                        </a:lnTo>
                        <a:lnTo>
                          <a:pt x="894295" y="1308"/>
                        </a:lnTo>
                        <a:lnTo>
                          <a:pt x="894295" y="0"/>
                        </a:lnTo>
                        <a:close/>
                      </a:path>
                    </a:pathLst>
                  </a:custGeom>
                  <a:solidFill>
                    <a:srgbClr val="FFF1E2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95" name="Google Shape;295;ge38c6d7718_4_0"/>
                <p:cNvSpPr/>
                <p:nvPr/>
              </p:nvSpPr>
              <p:spPr>
                <a:xfrm>
                  <a:off x="10456026" y="574912"/>
                  <a:ext cx="824468" cy="268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250" h="485775" extrusionOk="0">
                      <a:moveTo>
                        <a:pt x="354202" y="0"/>
                      </a:moveTo>
                      <a:lnTo>
                        <a:pt x="260458" y="0"/>
                      </a:lnTo>
                      <a:lnTo>
                        <a:pt x="260458" y="129076"/>
                      </a:lnTo>
                      <a:lnTo>
                        <a:pt x="179917" y="129076"/>
                      </a:lnTo>
                      <a:lnTo>
                        <a:pt x="131931" y="132250"/>
                      </a:lnTo>
                      <a:lnTo>
                        <a:pt x="94260" y="141775"/>
                      </a:lnTo>
                      <a:lnTo>
                        <a:pt x="50793" y="170216"/>
                      </a:lnTo>
                      <a:lnTo>
                        <a:pt x="21643" y="209575"/>
                      </a:lnTo>
                      <a:lnTo>
                        <a:pt x="5400" y="252976"/>
                      </a:lnTo>
                      <a:lnTo>
                        <a:pt x="0" y="302707"/>
                      </a:lnTo>
                      <a:lnTo>
                        <a:pt x="2870" y="343419"/>
                      </a:lnTo>
                      <a:lnTo>
                        <a:pt x="25818" y="410591"/>
                      </a:lnTo>
                      <a:lnTo>
                        <a:pt x="71085" y="458123"/>
                      </a:lnTo>
                      <a:lnTo>
                        <a:pt x="134967" y="482216"/>
                      </a:lnTo>
                      <a:lnTo>
                        <a:pt x="173654" y="485229"/>
                      </a:lnTo>
                      <a:lnTo>
                        <a:pt x="354202" y="485229"/>
                      </a:lnTo>
                      <a:lnTo>
                        <a:pt x="354202" y="409001"/>
                      </a:lnTo>
                      <a:lnTo>
                        <a:pt x="196103" y="409001"/>
                      </a:lnTo>
                      <a:lnTo>
                        <a:pt x="171334" y="407586"/>
                      </a:lnTo>
                      <a:lnTo>
                        <a:pt x="133620" y="396278"/>
                      </a:lnTo>
                      <a:lnTo>
                        <a:pt x="104212" y="355884"/>
                      </a:lnTo>
                      <a:lnTo>
                        <a:pt x="98722" y="309624"/>
                      </a:lnTo>
                      <a:lnTo>
                        <a:pt x="100217" y="283730"/>
                      </a:lnTo>
                      <a:lnTo>
                        <a:pt x="112176" y="243878"/>
                      </a:lnTo>
                      <a:lnTo>
                        <a:pt x="154868" y="211957"/>
                      </a:lnTo>
                      <a:lnTo>
                        <a:pt x="203674" y="205969"/>
                      </a:lnTo>
                      <a:lnTo>
                        <a:pt x="354202" y="205969"/>
                      </a:lnTo>
                      <a:lnTo>
                        <a:pt x="354202" y="0"/>
                      </a:lnTo>
                      <a:close/>
                    </a:path>
                    <a:path w="1492250" h="485775" extrusionOk="0">
                      <a:moveTo>
                        <a:pt x="354202" y="205969"/>
                      </a:moveTo>
                      <a:lnTo>
                        <a:pt x="260458" y="205969"/>
                      </a:lnTo>
                      <a:lnTo>
                        <a:pt x="260458" y="409001"/>
                      </a:lnTo>
                      <a:lnTo>
                        <a:pt x="354202" y="409001"/>
                      </a:lnTo>
                      <a:lnTo>
                        <a:pt x="354202" y="205969"/>
                      </a:lnTo>
                      <a:close/>
                    </a:path>
                    <a:path w="1492250" h="485775" extrusionOk="0">
                      <a:moveTo>
                        <a:pt x="636123" y="129076"/>
                      </a:moveTo>
                      <a:lnTo>
                        <a:pt x="443346" y="129076"/>
                      </a:lnTo>
                      <a:lnTo>
                        <a:pt x="443346" y="202676"/>
                      </a:lnTo>
                      <a:lnTo>
                        <a:pt x="600447" y="202676"/>
                      </a:lnTo>
                      <a:lnTo>
                        <a:pt x="622558" y="203481"/>
                      </a:lnTo>
                      <a:lnTo>
                        <a:pt x="666970" y="215536"/>
                      </a:lnTo>
                      <a:lnTo>
                        <a:pt x="685634" y="260102"/>
                      </a:lnTo>
                      <a:lnTo>
                        <a:pt x="685634" y="269004"/>
                      </a:lnTo>
                      <a:lnTo>
                        <a:pt x="561846" y="269004"/>
                      </a:lnTo>
                      <a:lnTo>
                        <a:pt x="526436" y="270657"/>
                      </a:lnTo>
                      <a:lnTo>
                        <a:pt x="471885" y="283871"/>
                      </a:lnTo>
                      <a:lnTo>
                        <a:pt x="438380" y="310782"/>
                      </a:lnTo>
                      <a:lnTo>
                        <a:pt x="421972" y="354353"/>
                      </a:lnTo>
                      <a:lnTo>
                        <a:pt x="419922" y="382559"/>
                      </a:lnTo>
                      <a:lnTo>
                        <a:pt x="421702" y="405761"/>
                      </a:lnTo>
                      <a:lnTo>
                        <a:pt x="435960" y="443732"/>
                      </a:lnTo>
                      <a:lnTo>
                        <a:pt x="464262" y="470197"/>
                      </a:lnTo>
                      <a:lnTo>
                        <a:pt x="505112" y="483559"/>
                      </a:lnTo>
                      <a:lnTo>
                        <a:pt x="530151" y="485229"/>
                      </a:lnTo>
                      <a:lnTo>
                        <a:pt x="783003" y="485229"/>
                      </a:lnTo>
                      <a:lnTo>
                        <a:pt x="783003" y="413613"/>
                      </a:lnTo>
                      <a:lnTo>
                        <a:pt x="568454" y="413613"/>
                      </a:lnTo>
                      <a:lnTo>
                        <a:pt x="554245" y="413146"/>
                      </a:lnTo>
                      <a:lnTo>
                        <a:pt x="519785" y="395912"/>
                      </a:lnTo>
                      <a:lnTo>
                        <a:pt x="517268" y="379933"/>
                      </a:lnTo>
                      <a:lnTo>
                        <a:pt x="518051" y="369701"/>
                      </a:lnTo>
                      <a:lnTo>
                        <a:pt x="547480" y="342225"/>
                      </a:lnTo>
                      <a:lnTo>
                        <a:pt x="575371" y="339989"/>
                      </a:lnTo>
                      <a:lnTo>
                        <a:pt x="783003" y="339989"/>
                      </a:lnTo>
                      <a:lnTo>
                        <a:pt x="783003" y="262087"/>
                      </a:lnTo>
                      <a:lnTo>
                        <a:pt x="773763" y="204198"/>
                      </a:lnTo>
                      <a:lnTo>
                        <a:pt x="746042" y="162561"/>
                      </a:lnTo>
                      <a:lnTo>
                        <a:pt x="700078" y="137447"/>
                      </a:lnTo>
                      <a:lnTo>
                        <a:pt x="670351" y="131169"/>
                      </a:lnTo>
                      <a:lnTo>
                        <a:pt x="636123" y="129076"/>
                      </a:lnTo>
                      <a:close/>
                    </a:path>
                    <a:path w="1492250" h="485775" extrusionOk="0">
                      <a:moveTo>
                        <a:pt x="783003" y="339989"/>
                      </a:moveTo>
                      <a:lnTo>
                        <a:pt x="686288" y="339989"/>
                      </a:lnTo>
                      <a:lnTo>
                        <a:pt x="686288" y="413613"/>
                      </a:lnTo>
                      <a:lnTo>
                        <a:pt x="783003" y="413613"/>
                      </a:lnTo>
                      <a:lnTo>
                        <a:pt x="783003" y="339989"/>
                      </a:lnTo>
                      <a:close/>
                    </a:path>
                    <a:path w="1492250" h="485775" extrusionOk="0">
                      <a:moveTo>
                        <a:pt x="990315" y="200026"/>
                      </a:moveTo>
                      <a:lnTo>
                        <a:pt x="896249" y="200026"/>
                      </a:lnTo>
                      <a:lnTo>
                        <a:pt x="896249" y="373658"/>
                      </a:lnTo>
                      <a:lnTo>
                        <a:pt x="903171" y="421232"/>
                      </a:lnTo>
                      <a:lnTo>
                        <a:pt x="923953" y="456332"/>
                      </a:lnTo>
                      <a:lnTo>
                        <a:pt x="957789" y="478012"/>
                      </a:lnTo>
                      <a:lnTo>
                        <a:pt x="1003851" y="485229"/>
                      </a:lnTo>
                      <a:lnTo>
                        <a:pt x="1089669" y="485229"/>
                      </a:lnTo>
                      <a:lnTo>
                        <a:pt x="1089669" y="414278"/>
                      </a:lnTo>
                      <a:lnTo>
                        <a:pt x="1051044" y="414278"/>
                      </a:lnTo>
                      <a:lnTo>
                        <a:pt x="1035474" y="413315"/>
                      </a:lnTo>
                      <a:lnTo>
                        <a:pt x="997922" y="389732"/>
                      </a:lnTo>
                      <a:lnTo>
                        <a:pt x="990315" y="343958"/>
                      </a:lnTo>
                      <a:lnTo>
                        <a:pt x="990315" y="200026"/>
                      </a:lnTo>
                      <a:close/>
                    </a:path>
                    <a:path w="1492250" h="485775" extrusionOk="0">
                      <a:moveTo>
                        <a:pt x="1089669" y="129076"/>
                      </a:moveTo>
                      <a:lnTo>
                        <a:pt x="829876" y="129076"/>
                      </a:lnTo>
                      <a:lnTo>
                        <a:pt x="829876" y="200026"/>
                      </a:lnTo>
                      <a:lnTo>
                        <a:pt x="1089669" y="200026"/>
                      </a:lnTo>
                      <a:lnTo>
                        <a:pt x="1089669" y="129076"/>
                      </a:lnTo>
                      <a:close/>
                    </a:path>
                    <a:path w="1492250" h="485775" extrusionOk="0">
                      <a:moveTo>
                        <a:pt x="990315" y="0"/>
                      </a:moveTo>
                      <a:lnTo>
                        <a:pt x="896249" y="0"/>
                      </a:lnTo>
                      <a:lnTo>
                        <a:pt x="896249" y="129076"/>
                      </a:lnTo>
                      <a:lnTo>
                        <a:pt x="990315" y="129076"/>
                      </a:lnTo>
                      <a:lnTo>
                        <a:pt x="990315" y="0"/>
                      </a:lnTo>
                      <a:close/>
                    </a:path>
                    <a:path w="1492250" h="485775" extrusionOk="0">
                      <a:moveTo>
                        <a:pt x="1345171" y="129076"/>
                      </a:moveTo>
                      <a:lnTo>
                        <a:pt x="1152394" y="129076"/>
                      </a:lnTo>
                      <a:lnTo>
                        <a:pt x="1152394" y="202676"/>
                      </a:lnTo>
                      <a:lnTo>
                        <a:pt x="1309518" y="202676"/>
                      </a:lnTo>
                      <a:lnTo>
                        <a:pt x="1331622" y="203481"/>
                      </a:lnTo>
                      <a:lnTo>
                        <a:pt x="1376018" y="215536"/>
                      </a:lnTo>
                      <a:lnTo>
                        <a:pt x="1394670" y="260102"/>
                      </a:lnTo>
                      <a:lnTo>
                        <a:pt x="1394670" y="269004"/>
                      </a:lnTo>
                      <a:lnTo>
                        <a:pt x="1270882" y="269004"/>
                      </a:lnTo>
                      <a:lnTo>
                        <a:pt x="1235484" y="270657"/>
                      </a:lnTo>
                      <a:lnTo>
                        <a:pt x="1180939" y="283871"/>
                      </a:lnTo>
                      <a:lnTo>
                        <a:pt x="1147427" y="310782"/>
                      </a:lnTo>
                      <a:lnTo>
                        <a:pt x="1130991" y="354353"/>
                      </a:lnTo>
                      <a:lnTo>
                        <a:pt x="1128935" y="382559"/>
                      </a:lnTo>
                      <a:lnTo>
                        <a:pt x="1130720" y="405761"/>
                      </a:lnTo>
                      <a:lnTo>
                        <a:pt x="1144997" y="443732"/>
                      </a:lnTo>
                      <a:lnTo>
                        <a:pt x="1173315" y="470197"/>
                      </a:lnTo>
                      <a:lnTo>
                        <a:pt x="1214158" y="483559"/>
                      </a:lnTo>
                      <a:lnTo>
                        <a:pt x="1239187" y="485229"/>
                      </a:lnTo>
                      <a:lnTo>
                        <a:pt x="1492063" y="485229"/>
                      </a:lnTo>
                      <a:lnTo>
                        <a:pt x="1492063" y="413613"/>
                      </a:lnTo>
                      <a:lnTo>
                        <a:pt x="1277478" y="413613"/>
                      </a:lnTo>
                      <a:lnTo>
                        <a:pt x="1263287" y="413146"/>
                      </a:lnTo>
                      <a:lnTo>
                        <a:pt x="1228838" y="395912"/>
                      </a:lnTo>
                      <a:lnTo>
                        <a:pt x="1226316" y="379933"/>
                      </a:lnTo>
                      <a:lnTo>
                        <a:pt x="1227099" y="369701"/>
                      </a:lnTo>
                      <a:lnTo>
                        <a:pt x="1256523" y="342225"/>
                      </a:lnTo>
                      <a:lnTo>
                        <a:pt x="1284419" y="339989"/>
                      </a:lnTo>
                      <a:lnTo>
                        <a:pt x="1492063" y="339989"/>
                      </a:lnTo>
                      <a:lnTo>
                        <a:pt x="1492063" y="262087"/>
                      </a:lnTo>
                      <a:lnTo>
                        <a:pt x="1482819" y="204198"/>
                      </a:lnTo>
                      <a:lnTo>
                        <a:pt x="1455079" y="162561"/>
                      </a:lnTo>
                      <a:lnTo>
                        <a:pt x="1409124" y="137447"/>
                      </a:lnTo>
                      <a:lnTo>
                        <a:pt x="1379395" y="131169"/>
                      </a:lnTo>
                      <a:lnTo>
                        <a:pt x="1345171" y="129076"/>
                      </a:lnTo>
                      <a:close/>
                    </a:path>
                    <a:path w="1492250" h="485775" extrusionOk="0">
                      <a:moveTo>
                        <a:pt x="1492063" y="339989"/>
                      </a:moveTo>
                      <a:lnTo>
                        <a:pt x="1395347" y="339989"/>
                      </a:lnTo>
                      <a:lnTo>
                        <a:pt x="1395347" y="413613"/>
                      </a:lnTo>
                      <a:lnTo>
                        <a:pt x="1492063" y="413613"/>
                      </a:lnTo>
                      <a:lnTo>
                        <a:pt x="1492063" y="339989"/>
                      </a:lnTo>
                      <a:close/>
                    </a:path>
                  </a:pathLst>
                </a:custGeom>
                <a:solidFill>
                  <a:srgbClr val="F36E3B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" name="Google Shape;296;ge38c6d7718_4_0"/>
                <p:cNvSpPr/>
                <p:nvPr/>
              </p:nvSpPr>
              <p:spPr>
                <a:xfrm>
                  <a:off x="10983599" y="876588"/>
                  <a:ext cx="825871" cy="15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4790" h="273050" extrusionOk="0">
                      <a:moveTo>
                        <a:pt x="44876" y="4508"/>
                      </a:moveTo>
                      <a:lnTo>
                        <a:pt x="0" y="4508"/>
                      </a:lnTo>
                      <a:lnTo>
                        <a:pt x="0" y="268442"/>
                      </a:lnTo>
                      <a:lnTo>
                        <a:pt x="211934" y="268442"/>
                      </a:lnTo>
                      <a:lnTo>
                        <a:pt x="211934" y="237309"/>
                      </a:lnTo>
                      <a:lnTo>
                        <a:pt x="44876" y="237309"/>
                      </a:lnTo>
                      <a:lnTo>
                        <a:pt x="44876" y="4508"/>
                      </a:lnTo>
                      <a:close/>
                    </a:path>
                    <a:path w="1494790" h="273050" extrusionOk="0">
                      <a:moveTo>
                        <a:pt x="511567" y="4508"/>
                      </a:moveTo>
                      <a:lnTo>
                        <a:pt x="266308" y="4508"/>
                      </a:lnTo>
                      <a:lnTo>
                        <a:pt x="266308" y="268442"/>
                      </a:lnTo>
                      <a:lnTo>
                        <a:pt x="519425" y="268442"/>
                      </a:lnTo>
                      <a:lnTo>
                        <a:pt x="519425" y="237309"/>
                      </a:lnTo>
                      <a:lnTo>
                        <a:pt x="311184" y="237309"/>
                      </a:lnTo>
                      <a:lnTo>
                        <a:pt x="311184" y="147442"/>
                      </a:lnTo>
                      <a:lnTo>
                        <a:pt x="498845" y="147442"/>
                      </a:lnTo>
                      <a:lnTo>
                        <a:pt x="498845" y="116480"/>
                      </a:lnTo>
                      <a:lnTo>
                        <a:pt x="311184" y="116480"/>
                      </a:lnTo>
                      <a:lnTo>
                        <a:pt x="311184" y="35618"/>
                      </a:lnTo>
                      <a:lnTo>
                        <a:pt x="511567" y="35618"/>
                      </a:lnTo>
                      <a:lnTo>
                        <a:pt x="511567" y="4508"/>
                      </a:lnTo>
                      <a:close/>
                    </a:path>
                    <a:path w="1494790" h="273050" extrusionOk="0">
                      <a:moveTo>
                        <a:pt x="722790" y="4508"/>
                      </a:moveTo>
                      <a:lnTo>
                        <a:pt x="674449" y="4508"/>
                      </a:lnTo>
                      <a:lnTo>
                        <a:pt x="544192" y="268442"/>
                      </a:lnTo>
                      <a:lnTo>
                        <a:pt x="591844" y="268442"/>
                      </a:lnTo>
                      <a:lnTo>
                        <a:pt x="629103" y="188486"/>
                      </a:lnTo>
                      <a:lnTo>
                        <a:pt x="819553" y="188486"/>
                      </a:lnTo>
                      <a:lnTo>
                        <a:pt x="804596" y="160049"/>
                      </a:lnTo>
                      <a:lnTo>
                        <a:pt x="642043" y="160049"/>
                      </a:lnTo>
                      <a:lnTo>
                        <a:pt x="679302" y="82628"/>
                      </a:lnTo>
                      <a:lnTo>
                        <a:pt x="684863" y="70103"/>
                      </a:lnTo>
                      <a:lnTo>
                        <a:pt x="689761" y="57517"/>
                      </a:lnTo>
                      <a:lnTo>
                        <a:pt x="694001" y="44880"/>
                      </a:lnTo>
                      <a:lnTo>
                        <a:pt x="697587" y="32200"/>
                      </a:lnTo>
                      <a:lnTo>
                        <a:pt x="737354" y="32200"/>
                      </a:lnTo>
                      <a:lnTo>
                        <a:pt x="722790" y="4508"/>
                      </a:lnTo>
                      <a:close/>
                    </a:path>
                    <a:path w="1494790" h="273050" extrusionOk="0">
                      <a:moveTo>
                        <a:pt x="819553" y="188486"/>
                      </a:moveTo>
                      <a:lnTo>
                        <a:pt x="770901" y="188486"/>
                      </a:lnTo>
                      <a:lnTo>
                        <a:pt x="810477" y="268442"/>
                      </a:lnTo>
                      <a:lnTo>
                        <a:pt x="861605" y="268442"/>
                      </a:lnTo>
                      <a:lnTo>
                        <a:pt x="819553" y="188486"/>
                      </a:lnTo>
                      <a:close/>
                    </a:path>
                    <a:path w="1494790" h="273050" extrusionOk="0">
                      <a:moveTo>
                        <a:pt x="737354" y="32200"/>
                      </a:moveTo>
                      <a:lnTo>
                        <a:pt x="697587" y="32200"/>
                      </a:lnTo>
                      <a:lnTo>
                        <a:pt x="702038" y="43665"/>
                      </a:lnTo>
                      <a:lnTo>
                        <a:pt x="707529" y="56617"/>
                      </a:lnTo>
                      <a:lnTo>
                        <a:pt x="714063" y="71048"/>
                      </a:lnTo>
                      <a:lnTo>
                        <a:pt x="721643" y="86953"/>
                      </a:lnTo>
                      <a:lnTo>
                        <a:pt x="757044" y="160049"/>
                      </a:lnTo>
                      <a:lnTo>
                        <a:pt x="804596" y="160049"/>
                      </a:lnTo>
                      <a:lnTo>
                        <a:pt x="737354" y="32200"/>
                      </a:lnTo>
                      <a:close/>
                    </a:path>
                    <a:path w="1494790" h="273050" extrusionOk="0">
                      <a:moveTo>
                        <a:pt x="1014347" y="4508"/>
                      </a:moveTo>
                      <a:lnTo>
                        <a:pt x="897499" y="4508"/>
                      </a:lnTo>
                      <a:lnTo>
                        <a:pt x="897499" y="268442"/>
                      </a:lnTo>
                      <a:lnTo>
                        <a:pt x="1019888" y="268442"/>
                      </a:lnTo>
                      <a:lnTo>
                        <a:pt x="1034822" y="268163"/>
                      </a:lnTo>
                      <a:lnTo>
                        <a:pt x="1074366" y="263922"/>
                      </a:lnTo>
                      <a:lnTo>
                        <a:pt x="1114860" y="250696"/>
                      </a:lnTo>
                      <a:lnTo>
                        <a:pt x="1134559" y="237309"/>
                      </a:lnTo>
                      <a:lnTo>
                        <a:pt x="942364" y="237309"/>
                      </a:lnTo>
                      <a:lnTo>
                        <a:pt x="942364" y="35618"/>
                      </a:lnTo>
                      <a:lnTo>
                        <a:pt x="1135701" y="35618"/>
                      </a:lnTo>
                      <a:lnTo>
                        <a:pt x="1124438" y="27175"/>
                      </a:lnTo>
                      <a:lnTo>
                        <a:pt x="1088752" y="11424"/>
                      </a:lnTo>
                      <a:lnTo>
                        <a:pt x="1049196" y="5453"/>
                      </a:lnTo>
                      <a:lnTo>
                        <a:pt x="1032937" y="4744"/>
                      </a:lnTo>
                      <a:lnTo>
                        <a:pt x="1014347" y="4508"/>
                      </a:lnTo>
                      <a:close/>
                    </a:path>
                    <a:path w="1494790" h="273050" extrusionOk="0">
                      <a:moveTo>
                        <a:pt x="1135701" y="35618"/>
                      </a:moveTo>
                      <a:lnTo>
                        <a:pt x="1013625" y="35618"/>
                      </a:lnTo>
                      <a:lnTo>
                        <a:pt x="1032269" y="35963"/>
                      </a:lnTo>
                      <a:lnTo>
                        <a:pt x="1048162" y="36989"/>
                      </a:lnTo>
                      <a:lnTo>
                        <a:pt x="1094806" y="52273"/>
                      </a:lnTo>
                      <a:lnTo>
                        <a:pt x="1121797" y="83166"/>
                      </a:lnTo>
                      <a:lnTo>
                        <a:pt x="1131631" y="134479"/>
                      </a:lnTo>
                      <a:lnTo>
                        <a:pt x="1131074" y="148870"/>
                      </a:lnTo>
                      <a:lnTo>
                        <a:pt x="1117825" y="195301"/>
                      </a:lnTo>
                      <a:lnTo>
                        <a:pt x="1084568" y="226583"/>
                      </a:lnTo>
                      <a:lnTo>
                        <a:pt x="1044726" y="236090"/>
                      </a:lnTo>
                      <a:lnTo>
                        <a:pt x="1014783" y="237309"/>
                      </a:lnTo>
                      <a:lnTo>
                        <a:pt x="1134559" y="237309"/>
                      </a:lnTo>
                      <a:lnTo>
                        <a:pt x="1164037" y="199446"/>
                      </a:lnTo>
                      <a:lnTo>
                        <a:pt x="1177343" y="149632"/>
                      </a:lnTo>
                      <a:lnTo>
                        <a:pt x="1177907" y="135029"/>
                      </a:lnTo>
                      <a:lnTo>
                        <a:pt x="1177071" y="117876"/>
                      </a:lnTo>
                      <a:lnTo>
                        <a:pt x="1164600" y="72292"/>
                      </a:lnTo>
                      <a:lnTo>
                        <a:pt x="1137023" y="36609"/>
                      </a:lnTo>
                      <a:lnTo>
                        <a:pt x="1135701" y="35618"/>
                      </a:lnTo>
                      <a:close/>
                    </a:path>
                    <a:path w="1494790" h="273050" extrusionOk="0">
                      <a:moveTo>
                        <a:pt x="1266753" y="180777"/>
                      </a:moveTo>
                      <a:lnTo>
                        <a:pt x="1224400" y="183657"/>
                      </a:lnTo>
                      <a:lnTo>
                        <a:pt x="1225917" y="196543"/>
                      </a:lnTo>
                      <a:lnTo>
                        <a:pt x="1229526" y="208739"/>
                      </a:lnTo>
                      <a:lnTo>
                        <a:pt x="1252723" y="240899"/>
                      </a:lnTo>
                      <a:lnTo>
                        <a:pt x="1291829" y="262488"/>
                      </a:lnTo>
                      <a:lnTo>
                        <a:pt x="1346922" y="272306"/>
                      </a:lnTo>
                      <a:lnTo>
                        <a:pt x="1368997" y="272962"/>
                      </a:lnTo>
                      <a:lnTo>
                        <a:pt x="1386780" y="272306"/>
                      </a:lnTo>
                      <a:lnTo>
                        <a:pt x="1434373" y="262580"/>
                      </a:lnTo>
                      <a:lnTo>
                        <a:pt x="1470317" y="242406"/>
                      </a:lnTo>
                      <a:lnTo>
                        <a:pt x="1471084" y="241622"/>
                      </a:lnTo>
                      <a:lnTo>
                        <a:pt x="1366932" y="241622"/>
                      </a:lnTo>
                      <a:lnTo>
                        <a:pt x="1352828" y="241133"/>
                      </a:lnTo>
                      <a:lnTo>
                        <a:pt x="1314875" y="233798"/>
                      </a:lnTo>
                      <a:lnTo>
                        <a:pt x="1280736" y="213264"/>
                      </a:lnTo>
                      <a:lnTo>
                        <a:pt x="1268746" y="190235"/>
                      </a:lnTo>
                      <a:lnTo>
                        <a:pt x="1266753" y="180777"/>
                      </a:lnTo>
                      <a:close/>
                    </a:path>
                    <a:path w="1494790" h="273050" extrusionOk="0">
                      <a:moveTo>
                        <a:pt x="1356734" y="0"/>
                      </a:moveTo>
                      <a:lnTo>
                        <a:pt x="1308891" y="5057"/>
                      </a:lnTo>
                      <a:lnTo>
                        <a:pt x="1269867" y="20077"/>
                      </a:lnTo>
                      <a:lnTo>
                        <a:pt x="1241005" y="53397"/>
                      </a:lnTo>
                      <a:lnTo>
                        <a:pt x="1237363" y="72751"/>
                      </a:lnTo>
                      <a:lnTo>
                        <a:pt x="1238107" y="81614"/>
                      </a:lnTo>
                      <a:lnTo>
                        <a:pt x="1264281" y="119071"/>
                      </a:lnTo>
                      <a:lnTo>
                        <a:pt x="1311230" y="138168"/>
                      </a:lnTo>
                      <a:lnTo>
                        <a:pt x="1372261" y="150731"/>
                      </a:lnTo>
                      <a:lnTo>
                        <a:pt x="1389429" y="154231"/>
                      </a:lnTo>
                      <a:lnTo>
                        <a:pt x="1429635" y="166563"/>
                      </a:lnTo>
                      <a:lnTo>
                        <a:pt x="1451144" y="188486"/>
                      </a:lnTo>
                      <a:lnTo>
                        <a:pt x="1451144" y="204959"/>
                      </a:lnTo>
                      <a:lnTo>
                        <a:pt x="1421471" y="232434"/>
                      </a:lnTo>
                      <a:lnTo>
                        <a:pt x="1379391" y="241248"/>
                      </a:lnTo>
                      <a:lnTo>
                        <a:pt x="1366932" y="241622"/>
                      </a:lnTo>
                      <a:lnTo>
                        <a:pt x="1471084" y="241622"/>
                      </a:lnTo>
                      <a:lnTo>
                        <a:pt x="1493435" y="204286"/>
                      </a:lnTo>
                      <a:lnTo>
                        <a:pt x="1494403" y="193889"/>
                      </a:lnTo>
                      <a:lnTo>
                        <a:pt x="1493522" y="183576"/>
                      </a:lnTo>
                      <a:lnTo>
                        <a:pt x="1472267" y="148573"/>
                      </a:lnTo>
                      <a:lnTo>
                        <a:pt x="1436587" y="129443"/>
                      </a:lnTo>
                      <a:lnTo>
                        <a:pt x="1386692" y="117275"/>
                      </a:lnTo>
                      <a:lnTo>
                        <a:pt x="1361484" y="112614"/>
                      </a:lnTo>
                      <a:lnTo>
                        <a:pt x="1336729" y="107826"/>
                      </a:lnTo>
                      <a:lnTo>
                        <a:pt x="1293814" y="93813"/>
                      </a:lnTo>
                      <a:lnTo>
                        <a:pt x="1280622" y="70400"/>
                      </a:lnTo>
                      <a:lnTo>
                        <a:pt x="1281785" y="62503"/>
                      </a:lnTo>
                      <a:lnTo>
                        <a:pt x="1323408" y="33674"/>
                      </a:lnTo>
                      <a:lnTo>
                        <a:pt x="1358604" y="30766"/>
                      </a:lnTo>
                      <a:lnTo>
                        <a:pt x="1461102" y="30766"/>
                      </a:lnTo>
                      <a:lnTo>
                        <a:pt x="1458998" y="28647"/>
                      </a:lnTo>
                      <a:lnTo>
                        <a:pt x="1423257" y="9429"/>
                      </a:lnTo>
                      <a:lnTo>
                        <a:pt x="1375048" y="589"/>
                      </a:lnTo>
                      <a:lnTo>
                        <a:pt x="1356734" y="0"/>
                      </a:lnTo>
                      <a:close/>
                    </a:path>
                    <a:path w="1494790" h="273050" extrusionOk="0">
                      <a:moveTo>
                        <a:pt x="1461102" y="30766"/>
                      </a:moveTo>
                      <a:lnTo>
                        <a:pt x="1358604" y="30766"/>
                      </a:lnTo>
                      <a:lnTo>
                        <a:pt x="1376956" y="31568"/>
                      </a:lnTo>
                      <a:lnTo>
                        <a:pt x="1392919" y="33971"/>
                      </a:lnTo>
                      <a:lnTo>
                        <a:pt x="1433588" y="59406"/>
                      </a:lnTo>
                      <a:lnTo>
                        <a:pt x="1441198" y="81378"/>
                      </a:lnTo>
                      <a:lnTo>
                        <a:pt x="1484239" y="78831"/>
                      </a:lnTo>
                      <a:lnTo>
                        <a:pt x="1482761" y="67535"/>
                      </a:lnTo>
                      <a:lnTo>
                        <a:pt x="1479493" y="56843"/>
                      </a:lnTo>
                      <a:lnTo>
                        <a:pt x="1474431" y="46758"/>
                      </a:lnTo>
                      <a:lnTo>
                        <a:pt x="1467571" y="37282"/>
                      </a:lnTo>
                      <a:lnTo>
                        <a:pt x="1461102" y="30766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97" name="Google Shape;297;ge38c6d7718_4_0"/>
              <p:cNvSpPr/>
              <p:nvPr/>
            </p:nvSpPr>
            <p:spPr>
              <a:xfrm>
                <a:off x="7935060" y="445398"/>
                <a:ext cx="0" cy="61852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119505" extrusionOk="0">
                    <a:moveTo>
                      <a:pt x="0" y="0"/>
                    </a:moveTo>
                    <a:lnTo>
                      <a:pt x="0" y="1118978"/>
                    </a:lnTo>
                  </a:path>
                </a:pathLst>
              </a:custGeom>
              <a:noFill/>
              <a:ln w="9525" cap="flat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ge38c6d7718_4_0"/>
              <p:cNvSpPr/>
              <p:nvPr/>
            </p:nvSpPr>
            <p:spPr>
              <a:xfrm>
                <a:off x="10273841" y="445398"/>
                <a:ext cx="0" cy="61852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119505" extrusionOk="0">
                    <a:moveTo>
                      <a:pt x="0" y="0"/>
                    </a:moveTo>
                    <a:lnTo>
                      <a:pt x="0" y="1118978"/>
                    </a:lnTo>
                  </a:path>
                </a:pathLst>
              </a:custGeom>
              <a:noFill/>
              <a:ln w="9525" cap="flat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99" name="Google Shape;299;ge38c6d7718_4_0"/>
              <p:cNvGrpSpPr/>
              <p:nvPr/>
            </p:nvGrpSpPr>
            <p:grpSpPr>
              <a:xfrm>
                <a:off x="6676223" y="232242"/>
                <a:ext cx="959888" cy="940585"/>
                <a:chOff x="715379" y="449977"/>
                <a:chExt cx="1736725" cy="1701800"/>
              </a:xfrm>
            </p:grpSpPr>
            <p:sp>
              <p:nvSpPr>
                <p:cNvPr id="300" name="Google Shape;300;ge38c6d7718_4_0"/>
                <p:cNvSpPr/>
                <p:nvPr/>
              </p:nvSpPr>
              <p:spPr>
                <a:xfrm>
                  <a:off x="715379" y="449977"/>
                  <a:ext cx="1736725" cy="17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725" h="1701800" extrusionOk="0">
                      <a:moveTo>
                        <a:pt x="1736426" y="0"/>
                      </a:moveTo>
                      <a:lnTo>
                        <a:pt x="0" y="0"/>
                      </a:lnTo>
                      <a:lnTo>
                        <a:pt x="0" y="1701450"/>
                      </a:lnTo>
                      <a:lnTo>
                        <a:pt x="1736426" y="1701450"/>
                      </a:lnTo>
                      <a:lnTo>
                        <a:pt x="1736426" y="0"/>
                      </a:lnTo>
                      <a:close/>
                    </a:path>
                  </a:pathLst>
                </a:custGeom>
                <a:solidFill>
                  <a:srgbClr val="BD171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" name="Google Shape;301;ge38c6d7718_4_0"/>
                <p:cNvSpPr/>
                <p:nvPr/>
              </p:nvSpPr>
              <p:spPr>
                <a:xfrm>
                  <a:off x="1235717" y="668052"/>
                  <a:ext cx="699135" cy="199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135" h="199390" extrusionOk="0">
                      <a:moveTo>
                        <a:pt x="455093" y="0"/>
                      </a:moveTo>
                      <a:lnTo>
                        <a:pt x="243732" y="0"/>
                      </a:lnTo>
                      <a:lnTo>
                        <a:pt x="243732" y="199178"/>
                      </a:lnTo>
                      <a:lnTo>
                        <a:pt x="455093" y="199178"/>
                      </a:lnTo>
                      <a:lnTo>
                        <a:pt x="455093" y="171199"/>
                      </a:lnTo>
                      <a:lnTo>
                        <a:pt x="299289" y="171199"/>
                      </a:lnTo>
                      <a:lnTo>
                        <a:pt x="299289" y="28047"/>
                      </a:lnTo>
                      <a:lnTo>
                        <a:pt x="455093" y="28047"/>
                      </a:lnTo>
                      <a:lnTo>
                        <a:pt x="455093" y="0"/>
                      </a:lnTo>
                      <a:close/>
                    </a:path>
                    <a:path w="699135" h="199390" extrusionOk="0">
                      <a:moveTo>
                        <a:pt x="455093" y="28047"/>
                      </a:moveTo>
                      <a:lnTo>
                        <a:pt x="349464" y="28047"/>
                      </a:lnTo>
                      <a:lnTo>
                        <a:pt x="375707" y="30988"/>
                      </a:lnTo>
                      <a:lnTo>
                        <a:pt x="388879" y="35959"/>
                      </a:lnTo>
                      <a:lnTo>
                        <a:pt x="392964" y="46553"/>
                      </a:lnTo>
                      <a:lnTo>
                        <a:pt x="392022" y="64827"/>
                      </a:lnTo>
                      <a:lnTo>
                        <a:pt x="391926" y="67325"/>
                      </a:lnTo>
                      <a:lnTo>
                        <a:pt x="391728" y="78528"/>
                      </a:lnTo>
                      <a:lnTo>
                        <a:pt x="389752" y="85572"/>
                      </a:lnTo>
                      <a:lnTo>
                        <a:pt x="384300" y="90183"/>
                      </a:lnTo>
                      <a:lnTo>
                        <a:pt x="373658" y="95052"/>
                      </a:lnTo>
                      <a:lnTo>
                        <a:pt x="392401" y="100211"/>
                      </a:lnTo>
                      <a:lnTo>
                        <a:pt x="401903" y="105657"/>
                      </a:lnTo>
                      <a:lnTo>
                        <a:pt x="405095" y="114742"/>
                      </a:lnTo>
                      <a:lnTo>
                        <a:pt x="404906" y="130819"/>
                      </a:lnTo>
                      <a:lnTo>
                        <a:pt x="404154" y="154241"/>
                      </a:lnTo>
                      <a:lnTo>
                        <a:pt x="398893" y="166255"/>
                      </a:lnTo>
                      <a:lnTo>
                        <a:pt x="384614" y="170645"/>
                      </a:lnTo>
                      <a:lnTo>
                        <a:pt x="356806" y="171199"/>
                      </a:lnTo>
                      <a:lnTo>
                        <a:pt x="455093" y="171199"/>
                      </a:lnTo>
                      <a:lnTo>
                        <a:pt x="455093" y="28047"/>
                      </a:lnTo>
                      <a:close/>
                    </a:path>
                    <a:path w="699135" h="199390" extrusionOk="0">
                      <a:moveTo>
                        <a:pt x="351678" y="109976"/>
                      </a:moveTo>
                      <a:lnTo>
                        <a:pt x="324732" y="109976"/>
                      </a:lnTo>
                      <a:lnTo>
                        <a:pt x="324732" y="149082"/>
                      </a:lnTo>
                      <a:lnTo>
                        <a:pt x="351678" y="149082"/>
                      </a:lnTo>
                      <a:lnTo>
                        <a:pt x="355887" y="148944"/>
                      </a:lnTo>
                      <a:lnTo>
                        <a:pt x="365146" y="147018"/>
                      </a:lnTo>
                      <a:lnTo>
                        <a:pt x="374405" y="141034"/>
                      </a:lnTo>
                      <a:lnTo>
                        <a:pt x="378613" y="128720"/>
                      </a:lnTo>
                      <a:lnTo>
                        <a:pt x="378302" y="125759"/>
                      </a:lnTo>
                      <a:lnTo>
                        <a:pt x="375539" y="119262"/>
                      </a:lnTo>
                      <a:lnTo>
                        <a:pt x="367579" y="112808"/>
                      </a:lnTo>
                      <a:lnTo>
                        <a:pt x="351678" y="109976"/>
                      </a:lnTo>
                      <a:close/>
                    </a:path>
                    <a:path w="699135" h="199390" extrusionOk="0">
                      <a:moveTo>
                        <a:pt x="345289" y="50336"/>
                      </a:moveTo>
                      <a:lnTo>
                        <a:pt x="324732" y="50336"/>
                      </a:lnTo>
                      <a:lnTo>
                        <a:pt x="324732" y="87366"/>
                      </a:lnTo>
                      <a:lnTo>
                        <a:pt x="342237" y="87366"/>
                      </a:lnTo>
                      <a:lnTo>
                        <a:pt x="345915" y="87007"/>
                      </a:lnTo>
                      <a:lnTo>
                        <a:pt x="354007" y="84740"/>
                      </a:lnTo>
                      <a:lnTo>
                        <a:pt x="362099" y="78776"/>
                      </a:lnTo>
                      <a:lnTo>
                        <a:pt x="365777" y="67325"/>
                      </a:lnTo>
                      <a:lnTo>
                        <a:pt x="365574" y="64827"/>
                      </a:lnTo>
                      <a:lnTo>
                        <a:pt x="363530" y="59248"/>
                      </a:lnTo>
                      <a:lnTo>
                        <a:pt x="357487" y="53460"/>
                      </a:lnTo>
                      <a:lnTo>
                        <a:pt x="345289" y="50336"/>
                      </a:lnTo>
                      <a:close/>
                    </a:path>
                    <a:path w="699135" h="199390" extrusionOk="0">
                      <a:moveTo>
                        <a:pt x="211360" y="0"/>
                      </a:moveTo>
                      <a:lnTo>
                        <a:pt x="0" y="0"/>
                      </a:lnTo>
                      <a:lnTo>
                        <a:pt x="0" y="199178"/>
                      </a:lnTo>
                      <a:lnTo>
                        <a:pt x="211360" y="199178"/>
                      </a:lnTo>
                      <a:lnTo>
                        <a:pt x="211360" y="171199"/>
                      </a:lnTo>
                      <a:lnTo>
                        <a:pt x="55556" y="171199"/>
                      </a:lnTo>
                      <a:lnTo>
                        <a:pt x="55556" y="28047"/>
                      </a:lnTo>
                      <a:lnTo>
                        <a:pt x="211360" y="28047"/>
                      </a:lnTo>
                      <a:lnTo>
                        <a:pt x="211360" y="0"/>
                      </a:lnTo>
                      <a:close/>
                    </a:path>
                    <a:path w="699135" h="199390" extrusionOk="0">
                      <a:moveTo>
                        <a:pt x="211360" y="28047"/>
                      </a:moveTo>
                      <a:lnTo>
                        <a:pt x="105731" y="28047"/>
                      </a:lnTo>
                      <a:lnTo>
                        <a:pt x="131967" y="30988"/>
                      </a:lnTo>
                      <a:lnTo>
                        <a:pt x="145137" y="35959"/>
                      </a:lnTo>
                      <a:lnTo>
                        <a:pt x="149224" y="46553"/>
                      </a:lnTo>
                      <a:lnTo>
                        <a:pt x="148289" y="64827"/>
                      </a:lnTo>
                      <a:lnTo>
                        <a:pt x="148193" y="67325"/>
                      </a:lnTo>
                      <a:lnTo>
                        <a:pt x="147989" y="78528"/>
                      </a:lnTo>
                      <a:lnTo>
                        <a:pt x="146012" y="85572"/>
                      </a:lnTo>
                      <a:lnTo>
                        <a:pt x="140565" y="90183"/>
                      </a:lnTo>
                      <a:lnTo>
                        <a:pt x="129936" y="95052"/>
                      </a:lnTo>
                      <a:lnTo>
                        <a:pt x="148666" y="100211"/>
                      </a:lnTo>
                      <a:lnTo>
                        <a:pt x="158163" y="105657"/>
                      </a:lnTo>
                      <a:lnTo>
                        <a:pt x="161356" y="114742"/>
                      </a:lnTo>
                      <a:lnTo>
                        <a:pt x="161173" y="130819"/>
                      </a:lnTo>
                      <a:lnTo>
                        <a:pt x="160421" y="154241"/>
                      </a:lnTo>
                      <a:lnTo>
                        <a:pt x="155162" y="166255"/>
                      </a:lnTo>
                      <a:lnTo>
                        <a:pt x="140886" y="170645"/>
                      </a:lnTo>
                      <a:lnTo>
                        <a:pt x="113085" y="171199"/>
                      </a:lnTo>
                      <a:lnTo>
                        <a:pt x="211360" y="171199"/>
                      </a:lnTo>
                      <a:lnTo>
                        <a:pt x="211360" y="28047"/>
                      </a:lnTo>
                      <a:close/>
                    </a:path>
                    <a:path w="699135" h="199390" extrusionOk="0">
                      <a:moveTo>
                        <a:pt x="107945" y="109976"/>
                      </a:moveTo>
                      <a:lnTo>
                        <a:pt x="80999" y="109976"/>
                      </a:lnTo>
                      <a:lnTo>
                        <a:pt x="80999" y="149082"/>
                      </a:lnTo>
                      <a:lnTo>
                        <a:pt x="107945" y="149082"/>
                      </a:lnTo>
                      <a:lnTo>
                        <a:pt x="112156" y="148944"/>
                      </a:lnTo>
                      <a:lnTo>
                        <a:pt x="121419" y="147018"/>
                      </a:lnTo>
                      <a:lnTo>
                        <a:pt x="130681" y="141034"/>
                      </a:lnTo>
                      <a:lnTo>
                        <a:pt x="134891" y="128720"/>
                      </a:lnTo>
                      <a:lnTo>
                        <a:pt x="134579" y="125769"/>
                      </a:lnTo>
                      <a:lnTo>
                        <a:pt x="131812" y="119268"/>
                      </a:lnTo>
                      <a:lnTo>
                        <a:pt x="123848" y="112810"/>
                      </a:lnTo>
                      <a:lnTo>
                        <a:pt x="107945" y="109976"/>
                      </a:lnTo>
                      <a:close/>
                    </a:path>
                    <a:path w="699135" h="199390" extrusionOk="0">
                      <a:moveTo>
                        <a:pt x="101556" y="50336"/>
                      </a:moveTo>
                      <a:lnTo>
                        <a:pt x="80999" y="50336"/>
                      </a:lnTo>
                      <a:lnTo>
                        <a:pt x="80999" y="87366"/>
                      </a:lnTo>
                      <a:lnTo>
                        <a:pt x="98504" y="87366"/>
                      </a:lnTo>
                      <a:lnTo>
                        <a:pt x="102182" y="87007"/>
                      </a:lnTo>
                      <a:lnTo>
                        <a:pt x="110274" y="84740"/>
                      </a:lnTo>
                      <a:lnTo>
                        <a:pt x="118366" y="78776"/>
                      </a:lnTo>
                      <a:lnTo>
                        <a:pt x="122044" y="67325"/>
                      </a:lnTo>
                      <a:lnTo>
                        <a:pt x="121841" y="64827"/>
                      </a:lnTo>
                      <a:lnTo>
                        <a:pt x="119797" y="59248"/>
                      </a:lnTo>
                      <a:lnTo>
                        <a:pt x="113754" y="53460"/>
                      </a:lnTo>
                      <a:lnTo>
                        <a:pt x="101556" y="50336"/>
                      </a:lnTo>
                      <a:close/>
                    </a:path>
                    <a:path w="699135" h="199390" extrusionOk="0">
                      <a:moveTo>
                        <a:pt x="698826" y="0"/>
                      </a:moveTo>
                      <a:lnTo>
                        <a:pt x="487465" y="0"/>
                      </a:lnTo>
                      <a:lnTo>
                        <a:pt x="487465" y="199178"/>
                      </a:lnTo>
                      <a:lnTo>
                        <a:pt x="698826" y="199178"/>
                      </a:lnTo>
                      <a:lnTo>
                        <a:pt x="698826" y="179918"/>
                      </a:lnTo>
                      <a:lnTo>
                        <a:pt x="612663" y="179918"/>
                      </a:lnTo>
                      <a:lnTo>
                        <a:pt x="592976" y="176840"/>
                      </a:lnTo>
                      <a:lnTo>
                        <a:pt x="538739" y="156024"/>
                      </a:lnTo>
                      <a:lnTo>
                        <a:pt x="519310" y="99594"/>
                      </a:lnTo>
                      <a:lnTo>
                        <a:pt x="519157" y="69175"/>
                      </a:lnTo>
                      <a:lnTo>
                        <a:pt x="524799" y="51800"/>
                      </a:lnTo>
                      <a:lnTo>
                        <a:pt x="541359" y="40957"/>
                      </a:lnTo>
                      <a:lnTo>
                        <a:pt x="573960" y="30135"/>
                      </a:lnTo>
                      <a:lnTo>
                        <a:pt x="583091" y="26846"/>
                      </a:lnTo>
                      <a:lnTo>
                        <a:pt x="590523" y="25416"/>
                      </a:lnTo>
                      <a:lnTo>
                        <a:pt x="698826" y="25416"/>
                      </a:lnTo>
                      <a:lnTo>
                        <a:pt x="698826" y="0"/>
                      </a:lnTo>
                      <a:close/>
                    </a:path>
                    <a:path w="699135" h="199390" extrusionOk="0">
                      <a:moveTo>
                        <a:pt x="698826" y="132425"/>
                      </a:moveTo>
                      <a:lnTo>
                        <a:pt x="657001" y="132425"/>
                      </a:lnTo>
                      <a:lnTo>
                        <a:pt x="657001" y="159819"/>
                      </a:lnTo>
                      <a:lnTo>
                        <a:pt x="631074" y="174430"/>
                      </a:lnTo>
                      <a:lnTo>
                        <a:pt x="612663" y="179918"/>
                      </a:lnTo>
                      <a:lnTo>
                        <a:pt x="698826" y="179918"/>
                      </a:lnTo>
                      <a:lnTo>
                        <a:pt x="698826" y="132425"/>
                      </a:lnTo>
                      <a:close/>
                    </a:path>
                    <a:path w="699135" h="199390" extrusionOk="0">
                      <a:moveTo>
                        <a:pt x="601388" y="48581"/>
                      </a:moveTo>
                      <a:lnTo>
                        <a:pt x="554514" y="54175"/>
                      </a:lnTo>
                      <a:lnTo>
                        <a:pt x="545763" y="99594"/>
                      </a:lnTo>
                      <a:lnTo>
                        <a:pt x="545615" y="127318"/>
                      </a:lnTo>
                      <a:lnTo>
                        <a:pt x="551292" y="141831"/>
                      </a:lnTo>
                      <a:lnTo>
                        <a:pt x="567947" y="147875"/>
                      </a:lnTo>
                      <a:lnTo>
                        <a:pt x="600734" y="150195"/>
                      </a:lnTo>
                      <a:lnTo>
                        <a:pt x="615054" y="151537"/>
                      </a:lnTo>
                      <a:lnTo>
                        <a:pt x="625689" y="150133"/>
                      </a:lnTo>
                      <a:lnTo>
                        <a:pt x="637913" y="144318"/>
                      </a:lnTo>
                      <a:lnTo>
                        <a:pt x="657001" y="132425"/>
                      </a:lnTo>
                      <a:lnTo>
                        <a:pt x="698826" y="132425"/>
                      </a:lnTo>
                      <a:lnTo>
                        <a:pt x="698826" y="64756"/>
                      </a:lnTo>
                      <a:lnTo>
                        <a:pt x="655694" y="64756"/>
                      </a:lnTo>
                      <a:lnTo>
                        <a:pt x="640327" y="55579"/>
                      </a:lnTo>
                      <a:lnTo>
                        <a:pt x="629547" y="50835"/>
                      </a:lnTo>
                      <a:lnTo>
                        <a:pt x="618265" y="49008"/>
                      </a:lnTo>
                      <a:lnTo>
                        <a:pt x="601388" y="48581"/>
                      </a:lnTo>
                      <a:close/>
                    </a:path>
                    <a:path w="699135" h="199390" extrusionOk="0">
                      <a:moveTo>
                        <a:pt x="698826" y="25416"/>
                      </a:moveTo>
                      <a:lnTo>
                        <a:pt x="590523" y="25416"/>
                      </a:lnTo>
                      <a:lnTo>
                        <a:pt x="600208" y="25545"/>
                      </a:lnTo>
                      <a:lnTo>
                        <a:pt x="616094" y="26934"/>
                      </a:lnTo>
                      <a:lnTo>
                        <a:pt x="625811" y="28009"/>
                      </a:lnTo>
                      <a:lnTo>
                        <a:pt x="633175" y="29553"/>
                      </a:lnTo>
                      <a:lnTo>
                        <a:pt x="641899" y="32632"/>
                      </a:lnTo>
                      <a:lnTo>
                        <a:pt x="655694" y="38314"/>
                      </a:lnTo>
                      <a:lnTo>
                        <a:pt x="655694" y="64756"/>
                      </a:lnTo>
                      <a:lnTo>
                        <a:pt x="698826" y="64756"/>
                      </a:lnTo>
                      <a:lnTo>
                        <a:pt x="698826" y="254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2" name="Google Shape;302;ge38c6d7718_4_0"/>
                <p:cNvSpPr/>
                <p:nvPr/>
              </p:nvSpPr>
              <p:spPr>
                <a:xfrm>
                  <a:off x="1140755" y="943620"/>
                  <a:ext cx="186300" cy="221100"/>
                </a:xfrm>
                <a:prstGeom prst="rect">
                  <a:avLst/>
                </a:prstGeom>
                <a:blipFill rotWithShape="1">
                  <a:blip r:embed="rId3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3" name="Google Shape;303;ge38c6d7718_4_0"/>
                <p:cNvSpPr/>
                <p:nvPr/>
              </p:nvSpPr>
              <p:spPr>
                <a:xfrm>
                  <a:off x="1378267" y="943622"/>
                  <a:ext cx="468630" cy="221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630" h="221615" extrusionOk="0">
                      <a:moveTo>
                        <a:pt x="153797" y="187972"/>
                      </a:moveTo>
                      <a:lnTo>
                        <a:pt x="39293" y="187972"/>
                      </a:lnTo>
                      <a:lnTo>
                        <a:pt x="39293" y="123202"/>
                      </a:lnTo>
                      <a:lnTo>
                        <a:pt x="136156" y="123202"/>
                      </a:lnTo>
                      <a:lnTo>
                        <a:pt x="136156" y="90182"/>
                      </a:lnTo>
                      <a:lnTo>
                        <a:pt x="39293" y="90182"/>
                      </a:lnTo>
                      <a:lnTo>
                        <a:pt x="39293" y="33032"/>
                      </a:lnTo>
                      <a:lnTo>
                        <a:pt x="147916" y="33032"/>
                      </a:lnTo>
                      <a:lnTo>
                        <a:pt x="147916" y="12"/>
                      </a:lnTo>
                      <a:lnTo>
                        <a:pt x="0" y="12"/>
                      </a:lnTo>
                      <a:lnTo>
                        <a:pt x="0" y="33032"/>
                      </a:lnTo>
                      <a:lnTo>
                        <a:pt x="0" y="90182"/>
                      </a:lnTo>
                      <a:lnTo>
                        <a:pt x="0" y="123202"/>
                      </a:lnTo>
                      <a:lnTo>
                        <a:pt x="0" y="187972"/>
                      </a:lnTo>
                      <a:lnTo>
                        <a:pt x="0" y="220992"/>
                      </a:lnTo>
                      <a:lnTo>
                        <a:pt x="153797" y="220992"/>
                      </a:lnTo>
                      <a:lnTo>
                        <a:pt x="153797" y="187972"/>
                      </a:lnTo>
                      <a:close/>
                    </a:path>
                    <a:path w="468630" h="221615" extrusionOk="0">
                      <a:moveTo>
                        <a:pt x="468617" y="0"/>
                      </a:moveTo>
                      <a:lnTo>
                        <a:pt x="427151" y="0"/>
                      </a:lnTo>
                      <a:lnTo>
                        <a:pt x="422605" y="22288"/>
                      </a:lnTo>
                      <a:lnTo>
                        <a:pt x="408266" y="89128"/>
                      </a:lnTo>
                      <a:lnTo>
                        <a:pt x="398056" y="133286"/>
                      </a:lnTo>
                      <a:lnTo>
                        <a:pt x="387235" y="176682"/>
                      </a:lnTo>
                      <a:lnTo>
                        <a:pt x="375932" y="134912"/>
                      </a:lnTo>
                      <a:lnTo>
                        <a:pt x="359575" y="72237"/>
                      </a:lnTo>
                      <a:lnTo>
                        <a:pt x="343903" y="9283"/>
                      </a:lnTo>
                      <a:lnTo>
                        <a:pt x="305219" y="9283"/>
                      </a:lnTo>
                      <a:lnTo>
                        <a:pt x="294779" y="51676"/>
                      </a:lnTo>
                      <a:lnTo>
                        <a:pt x="278396" y="115277"/>
                      </a:lnTo>
                      <a:lnTo>
                        <a:pt x="261302" y="179158"/>
                      </a:lnTo>
                      <a:lnTo>
                        <a:pt x="250380" y="135369"/>
                      </a:lnTo>
                      <a:lnTo>
                        <a:pt x="239941" y="90678"/>
                      </a:lnTo>
                      <a:lnTo>
                        <a:pt x="235038" y="67945"/>
                      </a:lnTo>
                      <a:lnTo>
                        <a:pt x="221056" y="0"/>
                      </a:lnTo>
                      <a:lnTo>
                        <a:pt x="178663" y="0"/>
                      </a:lnTo>
                      <a:lnTo>
                        <a:pt x="192354" y="56083"/>
                      </a:lnTo>
                      <a:lnTo>
                        <a:pt x="206819" y="111696"/>
                      </a:lnTo>
                      <a:lnTo>
                        <a:pt x="222059" y="166789"/>
                      </a:lnTo>
                      <a:lnTo>
                        <a:pt x="238086" y="221259"/>
                      </a:lnTo>
                      <a:lnTo>
                        <a:pt x="279552" y="221259"/>
                      </a:lnTo>
                      <a:lnTo>
                        <a:pt x="290842" y="181559"/>
                      </a:lnTo>
                      <a:lnTo>
                        <a:pt x="323469" y="61887"/>
                      </a:lnTo>
                      <a:lnTo>
                        <a:pt x="339610" y="121767"/>
                      </a:lnTo>
                      <a:lnTo>
                        <a:pt x="367741" y="221259"/>
                      </a:lnTo>
                      <a:lnTo>
                        <a:pt x="409206" y="221259"/>
                      </a:lnTo>
                      <a:lnTo>
                        <a:pt x="424980" y="166789"/>
                      </a:lnTo>
                      <a:lnTo>
                        <a:pt x="440143" y="111696"/>
                      </a:lnTo>
                      <a:lnTo>
                        <a:pt x="454685" y="56083"/>
                      </a:lnTo>
                      <a:lnTo>
                        <a:pt x="4686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4" name="Google Shape;304;ge38c6d7718_4_0"/>
                <p:cNvSpPr/>
                <p:nvPr/>
              </p:nvSpPr>
              <p:spPr>
                <a:xfrm>
                  <a:off x="1868016" y="938963"/>
                  <a:ext cx="158400" cy="230400"/>
                </a:xfrm>
                <a:prstGeom prst="rect">
                  <a:avLst/>
                </a:prstGeom>
                <a:blipFill rotWithShape="1">
                  <a:blip r:embed="rId4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5" name="Google Shape;305;ge38c6d7718_4_0"/>
                <p:cNvSpPr/>
                <p:nvPr/>
              </p:nvSpPr>
              <p:spPr>
                <a:xfrm>
                  <a:off x="1127648" y="1548271"/>
                  <a:ext cx="262255" cy="173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255" h="173355" extrusionOk="0">
                      <a:moveTo>
                        <a:pt x="262029" y="0"/>
                      </a:moveTo>
                      <a:lnTo>
                        <a:pt x="237607" y="0"/>
                      </a:lnTo>
                      <a:lnTo>
                        <a:pt x="190792" y="118293"/>
                      </a:lnTo>
                      <a:lnTo>
                        <a:pt x="142956" y="0"/>
                      </a:lnTo>
                      <a:lnTo>
                        <a:pt x="119566" y="0"/>
                      </a:lnTo>
                      <a:lnTo>
                        <a:pt x="71994" y="118293"/>
                      </a:lnTo>
                      <a:lnTo>
                        <a:pt x="24674" y="0"/>
                      </a:lnTo>
                      <a:lnTo>
                        <a:pt x="0" y="0"/>
                      </a:lnTo>
                      <a:lnTo>
                        <a:pt x="69470" y="173160"/>
                      </a:lnTo>
                      <a:lnTo>
                        <a:pt x="74254" y="173160"/>
                      </a:lnTo>
                      <a:lnTo>
                        <a:pt x="131141" y="32727"/>
                      </a:lnTo>
                      <a:lnTo>
                        <a:pt x="187511" y="173160"/>
                      </a:lnTo>
                      <a:lnTo>
                        <a:pt x="192295" y="173160"/>
                      </a:lnTo>
                      <a:lnTo>
                        <a:pt x="26202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6" name="Google Shape;306;ge38c6d7718_4_0"/>
                <p:cNvSpPr/>
                <p:nvPr/>
              </p:nvSpPr>
              <p:spPr>
                <a:xfrm>
                  <a:off x="1391221" y="1546008"/>
                  <a:ext cx="184500" cy="176100"/>
                </a:xfrm>
                <a:prstGeom prst="rect">
                  <a:avLst/>
                </a:prstGeom>
                <a:blipFill rotWithShape="1">
                  <a:blip r:embed="rId5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7" name="Google Shape;307;ge38c6d7718_4_0"/>
                <p:cNvSpPr/>
                <p:nvPr/>
              </p:nvSpPr>
              <p:spPr>
                <a:xfrm>
                  <a:off x="1606425" y="1547918"/>
                  <a:ext cx="253500" cy="171900"/>
                </a:xfrm>
                <a:prstGeom prst="rect">
                  <a:avLst/>
                </a:prstGeom>
                <a:blipFill rotWithShape="1">
                  <a:blip r:embed="rId6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8" name="Google Shape;308;ge38c6d7718_4_0"/>
                <p:cNvSpPr/>
                <p:nvPr/>
              </p:nvSpPr>
              <p:spPr>
                <a:xfrm>
                  <a:off x="1881483" y="1548260"/>
                  <a:ext cx="158100" cy="171600"/>
                </a:xfrm>
                <a:prstGeom prst="rect">
                  <a:avLst/>
                </a:prstGeom>
                <a:blipFill rotWithShape="1">
                  <a:blip r:embed="rId7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9" name="Google Shape;309;ge38c6d7718_4_0"/>
                <p:cNvSpPr/>
                <p:nvPr/>
              </p:nvSpPr>
              <p:spPr>
                <a:xfrm>
                  <a:off x="1150931" y="1763974"/>
                  <a:ext cx="97200" cy="176100"/>
                </a:xfrm>
                <a:prstGeom prst="rect">
                  <a:avLst/>
                </a:prstGeom>
                <a:blipFill rotWithShape="1">
                  <a:blip r:embed="rId8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0" name="Google Shape;310;ge38c6d7718_4_0"/>
                <p:cNvSpPr/>
                <p:nvPr/>
              </p:nvSpPr>
              <p:spPr>
                <a:xfrm>
                  <a:off x="1275003" y="1766811"/>
                  <a:ext cx="99694" cy="1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94" h="171450" extrusionOk="0">
                      <a:moveTo>
                        <a:pt x="99669" y="148590"/>
                      </a:moveTo>
                      <a:lnTo>
                        <a:pt x="24676" y="148590"/>
                      </a:lnTo>
                      <a:lnTo>
                        <a:pt x="24676" y="95250"/>
                      </a:lnTo>
                      <a:lnTo>
                        <a:pt x="94881" y="95250"/>
                      </a:lnTo>
                      <a:lnTo>
                        <a:pt x="94881" y="73660"/>
                      </a:lnTo>
                      <a:lnTo>
                        <a:pt x="24676" y="73660"/>
                      </a:lnTo>
                      <a:lnTo>
                        <a:pt x="24676" y="21590"/>
                      </a:lnTo>
                      <a:lnTo>
                        <a:pt x="97409" y="21590"/>
                      </a:lnTo>
                      <a:lnTo>
                        <a:pt x="97409" y="0"/>
                      </a:lnTo>
                      <a:lnTo>
                        <a:pt x="0" y="0"/>
                      </a:lnTo>
                      <a:lnTo>
                        <a:pt x="0" y="21590"/>
                      </a:lnTo>
                      <a:lnTo>
                        <a:pt x="0" y="73660"/>
                      </a:lnTo>
                      <a:lnTo>
                        <a:pt x="0" y="95250"/>
                      </a:lnTo>
                      <a:lnTo>
                        <a:pt x="0" y="148590"/>
                      </a:lnTo>
                      <a:lnTo>
                        <a:pt x="0" y="171450"/>
                      </a:lnTo>
                      <a:lnTo>
                        <a:pt x="99669" y="171450"/>
                      </a:lnTo>
                      <a:lnTo>
                        <a:pt x="99669" y="1485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1" name="Google Shape;311;ge38c6d7718_4_0"/>
                <p:cNvSpPr/>
                <p:nvPr/>
              </p:nvSpPr>
              <p:spPr>
                <a:xfrm>
                  <a:off x="1401364" y="1766237"/>
                  <a:ext cx="264600" cy="173100"/>
                </a:xfrm>
                <a:prstGeom prst="rect">
                  <a:avLst/>
                </a:prstGeom>
                <a:blipFill rotWithShape="1">
                  <a:blip r:embed="rId9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2" name="Google Shape;312;ge38c6d7718_4_0"/>
                <p:cNvSpPr/>
                <p:nvPr/>
              </p:nvSpPr>
              <p:spPr>
                <a:xfrm>
                  <a:off x="1685046" y="1766217"/>
                  <a:ext cx="24764" cy="172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64" h="172085" extrusionOk="0">
                      <a:moveTo>
                        <a:pt x="24674" y="0"/>
                      </a:moveTo>
                      <a:lnTo>
                        <a:pt x="0" y="0"/>
                      </a:lnTo>
                      <a:lnTo>
                        <a:pt x="0" y="171669"/>
                      </a:lnTo>
                      <a:lnTo>
                        <a:pt x="24674" y="171669"/>
                      </a:lnTo>
                      <a:lnTo>
                        <a:pt x="246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3" name="Google Shape;313;ge38c6d7718_4_0"/>
                <p:cNvSpPr/>
                <p:nvPr/>
              </p:nvSpPr>
              <p:spPr>
                <a:xfrm>
                  <a:off x="1740921" y="1763977"/>
                  <a:ext cx="154800" cy="176100"/>
                </a:xfrm>
                <a:prstGeom prst="rect">
                  <a:avLst/>
                </a:prstGeom>
                <a:blipFill rotWithShape="1">
                  <a:blip r:embed="rId10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4" name="Google Shape;314;ge38c6d7718_4_0"/>
                <p:cNvSpPr/>
                <p:nvPr/>
              </p:nvSpPr>
              <p:spPr>
                <a:xfrm>
                  <a:off x="1925904" y="1766811"/>
                  <a:ext cx="99694" cy="1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94" h="171450" extrusionOk="0">
                      <a:moveTo>
                        <a:pt x="99656" y="148590"/>
                      </a:moveTo>
                      <a:lnTo>
                        <a:pt x="24663" y="148590"/>
                      </a:lnTo>
                      <a:lnTo>
                        <a:pt x="24663" y="95250"/>
                      </a:lnTo>
                      <a:lnTo>
                        <a:pt x="94869" y="95250"/>
                      </a:lnTo>
                      <a:lnTo>
                        <a:pt x="94869" y="73660"/>
                      </a:lnTo>
                      <a:lnTo>
                        <a:pt x="24663" y="73660"/>
                      </a:lnTo>
                      <a:lnTo>
                        <a:pt x="24663" y="21590"/>
                      </a:lnTo>
                      <a:lnTo>
                        <a:pt x="97396" y="21590"/>
                      </a:lnTo>
                      <a:lnTo>
                        <a:pt x="97396" y="0"/>
                      </a:lnTo>
                      <a:lnTo>
                        <a:pt x="0" y="0"/>
                      </a:lnTo>
                      <a:lnTo>
                        <a:pt x="0" y="21590"/>
                      </a:lnTo>
                      <a:lnTo>
                        <a:pt x="0" y="73660"/>
                      </a:lnTo>
                      <a:lnTo>
                        <a:pt x="0" y="95250"/>
                      </a:lnTo>
                      <a:lnTo>
                        <a:pt x="0" y="148590"/>
                      </a:lnTo>
                      <a:lnTo>
                        <a:pt x="0" y="171450"/>
                      </a:lnTo>
                      <a:lnTo>
                        <a:pt x="99656" y="171450"/>
                      </a:lnTo>
                      <a:lnTo>
                        <a:pt x="99656" y="1485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5" name="Google Shape;315;ge38c6d7718_4_0"/>
                <p:cNvSpPr/>
                <p:nvPr/>
              </p:nvSpPr>
              <p:spPr>
                <a:xfrm>
                  <a:off x="1127648" y="1347109"/>
                  <a:ext cx="912494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2494" h="120000" extrusionOk="0">
                      <a:moveTo>
                        <a:pt x="0" y="0"/>
                      </a:moveTo>
                      <a:lnTo>
                        <a:pt x="911896" y="0"/>
                      </a:lnTo>
                    </a:path>
                  </a:pathLst>
                </a:custGeom>
                <a:noFill/>
                <a:ln w="1347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id="316" name="Google Shape;316;ge38c6d7718_4_0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8100690" y="439353"/>
                <a:ext cx="2024416" cy="61338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17" name="Google Shape;317;ge38c6d7718_4_0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384645" y="784985"/>
              <a:ext cx="2771396" cy="1780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8" name="Google Shape;318;ge38c6d7718_4_0"/>
            <p:cNvPicPr preferRelativeResize="0"/>
            <p:nvPr/>
          </p:nvPicPr>
          <p:blipFill rotWithShape="1">
            <a:blip r:embed="rId13">
              <a:alphaModFix/>
            </a:blip>
            <a:srcRect l="49898" t="29329" r="27005" b="30305"/>
            <a:stretch/>
          </p:blipFill>
          <p:spPr>
            <a:xfrm rot="-5400000">
              <a:off x="11114398" y="5802156"/>
              <a:ext cx="634596" cy="15670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9" name="Google Shape;319;ge38c6d7718_4_0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0608046" y="242441"/>
              <a:ext cx="1087165" cy="6045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0" name="Google Shape;320;ge38c6d7718_4_0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9446853" y="244489"/>
              <a:ext cx="985037" cy="5646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" name="Google Shape;5236;ge68d92fb21_0_945">
            <a:extLst>
              <a:ext uri="{FF2B5EF4-FFF2-40B4-BE49-F238E27FC236}">
                <a16:creationId xmlns:a16="http://schemas.microsoft.com/office/drawing/2014/main" id="{2AE9A420-518F-F841-9276-24563F0AEC4A}"/>
              </a:ext>
            </a:extLst>
          </p:cNvPr>
          <p:cNvSpPr txBox="1">
            <a:spLocks/>
          </p:cNvSpPr>
          <p:nvPr/>
        </p:nvSpPr>
        <p:spPr>
          <a:xfrm>
            <a:off x="3801651" y="762005"/>
            <a:ext cx="58287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90000"/>
              </a:lnSpc>
              <a:buSzPts val="4200"/>
              <a:buFont typeface="Arial"/>
              <a:buNone/>
            </a:pPr>
            <a:r>
              <a:rPr lang="en-GB" sz="4200" dirty="0">
                <a:latin typeface="Arial"/>
                <a:ea typeface="Arial"/>
                <a:cs typeface="Arial"/>
                <a:sym typeface="Arial"/>
              </a:rPr>
              <a:t>Your kit of parts…</a:t>
            </a:r>
            <a:endParaRPr lang="en-GB" dirty="0"/>
          </a:p>
        </p:txBody>
      </p:sp>
      <p:pic>
        <p:nvPicPr>
          <p:cNvPr id="49" name="Google Shape;3130;gb7ff79a52d_0_227" descr="BBC-logo - Business In The Community">
            <a:extLst>
              <a:ext uri="{FF2B5EF4-FFF2-40B4-BE49-F238E27FC236}">
                <a16:creationId xmlns:a16="http://schemas.microsoft.com/office/drawing/2014/main" id="{6F2A18D5-D66D-E248-A6CC-A4460F7AD6E7}"/>
              </a:ext>
            </a:extLst>
          </p:cNvPr>
          <p:cNvPicPr preferRelativeResize="0"/>
          <p:nvPr/>
        </p:nvPicPr>
        <p:blipFill rotWithShape="1">
          <a:blip r:embed="rId16">
            <a:alphaModFix/>
          </a:blip>
          <a:srcRect l="19681" t="38423" r="19833" b="36969"/>
          <a:stretch/>
        </p:blipFill>
        <p:spPr>
          <a:xfrm>
            <a:off x="11041275" y="2072117"/>
            <a:ext cx="1025895" cy="328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967E0591-1270-1D40-89E2-DD9C469B819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1733074"/>
            <a:ext cx="12192000" cy="516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65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ge339b76e00_0_224"/>
          <p:cNvGrpSpPr/>
          <p:nvPr/>
        </p:nvGrpSpPr>
        <p:grpSpPr>
          <a:xfrm>
            <a:off x="374151" y="197905"/>
            <a:ext cx="11841060" cy="6705065"/>
            <a:chOff x="374151" y="197905"/>
            <a:chExt cx="11841060" cy="6705065"/>
          </a:xfrm>
        </p:grpSpPr>
        <p:grpSp>
          <p:nvGrpSpPr>
            <p:cNvPr id="232" name="Google Shape;232;ge339b76e00_0_224"/>
            <p:cNvGrpSpPr/>
            <p:nvPr/>
          </p:nvGrpSpPr>
          <p:grpSpPr>
            <a:xfrm>
              <a:off x="374151" y="197905"/>
              <a:ext cx="2762789" cy="506237"/>
              <a:chOff x="6676223" y="232242"/>
              <a:chExt cx="5133247" cy="940585"/>
            </a:xfrm>
          </p:grpSpPr>
          <p:grpSp>
            <p:nvGrpSpPr>
              <p:cNvPr id="233" name="Google Shape;233;ge339b76e00_0_224"/>
              <p:cNvGrpSpPr/>
              <p:nvPr/>
            </p:nvGrpSpPr>
            <p:grpSpPr>
              <a:xfrm>
                <a:off x="10456026" y="522867"/>
                <a:ext cx="1353444" cy="504581"/>
                <a:chOff x="10456026" y="522867"/>
                <a:chExt cx="1353444" cy="504581"/>
              </a:xfrm>
            </p:grpSpPr>
            <p:grpSp>
              <p:nvGrpSpPr>
                <p:cNvPr id="234" name="Google Shape;234;ge339b76e00_0_224"/>
                <p:cNvGrpSpPr/>
                <p:nvPr/>
              </p:nvGrpSpPr>
              <p:grpSpPr>
                <a:xfrm>
                  <a:off x="11314887" y="522867"/>
                  <a:ext cx="494509" cy="320473"/>
                  <a:chOff x="9108110" y="975804"/>
                  <a:chExt cx="894715" cy="579831"/>
                </a:xfrm>
              </p:grpSpPr>
              <p:sp>
                <p:nvSpPr>
                  <p:cNvPr id="235" name="Google Shape;235;ge339b76e00_0_224"/>
                  <p:cNvSpPr/>
                  <p:nvPr/>
                </p:nvSpPr>
                <p:spPr>
                  <a:xfrm>
                    <a:off x="9292196" y="1218247"/>
                    <a:ext cx="158115" cy="334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334644" extrusionOk="0">
                        <a:moveTo>
                          <a:pt x="157810" y="242519"/>
                        </a:moveTo>
                        <a:lnTo>
                          <a:pt x="0" y="242519"/>
                        </a:lnTo>
                        <a:lnTo>
                          <a:pt x="0" y="334213"/>
                        </a:lnTo>
                        <a:lnTo>
                          <a:pt x="157810" y="334213"/>
                        </a:lnTo>
                        <a:lnTo>
                          <a:pt x="157810" y="242519"/>
                        </a:lnTo>
                        <a:close/>
                      </a:path>
                      <a:path w="158115" h="334644" extrusionOk="0">
                        <a:moveTo>
                          <a:pt x="157810" y="121285"/>
                        </a:moveTo>
                        <a:lnTo>
                          <a:pt x="0" y="121285"/>
                        </a:lnTo>
                        <a:lnTo>
                          <a:pt x="0" y="212991"/>
                        </a:lnTo>
                        <a:lnTo>
                          <a:pt x="157810" y="212991"/>
                        </a:lnTo>
                        <a:lnTo>
                          <a:pt x="157810" y="121285"/>
                        </a:lnTo>
                        <a:close/>
                      </a:path>
                      <a:path w="158115" h="334644" extrusionOk="0">
                        <a:moveTo>
                          <a:pt x="157810" y="0"/>
                        </a:moveTo>
                        <a:lnTo>
                          <a:pt x="0" y="0"/>
                        </a:lnTo>
                        <a:lnTo>
                          <a:pt x="0" y="91732"/>
                        </a:lnTo>
                        <a:lnTo>
                          <a:pt x="157810" y="91732"/>
                        </a:lnTo>
                        <a:lnTo>
                          <a:pt x="157810" y="0"/>
                        </a:lnTo>
                        <a:close/>
                      </a:path>
                    </a:pathLst>
                  </a:custGeom>
                  <a:solidFill>
                    <a:srgbClr val="F36E3B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6" name="Google Shape;236;ge339b76e00_0_224"/>
                  <p:cNvSpPr/>
                  <p:nvPr/>
                </p:nvSpPr>
                <p:spPr>
                  <a:xfrm>
                    <a:off x="9476346" y="1339532"/>
                    <a:ext cx="158115" cy="213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213359" extrusionOk="0">
                        <a:moveTo>
                          <a:pt x="157835" y="121234"/>
                        </a:moveTo>
                        <a:lnTo>
                          <a:pt x="0" y="121234"/>
                        </a:lnTo>
                        <a:lnTo>
                          <a:pt x="0" y="212928"/>
                        </a:lnTo>
                        <a:lnTo>
                          <a:pt x="157835" y="212928"/>
                        </a:lnTo>
                        <a:lnTo>
                          <a:pt x="157835" y="121234"/>
                        </a:lnTo>
                        <a:close/>
                      </a:path>
                      <a:path w="158115" h="213359" extrusionOk="0">
                        <a:moveTo>
                          <a:pt x="157835" y="0"/>
                        </a:moveTo>
                        <a:lnTo>
                          <a:pt x="0" y="0"/>
                        </a:lnTo>
                        <a:lnTo>
                          <a:pt x="0" y="91706"/>
                        </a:lnTo>
                        <a:lnTo>
                          <a:pt x="157835" y="91706"/>
                        </a:lnTo>
                        <a:lnTo>
                          <a:pt x="157835" y="0"/>
                        </a:lnTo>
                        <a:close/>
                      </a:path>
                    </a:pathLst>
                  </a:custGeom>
                  <a:solidFill>
                    <a:srgbClr val="FCB43D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7" name="Google Shape;237;ge339b76e00_0_224"/>
                  <p:cNvSpPr/>
                  <p:nvPr/>
                </p:nvSpPr>
                <p:spPr>
                  <a:xfrm>
                    <a:off x="9660445" y="1218247"/>
                    <a:ext cx="158115" cy="334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334644" extrusionOk="0">
                        <a:moveTo>
                          <a:pt x="157835" y="242519"/>
                        </a:moveTo>
                        <a:lnTo>
                          <a:pt x="0" y="242519"/>
                        </a:lnTo>
                        <a:lnTo>
                          <a:pt x="0" y="334213"/>
                        </a:lnTo>
                        <a:lnTo>
                          <a:pt x="157835" y="334213"/>
                        </a:lnTo>
                        <a:lnTo>
                          <a:pt x="157835" y="242519"/>
                        </a:lnTo>
                        <a:close/>
                      </a:path>
                      <a:path w="158115" h="334644" extrusionOk="0">
                        <a:moveTo>
                          <a:pt x="157835" y="121272"/>
                        </a:moveTo>
                        <a:lnTo>
                          <a:pt x="0" y="121272"/>
                        </a:lnTo>
                        <a:lnTo>
                          <a:pt x="0" y="212979"/>
                        </a:lnTo>
                        <a:lnTo>
                          <a:pt x="157835" y="212979"/>
                        </a:lnTo>
                        <a:lnTo>
                          <a:pt x="157835" y="121272"/>
                        </a:lnTo>
                        <a:close/>
                      </a:path>
                      <a:path w="158115" h="334644" extrusionOk="0">
                        <a:moveTo>
                          <a:pt x="157835" y="0"/>
                        </a:moveTo>
                        <a:lnTo>
                          <a:pt x="0" y="0"/>
                        </a:lnTo>
                        <a:lnTo>
                          <a:pt x="0" y="91732"/>
                        </a:lnTo>
                        <a:lnTo>
                          <a:pt x="157835" y="91732"/>
                        </a:lnTo>
                        <a:lnTo>
                          <a:pt x="157835" y="0"/>
                        </a:lnTo>
                        <a:close/>
                      </a:path>
                    </a:pathLst>
                  </a:custGeom>
                  <a:solidFill>
                    <a:srgbClr val="F36E3B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8" name="Google Shape;238;ge339b76e00_0_224"/>
                  <p:cNvSpPr/>
                  <p:nvPr/>
                </p:nvSpPr>
                <p:spPr>
                  <a:xfrm>
                    <a:off x="9844621" y="1097000"/>
                    <a:ext cx="158115" cy="4559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455930" extrusionOk="0">
                        <a:moveTo>
                          <a:pt x="157784" y="363766"/>
                        </a:moveTo>
                        <a:lnTo>
                          <a:pt x="0" y="363766"/>
                        </a:lnTo>
                        <a:lnTo>
                          <a:pt x="0" y="455460"/>
                        </a:lnTo>
                        <a:lnTo>
                          <a:pt x="157784" y="455460"/>
                        </a:lnTo>
                        <a:lnTo>
                          <a:pt x="157784" y="363766"/>
                        </a:lnTo>
                        <a:close/>
                      </a:path>
                      <a:path w="158115" h="455930" extrusionOk="0">
                        <a:moveTo>
                          <a:pt x="157784" y="242519"/>
                        </a:moveTo>
                        <a:lnTo>
                          <a:pt x="0" y="242519"/>
                        </a:lnTo>
                        <a:lnTo>
                          <a:pt x="0" y="334225"/>
                        </a:lnTo>
                        <a:lnTo>
                          <a:pt x="157784" y="334225"/>
                        </a:lnTo>
                        <a:lnTo>
                          <a:pt x="157784" y="242519"/>
                        </a:lnTo>
                        <a:close/>
                      </a:path>
                      <a:path w="158115" h="455930" extrusionOk="0">
                        <a:moveTo>
                          <a:pt x="157784" y="0"/>
                        </a:moveTo>
                        <a:lnTo>
                          <a:pt x="0" y="0"/>
                        </a:lnTo>
                        <a:lnTo>
                          <a:pt x="0" y="91744"/>
                        </a:lnTo>
                        <a:lnTo>
                          <a:pt x="157784" y="91744"/>
                        </a:lnTo>
                        <a:lnTo>
                          <a:pt x="157784" y="0"/>
                        </a:lnTo>
                        <a:close/>
                      </a:path>
                    </a:pathLst>
                  </a:custGeom>
                  <a:solidFill>
                    <a:srgbClr val="FCB43D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9" name="Google Shape;239;ge339b76e00_0_224"/>
                  <p:cNvSpPr/>
                  <p:nvPr/>
                </p:nvSpPr>
                <p:spPr>
                  <a:xfrm>
                    <a:off x="9660450" y="1096998"/>
                    <a:ext cx="158115" cy="92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92075" extrusionOk="0">
                        <a:moveTo>
                          <a:pt x="157789" y="0"/>
                        </a:moveTo>
                        <a:lnTo>
                          <a:pt x="0" y="0"/>
                        </a:lnTo>
                        <a:lnTo>
                          <a:pt x="0" y="91736"/>
                        </a:lnTo>
                        <a:lnTo>
                          <a:pt x="157789" y="91736"/>
                        </a:lnTo>
                        <a:lnTo>
                          <a:pt x="157789" y="0"/>
                        </a:lnTo>
                        <a:close/>
                      </a:path>
                    </a:pathLst>
                  </a:custGeom>
                  <a:solidFill>
                    <a:srgbClr val="F36E3B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" name="Google Shape;240;ge339b76e00_0_224"/>
                  <p:cNvSpPr/>
                  <p:nvPr/>
                </p:nvSpPr>
                <p:spPr>
                  <a:xfrm>
                    <a:off x="9844621" y="975804"/>
                    <a:ext cx="158115" cy="334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334644" extrusionOk="0">
                        <a:moveTo>
                          <a:pt x="157784" y="242404"/>
                        </a:moveTo>
                        <a:lnTo>
                          <a:pt x="0" y="242404"/>
                        </a:lnTo>
                        <a:lnTo>
                          <a:pt x="0" y="334149"/>
                        </a:lnTo>
                        <a:lnTo>
                          <a:pt x="157784" y="334149"/>
                        </a:lnTo>
                        <a:lnTo>
                          <a:pt x="157784" y="242404"/>
                        </a:lnTo>
                        <a:close/>
                      </a:path>
                      <a:path w="158115" h="334644" extrusionOk="0">
                        <a:moveTo>
                          <a:pt x="157784" y="0"/>
                        </a:moveTo>
                        <a:lnTo>
                          <a:pt x="0" y="0"/>
                        </a:lnTo>
                        <a:lnTo>
                          <a:pt x="0" y="91732"/>
                        </a:lnTo>
                        <a:lnTo>
                          <a:pt x="157784" y="91732"/>
                        </a:lnTo>
                        <a:lnTo>
                          <a:pt x="157784" y="0"/>
                        </a:lnTo>
                        <a:close/>
                      </a:path>
                    </a:pathLst>
                  </a:custGeom>
                  <a:solidFill>
                    <a:srgbClr val="FCB43D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" name="Google Shape;241;ge339b76e00_0_224"/>
                  <p:cNvSpPr/>
                  <p:nvPr/>
                </p:nvSpPr>
                <p:spPr>
                  <a:xfrm>
                    <a:off x="9292247" y="1552460"/>
                    <a:ext cx="526415" cy="19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6415" h="1905" extrusionOk="0">
                        <a:moveTo>
                          <a:pt x="157784" y="0"/>
                        </a:moveTo>
                        <a:lnTo>
                          <a:pt x="0" y="0"/>
                        </a:lnTo>
                        <a:lnTo>
                          <a:pt x="0" y="1308"/>
                        </a:lnTo>
                        <a:lnTo>
                          <a:pt x="157784" y="1308"/>
                        </a:lnTo>
                        <a:lnTo>
                          <a:pt x="157784" y="0"/>
                        </a:lnTo>
                        <a:close/>
                      </a:path>
                      <a:path w="526415" h="1905" extrusionOk="0">
                        <a:moveTo>
                          <a:pt x="341922" y="0"/>
                        </a:moveTo>
                        <a:lnTo>
                          <a:pt x="184099" y="0"/>
                        </a:lnTo>
                        <a:lnTo>
                          <a:pt x="184099" y="1308"/>
                        </a:lnTo>
                        <a:lnTo>
                          <a:pt x="341922" y="1308"/>
                        </a:lnTo>
                        <a:lnTo>
                          <a:pt x="341922" y="0"/>
                        </a:lnTo>
                        <a:close/>
                      </a:path>
                      <a:path w="526415" h="1905" extrusionOk="0">
                        <a:moveTo>
                          <a:pt x="526034" y="0"/>
                        </a:moveTo>
                        <a:lnTo>
                          <a:pt x="368185" y="0"/>
                        </a:lnTo>
                        <a:lnTo>
                          <a:pt x="368185" y="1308"/>
                        </a:lnTo>
                        <a:lnTo>
                          <a:pt x="526034" y="1308"/>
                        </a:lnTo>
                        <a:lnTo>
                          <a:pt x="526034" y="0"/>
                        </a:lnTo>
                        <a:close/>
                      </a:path>
                    </a:pathLst>
                  </a:custGeom>
                  <a:solidFill>
                    <a:srgbClr val="FFF1E2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" name="Google Shape;242;ge339b76e00_0_224"/>
                  <p:cNvSpPr/>
                  <p:nvPr/>
                </p:nvSpPr>
                <p:spPr>
                  <a:xfrm>
                    <a:off x="9108113" y="1462087"/>
                    <a:ext cx="158115" cy="92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92075" extrusionOk="0">
                        <a:moveTo>
                          <a:pt x="157858" y="0"/>
                        </a:moveTo>
                        <a:lnTo>
                          <a:pt x="0" y="0"/>
                        </a:lnTo>
                        <a:lnTo>
                          <a:pt x="0" y="91713"/>
                        </a:lnTo>
                        <a:lnTo>
                          <a:pt x="157858" y="91713"/>
                        </a:lnTo>
                        <a:lnTo>
                          <a:pt x="157858" y="0"/>
                        </a:lnTo>
                        <a:close/>
                      </a:path>
                    </a:pathLst>
                  </a:custGeom>
                  <a:solidFill>
                    <a:srgbClr val="FCB43D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" name="Google Shape;243;ge339b76e00_0_224"/>
                  <p:cNvSpPr/>
                  <p:nvPr/>
                </p:nvSpPr>
                <p:spPr>
                  <a:xfrm>
                    <a:off x="9108110" y="1552460"/>
                    <a:ext cx="894715" cy="3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4715" h="3175" extrusionOk="0">
                        <a:moveTo>
                          <a:pt x="157861" y="1320"/>
                        </a:moveTo>
                        <a:lnTo>
                          <a:pt x="0" y="1320"/>
                        </a:lnTo>
                        <a:lnTo>
                          <a:pt x="0" y="2679"/>
                        </a:lnTo>
                        <a:lnTo>
                          <a:pt x="157861" y="2679"/>
                        </a:lnTo>
                        <a:lnTo>
                          <a:pt x="157861" y="1320"/>
                        </a:lnTo>
                        <a:close/>
                      </a:path>
                      <a:path w="894715" h="3175" extrusionOk="0">
                        <a:moveTo>
                          <a:pt x="894295" y="0"/>
                        </a:moveTo>
                        <a:lnTo>
                          <a:pt x="736511" y="0"/>
                        </a:lnTo>
                        <a:lnTo>
                          <a:pt x="736511" y="1308"/>
                        </a:lnTo>
                        <a:lnTo>
                          <a:pt x="894295" y="1308"/>
                        </a:lnTo>
                        <a:lnTo>
                          <a:pt x="894295" y="0"/>
                        </a:lnTo>
                        <a:close/>
                      </a:path>
                    </a:pathLst>
                  </a:custGeom>
                  <a:solidFill>
                    <a:srgbClr val="FFF1E2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44" name="Google Shape;244;ge339b76e00_0_224"/>
                <p:cNvSpPr/>
                <p:nvPr/>
              </p:nvSpPr>
              <p:spPr>
                <a:xfrm>
                  <a:off x="10456026" y="574912"/>
                  <a:ext cx="824468" cy="268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250" h="485775" extrusionOk="0">
                      <a:moveTo>
                        <a:pt x="354202" y="0"/>
                      </a:moveTo>
                      <a:lnTo>
                        <a:pt x="260458" y="0"/>
                      </a:lnTo>
                      <a:lnTo>
                        <a:pt x="260458" y="129076"/>
                      </a:lnTo>
                      <a:lnTo>
                        <a:pt x="179917" y="129076"/>
                      </a:lnTo>
                      <a:lnTo>
                        <a:pt x="131931" y="132250"/>
                      </a:lnTo>
                      <a:lnTo>
                        <a:pt x="94260" y="141775"/>
                      </a:lnTo>
                      <a:lnTo>
                        <a:pt x="50793" y="170216"/>
                      </a:lnTo>
                      <a:lnTo>
                        <a:pt x="21643" y="209575"/>
                      </a:lnTo>
                      <a:lnTo>
                        <a:pt x="5400" y="252976"/>
                      </a:lnTo>
                      <a:lnTo>
                        <a:pt x="0" y="302707"/>
                      </a:lnTo>
                      <a:lnTo>
                        <a:pt x="2870" y="343419"/>
                      </a:lnTo>
                      <a:lnTo>
                        <a:pt x="25818" y="410591"/>
                      </a:lnTo>
                      <a:lnTo>
                        <a:pt x="71085" y="458123"/>
                      </a:lnTo>
                      <a:lnTo>
                        <a:pt x="134967" y="482216"/>
                      </a:lnTo>
                      <a:lnTo>
                        <a:pt x="173654" y="485229"/>
                      </a:lnTo>
                      <a:lnTo>
                        <a:pt x="354202" y="485229"/>
                      </a:lnTo>
                      <a:lnTo>
                        <a:pt x="354202" y="409001"/>
                      </a:lnTo>
                      <a:lnTo>
                        <a:pt x="196103" y="409001"/>
                      </a:lnTo>
                      <a:lnTo>
                        <a:pt x="171334" y="407586"/>
                      </a:lnTo>
                      <a:lnTo>
                        <a:pt x="133620" y="396278"/>
                      </a:lnTo>
                      <a:lnTo>
                        <a:pt x="104212" y="355884"/>
                      </a:lnTo>
                      <a:lnTo>
                        <a:pt x="98722" y="309624"/>
                      </a:lnTo>
                      <a:lnTo>
                        <a:pt x="100217" y="283730"/>
                      </a:lnTo>
                      <a:lnTo>
                        <a:pt x="112176" y="243878"/>
                      </a:lnTo>
                      <a:lnTo>
                        <a:pt x="154868" y="211957"/>
                      </a:lnTo>
                      <a:lnTo>
                        <a:pt x="203674" y="205969"/>
                      </a:lnTo>
                      <a:lnTo>
                        <a:pt x="354202" y="205969"/>
                      </a:lnTo>
                      <a:lnTo>
                        <a:pt x="354202" y="0"/>
                      </a:lnTo>
                      <a:close/>
                    </a:path>
                    <a:path w="1492250" h="485775" extrusionOk="0">
                      <a:moveTo>
                        <a:pt x="354202" y="205969"/>
                      </a:moveTo>
                      <a:lnTo>
                        <a:pt x="260458" y="205969"/>
                      </a:lnTo>
                      <a:lnTo>
                        <a:pt x="260458" y="409001"/>
                      </a:lnTo>
                      <a:lnTo>
                        <a:pt x="354202" y="409001"/>
                      </a:lnTo>
                      <a:lnTo>
                        <a:pt x="354202" y="205969"/>
                      </a:lnTo>
                      <a:close/>
                    </a:path>
                    <a:path w="1492250" h="485775" extrusionOk="0">
                      <a:moveTo>
                        <a:pt x="636123" y="129076"/>
                      </a:moveTo>
                      <a:lnTo>
                        <a:pt x="443346" y="129076"/>
                      </a:lnTo>
                      <a:lnTo>
                        <a:pt x="443346" y="202676"/>
                      </a:lnTo>
                      <a:lnTo>
                        <a:pt x="600447" y="202676"/>
                      </a:lnTo>
                      <a:lnTo>
                        <a:pt x="622558" y="203481"/>
                      </a:lnTo>
                      <a:lnTo>
                        <a:pt x="666970" y="215536"/>
                      </a:lnTo>
                      <a:lnTo>
                        <a:pt x="685634" y="260102"/>
                      </a:lnTo>
                      <a:lnTo>
                        <a:pt x="685634" y="269004"/>
                      </a:lnTo>
                      <a:lnTo>
                        <a:pt x="561846" y="269004"/>
                      </a:lnTo>
                      <a:lnTo>
                        <a:pt x="526436" y="270657"/>
                      </a:lnTo>
                      <a:lnTo>
                        <a:pt x="471885" y="283871"/>
                      </a:lnTo>
                      <a:lnTo>
                        <a:pt x="438380" y="310782"/>
                      </a:lnTo>
                      <a:lnTo>
                        <a:pt x="421972" y="354353"/>
                      </a:lnTo>
                      <a:lnTo>
                        <a:pt x="419922" y="382559"/>
                      </a:lnTo>
                      <a:lnTo>
                        <a:pt x="421702" y="405761"/>
                      </a:lnTo>
                      <a:lnTo>
                        <a:pt x="435960" y="443732"/>
                      </a:lnTo>
                      <a:lnTo>
                        <a:pt x="464262" y="470197"/>
                      </a:lnTo>
                      <a:lnTo>
                        <a:pt x="505112" y="483559"/>
                      </a:lnTo>
                      <a:lnTo>
                        <a:pt x="530151" y="485229"/>
                      </a:lnTo>
                      <a:lnTo>
                        <a:pt x="783003" y="485229"/>
                      </a:lnTo>
                      <a:lnTo>
                        <a:pt x="783003" y="413613"/>
                      </a:lnTo>
                      <a:lnTo>
                        <a:pt x="568454" y="413613"/>
                      </a:lnTo>
                      <a:lnTo>
                        <a:pt x="554245" y="413146"/>
                      </a:lnTo>
                      <a:lnTo>
                        <a:pt x="519785" y="395912"/>
                      </a:lnTo>
                      <a:lnTo>
                        <a:pt x="517268" y="379933"/>
                      </a:lnTo>
                      <a:lnTo>
                        <a:pt x="518051" y="369701"/>
                      </a:lnTo>
                      <a:lnTo>
                        <a:pt x="547480" y="342225"/>
                      </a:lnTo>
                      <a:lnTo>
                        <a:pt x="575371" y="339989"/>
                      </a:lnTo>
                      <a:lnTo>
                        <a:pt x="783003" y="339989"/>
                      </a:lnTo>
                      <a:lnTo>
                        <a:pt x="783003" y="262087"/>
                      </a:lnTo>
                      <a:lnTo>
                        <a:pt x="773763" y="204198"/>
                      </a:lnTo>
                      <a:lnTo>
                        <a:pt x="746042" y="162561"/>
                      </a:lnTo>
                      <a:lnTo>
                        <a:pt x="700078" y="137447"/>
                      </a:lnTo>
                      <a:lnTo>
                        <a:pt x="670351" y="131169"/>
                      </a:lnTo>
                      <a:lnTo>
                        <a:pt x="636123" y="129076"/>
                      </a:lnTo>
                      <a:close/>
                    </a:path>
                    <a:path w="1492250" h="485775" extrusionOk="0">
                      <a:moveTo>
                        <a:pt x="783003" y="339989"/>
                      </a:moveTo>
                      <a:lnTo>
                        <a:pt x="686288" y="339989"/>
                      </a:lnTo>
                      <a:lnTo>
                        <a:pt x="686288" y="413613"/>
                      </a:lnTo>
                      <a:lnTo>
                        <a:pt x="783003" y="413613"/>
                      </a:lnTo>
                      <a:lnTo>
                        <a:pt x="783003" y="339989"/>
                      </a:lnTo>
                      <a:close/>
                    </a:path>
                    <a:path w="1492250" h="485775" extrusionOk="0">
                      <a:moveTo>
                        <a:pt x="990315" y="200026"/>
                      </a:moveTo>
                      <a:lnTo>
                        <a:pt x="896249" y="200026"/>
                      </a:lnTo>
                      <a:lnTo>
                        <a:pt x="896249" y="373658"/>
                      </a:lnTo>
                      <a:lnTo>
                        <a:pt x="903171" y="421232"/>
                      </a:lnTo>
                      <a:lnTo>
                        <a:pt x="923953" y="456332"/>
                      </a:lnTo>
                      <a:lnTo>
                        <a:pt x="957789" y="478012"/>
                      </a:lnTo>
                      <a:lnTo>
                        <a:pt x="1003851" y="485229"/>
                      </a:lnTo>
                      <a:lnTo>
                        <a:pt x="1089669" y="485229"/>
                      </a:lnTo>
                      <a:lnTo>
                        <a:pt x="1089669" y="414278"/>
                      </a:lnTo>
                      <a:lnTo>
                        <a:pt x="1051044" y="414278"/>
                      </a:lnTo>
                      <a:lnTo>
                        <a:pt x="1035474" y="413315"/>
                      </a:lnTo>
                      <a:lnTo>
                        <a:pt x="997922" y="389732"/>
                      </a:lnTo>
                      <a:lnTo>
                        <a:pt x="990315" y="343958"/>
                      </a:lnTo>
                      <a:lnTo>
                        <a:pt x="990315" y="200026"/>
                      </a:lnTo>
                      <a:close/>
                    </a:path>
                    <a:path w="1492250" h="485775" extrusionOk="0">
                      <a:moveTo>
                        <a:pt x="1089669" y="129076"/>
                      </a:moveTo>
                      <a:lnTo>
                        <a:pt x="829876" y="129076"/>
                      </a:lnTo>
                      <a:lnTo>
                        <a:pt x="829876" y="200026"/>
                      </a:lnTo>
                      <a:lnTo>
                        <a:pt x="1089669" y="200026"/>
                      </a:lnTo>
                      <a:lnTo>
                        <a:pt x="1089669" y="129076"/>
                      </a:lnTo>
                      <a:close/>
                    </a:path>
                    <a:path w="1492250" h="485775" extrusionOk="0">
                      <a:moveTo>
                        <a:pt x="990315" y="0"/>
                      </a:moveTo>
                      <a:lnTo>
                        <a:pt x="896249" y="0"/>
                      </a:lnTo>
                      <a:lnTo>
                        <a:pt x="896249" y="129076"/>
                      </a:lnTo>
                      <a:lnTo>
                        <a:pt x="990315" y="129076"/>
                      </a:lnTo>
                      <a:lnTo>
                        <a:pt x="990315" y="0"/>
                      </a:lnTo>
                      <a:close/>
                    </a:path>
                    <a:path w="1492250" h="485775" extrusionOk="0">
                      <a:moveTo>
                        <a:pt x="1345171" y="129076"/>
                      </a:moveTo>
                      <a:lnTo>
                        <a:pt x="1152394" y="129076"/>
                      </a:lnTo>
                      <a:lnTo>
                        <a:pt x="1152394" y="202676"/>
                      </a:lnTo>
                      <a:lnTo>
                        <a:pt x="1309518" y="202676"/>
                      </a:lnTo>
                      <a:lnTo>
                        <a:pt x="1331622" y="203481"/>
                      </a:lnTo>
                      <a:lnTo>
                        <a:pt x="1376018" y="215536"/>
                      </a:lnTo>
                      <a:lnTo>
                        <a:pt x="1394670" y="260102"/>
                      </a:lnTo>
                      <a:lnTo>
                        <a:pt x="1394670" y="269004"/>
                      </a:lnTo>
                      <a:lnTo>
                        <a:pt x="1270882" y="269004"/>
                      </a:lnTo>
                      <a:lnTo>
                        <a:pt x="1235484" y="270657"/>
                      </a:lnTo>
                      <a:lnTo>
                        <a:pt x="1180939" y="283871"/>
                      </a:lnTo>
                      <a:lnTo>
                        <a:pt x="1147427" y="310782"/>
                      </a:lnTo>
                      <a:lnTo>
                        <a:pt x="1130991" y="354353"/>
                      </a:lnTo>
                      <a:lnTo>
                        <a:pt x="1128935" y="382559"/>
                      </a:lnTo>
                      <a:lnTo>
                        <a:pt x="1130720" y="405761"/>
                      </a:lnTo>
                      <a:lnTo>
                        <a:pt x="1144997" y="443732"/>
                      </a:lnTo>
                      <a:lnTo>
                        <a:pt x="1173315" y="470197"/>
                      </a:lnTo>
                      <a:lnTo>
                        <a:pt x="1214158" y="483559"/>
                      </a:lnTo>
                      <a:lnTo>
                        <a:pt x="1239187" y="485229"/>
                      </a:lnTo>
                      <a:lnTo>
                        <a:pt x="1492063" y="485229"/>
                      </a:lnTo>
                      <a:lnTo>
                        <a:pt x="1492063" y="413613"/>
                      </a:lnTo>
                      <a:lnTo>
                        <a:pt x="1277478" y="413613"/>
                      </a:lnTo>
                      <a:lnTo>
                        <a:pt x="1263287" y="413146"/>
                      </a:lnTo>
                      <a:lnTo>
                        <a:pt x="1228838" y="395912"/>
                      </a:lnTo>
                      <a:lnTo>
                        <a:pt x="1226316" y="379933"/>
                      </a:lnTo>
                      <a:lnTo>
                        <a:pt x="1227099" y="369701"/>
                      </a:lnTo>
                      <a:lnTo>
                        <a:pt x="1256523" y="342225"/>
                      </a:lnTo>
                      <a:lnTo>
                        <a:pt x="1284419" y="339989"/>
                      </a:lnTo>
                      <a:lnTo>
                        <a:pt x="1492063" y="339989"/>
                      </a:lnTo>
                      <a:lnTo>
                        <a:pt x="1492063" y="262087"/>
                      </a:lnTo>
                      <a:lnTo>
                        <a:pt x="1482819" y="204198"/>
                      </a:lnTo>
                      <a:lnTo>
                        <a:pt x="1455079" y="162561"/>
                      </a:lnTo>
                      <a:lnTo>
                        <a:pt x="1409124" y="137447"/>
                      </a:lnTo>
                      <a:lnTo>
                        <a:pt x="1379395" y="131169"/>
                      </a:lnTo>
                      <a:lnTo>
                        <a:pt x="1345171" y="129076"/>
                      </a:lnTo>
                      <a:close/>
                    </a:path>
                    <a:path w="1492250" h="485775" extrusionOk="0">
                      <a:moveTo>
                        <a:pt x="1492063" y="339989"/>
                      </a:moveTo>
                      <a:lnTo>
                        <a:pt x="1395347" y="339989"/>
                      </a:lnTo>
                      <a:lnTo>
                        <a:pt x="1395347" y="413613"/>
                      </a:lnTo>
                      <a:lnTo>
                        <a:pt x="1492063" y="413613"/>
                      </a:lnTo>
                      <a:lnTo>
                        <a:pt x="1492063" y="339989"/>
                      </a:lnTo>
                      <a:close/>
                    </a:path>
                  </a:pathLst>
                </a:custGeom>
                <a:solidFill>
                  <a:srgbClr val="F36E3B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" name="Google Shape;245;ge339b76e00_0_224"/>
                <p:cNvSpPr/>
                <p:nvPr/>
              </p:nvSpPr>
              <p:spPr>
                <a:xfrm>
                  <a:off x="10983599" y="876588"/>
                  <a:ext cx="825871" cy="15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4790" h="273050" extrusionOk="0">
                      <a:moveTo>
                        <a:pt x="44876" y="4508"/>
                      </a:moveTo>
                      <a:lnTo>
                        <a:pt x="0" y="4508"/>
                      </a:lnTo>
                      <a:lnTo>
                        <a:pt x="0" y="268442"/>
                      </a:lnTo>
                      <a:lnTo>
                        <a:pt x="211934" y="268442"/>
                      </a:lnTo>
                      <a:lnTo>
                        <a:pt x="211934" y="237309"/>
                      </a:lnTo>
                      <a:lnTo>
                        <a:pt x="44876" y="237309"/>
                      </a:lnTo>
                      <a:lnTo>
                        <a:pt x="44876" y="4508"/>
                      </a:lnTo>
                      <a:close/>
                    </a:path>
                    <a:path w="1494790" h="273050" extrusionOk="0">
                      <a:moveTo>
                        <a:pt x="511567" y="4508"/>
                      </a:moveTo>
                      <a:lnTo>
                        <a:pt x="266308" y="4508"/>
                      </a:lnTo>
                      <a:lnTo>
                        <a:pt x="266308" y="268442"/>
                      </a:lnTo>
                      <a:lnTo>
                        <a:pt x="519425" y="268442"/>
                      </a:lnTo>
                      <a:lnTo>
                        <a:pt x="519425" y="237309"/>
                      </a:lnTo>
                      <a:lnTo>
                        <a:pt x="311184" y="237309"/>
                      </a:lnTo>
                      <a:lnTo>
                        <a:pt x="311184" y="147442"/>
                      </a:lnTo>
                      <a:lnTo>
                        <a:pt x="498845" y="147442"/>
                      </a:lnTo>
                      <a:lnTo>
                        <a:pt x="498845" y="116480"/>
                      </a:lnTo>
                      <a:lnTo>
                        <a:pt x="311184" y="116480"/>
                      </a:lnTo>
                      <a:lnTo>
                        <a:pt x="311184" y="35618"/>
                      </a:lnTo>
                      <a:lnTo>
                        <a:pt x="511567" y="35618"/>
                      </a:lnTo>
                      <a:lnTo>
                        <a:pt x="511567" y="4508"/>
                      </a:lnTo>
                      <a:close/>
                    </a:path>
                    <a:path w="1494790" h="273050" extrusionOk="0">
                      <a:moveTo>
                        <a:pt x="722790" y="4508"/>
                      </a:moveTo>
                      <a:lnTo>
                        <a:pt x="674449" y="4508"/>
                      </a:lnTo>
                      <a:lnTo>
                        <a:pt x="544192" y="268442"/>
                      </a:lnTo>
                      <a:lnTo>
                        <a:pt x="591844" y="268442"/>
                      </a:lnTo>
                      <a:lnTo>
                        <a:pt x="629103" y="188486"/>
                      </a:lnTo>
                      <a:lnTo>
                        <a:pt x="819553" y="188486"/>
                      </a:lnTo>
                      <a:lnTo>
                        <a:pt x="804596" y="160049"/>
                      </a:lnTo>
                      <a:lnTo>
                        <a:pt x="642043" y="160049"/>
                      </a:lnTo>
                      <a:lnTo>
                        <a:pt x="679302" y="82628"/>
                      </a:lnTo>
                      <a:lnTo>
                        <a:pt x="684863" y="70103"/>
                      </a:lnTo>
                      <a:lnTo>
                        <a:pt x="689761" y="57517"/>
                      </a:lnTo>
                      <a:lnTo>
                        <a:pt x="694001" y="44880"/>
                      </a:lnTo>
                      <a:lnTo>
                        <a:pt x="697587" y="32200"/>
                      </a:lnTo>
                      <a:lnTo>
                        <a:pt x="737354" y="32200"/>
                      </a:lnTo>
                      <a:lnTo>
                        <a:pt x="722790" y="4508"/>
                      </a:lnTo>
                      <a:close/>
                    </a:path>
                    <a:path w="1494790" h="273050" extrusionOk="0">
                      <a:moveTo>
                        <a:pt x="819553" y="188486"/>
                      </a:moveTo>
                      <a:lnTo>
                        <a:pt x="770901" y="188486"/>
                      </a:lnTo>
                      <a:lnTo>
                        <a:pt x="810477" y="268442"/>
                      </a:lnTo>
                      <a:lnTo>
                        <a:pt x="861605" y="268442"/>
                      </a:lnTo>
                      <a:lnTo>
                        <a:pt x="819553" y="188486"/>
                      </a:lnTo>
                      <a:close/>
                    </a:path>
                    <a:path w="1494790" h="273050" extrusionOk="0">
                      <a:moveTo>
                        <a:pt x="737354" y="32200"/>
                      </a:moveTo>
                      <a:lnTo>
                        <a:pt x="697587" y="32200"/>
                      </a:lnTo>
                      <a:lnTo>
                        <a:pt x="702038" y="43665"/>
                      </a:lnTo>
                      <a:lnTo>
                        <a:pt x="707529" y="56617"/>
                      </a:lnTo>
                      <a:lnTo>
                        <a:pt x="714063" y="71048"/>
                      </a:lnTo>
                      <a:lnTo>
                        <a:pt x="721643" y="86953"/>
                      </a:lnTo>
                      <a:lnTo>
                        <a:pt x="757044" y="160049"/>
                      </a:lnTo>
                      <a:lnTo>
                        <a:pt x="804596" y="160049"/>
                      </a:lnTo>
                      <a:lnTo>
                        <a:pt x="737354" y="32200"/>
                      </a:lnTo>
                      <a:close/>
                    </a:path>
                    <a:path w="1494790" h="273050" extrusionOk="0">
                      <a:moveTo>
                        <a:pt x="1014347" y="4508"/>
                      </a:moveTo>
                      <a:lnTo>
                        <a:pt x="897499" y="4508"/>
                      </a:lnTo>
                      <a:lnTo>
                        <a:pt x="897499" y="268442"/>
                      </a:lnTo>
                      <a:lnTo>
                        <a:pt x="1019888" y="268442"/>
                      </a:lnTo>
                      <a:lnTo>
                        <a:pt x="1034822" y="268163"/>
                      </a:lnTo>
                      <a:lnTo>
                        <a:pt x="1074366" y="263922"/>
                      </a:lnTo>
                      <a:lnTo>
                        <a:pt x="1114860" y="250696"/>
                      </a:lnTo>
                      <a:lnTo>
                        <a:pt x="1134559" y="237309"/>
                      </a:lnTo>
                      <a:lnTo>
                        <a:pt x="942364" y="237309"/>
                      </a:lnTo>
                      <a:lnTo>
                        <a:pt x="942364" y="35618"/>
                      </a:lnTo>
                      <a:lnTo>
                        <a:pt x="1135701" y="35618"/>
                      </a:lnTo>
                      <a:lnTo>
                        <a:pt x="1124438" y="27175"/>
                      </a:lnTo>
                      <a:lnTo>
                        <a:pt x="1088752" y="11424"/>
                      </a:lnTo>
                      <a:lnTo>
                        <a:pt x="1049196" y="5453"/>
                      </a:lnTo>
                      <a:lnTo>
                        <a:pt x="1032937" y="4744"/>
                      </a:lnTo>
                      <a:lnTo>
                        <a:pt x="1014347" y="4508"/>
                      </a:lnTo>
                      <a:close/>
                    </a:path>
                    <a:path w="1494790" h="273050" extrusionOk="0">
                      <a:moveTo>
                        <a:pt x="1135701" y="35618"/>
                      </a:moveTo>
                      <a:lnTo>
                        <a:pt x="1013625" y="35618"/>
                      </a:lnTo>
                      <a:lnTo>
                        <a:pt x="1032269" y="35963"/>
                      </a:lnTo>
                      <a:lnTo>
                        <a:pt x="1048162" y="36989"/>
                      </a:lnTo>
                      <a:lnTo>
                        <a:pt x="1094806" y="52273"/>
                      </a:lnTo>
                      <a:lnTo>
                        <a:pt x="1121797" y="83166"/>
                      </a:lnTo>
                      <a:lnTo>
                        <a:pt x="1131631" y="134479"/>
                      </a:lnTo>
                      <a:lnTo>
                        <a:pt x="1131074" y="148870"/>
                      </a:lnTo>
                      <a:lnTo>
                        <a:pt x="1117825" y="195301"/>
                      </a:lnTo>
                      <a:lnTo>
                        <a:pt x="1084568" y="226583"/>
                      </a:lnTo>
                      <a:lnTo>
                        <a:pt x="1044726" y="236090"/>
                      </a:lnTo>
                      <a:lnTo>
                        <a:pt x="1014783" y="237309"/>
                      </a:lnTo>
                      <a:lnTo>
                        <a:pt x="1134559" y="237309"/>
                      </a:lnTo>
                      <a:lnTo>
                        <a:pt x="1164037" y="199446"/>
                      </a:lnTo>
                      <a:lnTo>
                        <a:pt x="1177343" y="149632"/>
                      </a:lnTo>
                      <a:lnTo>
                        <a:pt x="1177907" y="135029"/>
                      </a:lnTo>
                      <a:lnTo>
                        <a:pt x="1177071" y="117876"/>
                      </a:lnTo>
                      <a:lnTo>
                        <a:pt x="1164600" y="72292"/>
                      </a:lnTo>
                      <a:lnTo>
                        <a:pt x="1137023" y="36609"/>
                      </a:lnTo>
                      <a:lnTo>
                        <a:pt x="1135701" y="35618"/>
                      </a:lnTo>
                      <a:close/>
                    </a:path>
                    <a:path w="1494790" h="273050" extrusionOk="0">
                      <a:moveTo>
                        <a:pt x="1266753" y="180777"/>
                      </a:moveTo>
                      <a:lnTo>
                        <a:pt x="1224400" y="183657"/>
                      </a:lnTo>
                      <a:lnTo>
                        <a:pt x="1225917" y="196543"/>
                      </a:lnTo>
                      <a:lnTo>
                        <a:pt x="1229526" y="208739"/>
                      </a:lnTo>
                      <a:lnTo>
                        <a:pt x="1252723" y="240899"/>
                      </a:lnTo>
                      <a:lnTo>
                        <a:pt x="1291829" y="262488"/>
                      </a:lnTo>
                      <a:lnTo>
                        <a:pt x="1346922" y="272306"/>
                      </a:lnTo>
                      <a:lnTo>
                        <a:pt x="1368997" y="272962"/>
                      </a:lnTo>
                      <a:lnTo>
                        <a:pt x="1386780" y="272306"/>
                      </a:lnTo>
                      <a:lnTo>
                        <a:pt x="1434373" y="262580"/>
                      </a:lnTo>
                      <a:lnTo>
                        <a:pt x="1470317" y="242406"/>
                      </a:lnTo>
                      <a:lnTo>
                        <a:pt x="1471084" y="241622"/>
                      </a:lnTo>
                      <a:lnTo>
                        <a:pt x="1366932" y="241622"/>
                      </a:lnTo>
                      <a:lnTo>
                        <a:pt x="1352828" y="241133"/>
                      </a:lnTo>
                      <a:lnTo>
                        <a:pt x="1314875" y="233798"/>
                      </a:lnTo>
                      <a:lnTo>
                        <a:pt x="1280736" y="213264"/>
                      </a:lnTo>
                      <a:lnTo>
                        <a:pt x="1268746" y="190235"/>
                      </a:lnTo>
                      <a:lnTo>
                        <a:pt x="1266753" y="180777"/>
                      </a:lnTo>
                      <a:close/>
                    </a:path>
                    <a:path w="1494790" h="273050" extrusionOk="0">
                      <a:moveTo>
                        <a:pt x="1356734" y="0"/>
                      </a:moveTo>
                      <a:lnTo>
                        <a:pt x="1308891" y="5057"/>
                      </a:lnTo>
                      <a:lnTo>
                        <a:pt x="1269867" y="20077"/>
                      </a:lnTo>
                      <a:lnTo>
                        <a:pt x="1241005" y="53397"/>
                      </a:lnTo>
                      <a:lnTo>
                        <a:pt x="1237363" y="72751"/>
                      </a:lnTo>
                      <a:lnTo>
                        <a:pt x="1238107" y="81614"/>
                      </a:lnTo>
                      <a:lnTo>
                        <a:pt x="1264281" y="119071"/>
                      </a:lnTo>
                      <a:lnTo>
                        <a:pt x="1311230" y="138168"/>
                      </a:lnTo>
                      <a:lnTo>
                        <a:pt x="1372261" y="150731"/>
                      </a:lnTo>
                      <a:lnTo>
                        <a:pt x="1389429" y="154231"/>
                      </a:lnTo>
                      <a:lnTo>
                        <a:pt x="1429635" y="166563"/>
                      </a:lnTo>
                      <a:lnTo>
                        <a:pt x="1451144" y="188486"/>
                      </a:lnTo>
                      <a:lnTo>
                        <a:pt x="1451144" y="204959"/>
                      </a:lnTo>
                      <a:lnTo>
                        <a:pt x="1421471" y="232434"/>
                      </a:lnTo>
                      <a:lnTo>
                        <a:pt x="1379391" y="241248"/>
                      </a:lnTo>
                      <a:lnTo>
                        <a:pt x="1366932" y="241622"/>
                      </a:lnTo>
                      <a:lnTo>
                        <a:pt x="1471084" y="241622"/>
                      </a:lnTo>
                      <a:lnTo>
                        <a:pt x="1493435" y="204286"/>
                      </a:lnTo>
                      <a:lnTo>
                        <a:pt x="1494403" y="193889"/>
                      </a:lnTo>
                      <a:lnTo>
                        <a:pt x="1493522" y="183576"/>
                      </a:lnTo>
                      <a:lnTo>
                        <a:pt x="1472267" y="148573"/>
                      </a:lnTo>
                      <a:lnTo>
                        <a:pt x="1436587" y="129443"/>
                      </a:lnTo>
                      <a:lnTo>
                        <a:pt x="1386692" y="117275"/>
                      </a:lnTo>
                      <a:lnTo>
                        <a:pt x="1361484" y="112614"/>
                      </a:lnTo>
                      <a:lnTo>
                        <a:pt x="1336729" y="107826"/>
                      </a:lnTo>
                      <a:lnTo>
                        <a:pt x="1293814" y="93813"/>
                      </a:lnTo>
                      <a:lnTo>
                        <a:pt x="1280622" y="70400"/>
                      </a:lnTo>
                      <a:lnTo>
                        <a:pt x="1281785" y="62503"/>
                      </a:lnTo>
                      <a:lnTo>
                        <a:pt x="1323408" y="33674"/>
                      </a:lnTo>
                      <a:lnTo>
                        <a:pt x="1358604" y="30766"/>
                      </a:lnTo>
                      <a:lnTo>
                        <a:pt x="1461102" y="30766"/>
                      </a:lnTo>
                      <a:lnTo>
                        <a:pt x="1458998" y="28647"/>
                      </a:lnTo>
                      <a:lnTo>
                        <a:pt x="1423257" y="9429"/>
                      </a:lnTo>
                      <a:lnTo>
                        <a:pt x="1375048" y="589"/>
                      </a:lnTo>
                      <a:lnTo>
                        <a:pt x="1356734" y="0"/>
                      </a:lnTo>
                      <a:close/>
                    </a:path>
                    <a:path w="1494790" h="273050" extrusionOk="0">
                      <a:moveTo>
                        <a:pt x="1461102" y="30766"/>
                      </a:moveTo>
                      <a:lnTo>
                        <a:pt x="1358604" y="30766"/>
                      </a:lnTo>
                      <a:lnTo>
                        <a:pt x="1376956" y="31568"/>
                      </a:lnTo>
                      <a:lnTo>
                        <a:pt x="1392919" y="33971"/>
                      </a:lnTo>
                      <a:lnTo>
                        <a:pt x="1433588" y="59406"/>
                      </a:lnTo>
                      <a:lnTo>
                        <a:pt x="1441198" y="81378"/>
                      </a:lnTo>
                      <a:lnTo>
                        <a:pt x="1484239" y="78831"/>
                      </a:lnTo>
                      <a:lnTo>
                        <a:pt x="1482761" y="67535"/>
                      </a:lnTo>
                      <a:lnTo>
                        <a:pt x="1479493" y="56843"/>
                      </a:lnTo>
                      <a:lnTo>
                        <a:pt x="1474431" y="46758"/>
                      </a:lnTo>
                      <a:lnTo>
                        <a:pt x="1467571" y="37282"/>
                      </a:lnTo>
                      <a:lnTo>
                        <a:pt x="1461102" y="30766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46" name="Google Shape;246;ge339b76e00_0_224"/>
              <p:cNvSpPr/>
              <p:nvPr/>
            </p:nvSpPr>
            <p:spPr>
              <a:xfrm>
                <a:off x="7935060" y="445398"/>
                <a:ext cx="0" cy="61852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119505" extrusionOk="0">
                    <a:moveTo>
                      <a:pt x="0" y="0"/>
                    </a:moveTo>
                    <a:lnTo>
                      <a:pt x="0" y="1118978"/>
                    </a:lnTo>
                  </a:path>
                </a:pathLst>
              </a:custGeom>
              <a:noFill/>
              <a:ln w="9525" cap="flat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ge339b76e00_0_224"/>
              <p:cNvSpPr/>
              <p:nvPr/>
            </p:nvSpPr>
            <p:spPr>
              <a:xfrm>
                <a:off x="10273841" y="445398"/>
                <a:ext cx="0" cy="61852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119505" extrusionOk="0">
                    <a:moveTo>
                      <a:pt x="0" y="0"/>
                    </a:moveTo>
                    <a:lnTo>
                      <a:pt x="0" y="1118978"/>
                    </a:lnTo>
                  </a:path>
                </a:pathLst>
              </a:custGeom>
              <a:noFill/>
              <a:ln w="9525" cap="flat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8" name="Google Shape;248;ge339b76e00_0_224"/>
              <p:cNvGrpSpPr/>
              <p:nvPr/>
            </p:nvGrpSpPr>
            <p:grpSpPr>
              <a:xfrm>
                <a:off x="6676223" y="232242"/>
                <a:ext cx="959888" cy="940585"/>
                <a:chOff x="715379" y="449977"/>
                <a:chExt cx="1736725" cy="1701800"/>
              </a:xfrm>
            </p:grpSpPr>
            <p:sp>
              <p:nvSpPr>
                <p:cNvPr id="249" name="Google Shape;249;ge339b76e00_0_224"/>
                <p:cNvSpPr/>
                <p:nvPr/>
              </p:nvSpPr>
              <p:spPr>
                <a:xfrm>
                  <a:off x="715379" y="449977"/>
                  <a:ext cx="1736725" cy="17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725" h="1701800" extrusionOk="0">
                      <a:moveTo>
                        <a:pt x="1736426" y="0"/>
                      </a:moveTo>
                      <a:lnTo>
                        <a:pt x="0" y="0"/>
                      </a:lnTo>
                      <a:lnTo>
                        <a:pt x="0" y="1701450"/>
                      </a:lnTo>
                      <a:lnTo>
                        <a:pt x="1736426" y="1701450"/>
                      </a:lnTo>
                      <a:lnTo>
                        <a:pt x="1736426" y="0"/>
                      </a:lnTo>
                      <a:close/>
                    </a:path>
                  </a:pathLst>
                </a:custGeom>
                <a:solidFill>
                  <a:srgbClr val="BD171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" name="Google Shape;250;ge339b76e00_0_224"/>
                <p:cNvSpPr/>
                <p:nvPr/>
              </p:nvSpPr>
              <p:spPr>
                <a:xfrm>
                  <a:off x="1235717" y="668052"/>
                  <a:ext cx="699135" cy="199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135" h="199390" extrusionOk="0">
                      <a:moveTo>
                        <a:pt x="455093" y="0"/>
                      </a:moveTo>
                      <a:lnTo>
                        <a:pt x="243732" y="0"/>
                      </a:lnTo>
                      <a:lnTo>
                        <a:pt x="243732" y="199178"/>
                      </a:lnTo>
                      <a:lnTo>
                        <a:pt x="455093" y="199178"/>
                      </a:lnTo>
                      <a:lnTo>
                        <a:pt x="455093" y="171199"/>
                      </a:lnTo>
                      <a:lnTo>
                        <a:pt x="299289" y="171199"/>
                      </a:lnTo>
                      <a:lnTo>
                        <a:pt x="299289" y="28047"/>
                      </a:lnTo>
                      <a:lnTo>
                        <a:pt x="455093" y="28047"/>
                      </a:lnTo>
                      <a:lnTo>
                        <a:pt x="455093" y="0"/>
                      </a:lnTo>
                      <a:close/>
                    </a:path>
                    <a:path w="699135" h="199390" extrusionOk="0">
                      <a:moveTo>
                        <a:pt x="455093" y="28047"/>
                      </a:moveTo>
                      <a:lnTo>
                        <a:pt x="349464" y="28047"/>
                      </a:lnTo>
                      <a:lnTo>
                        <a:pt x="375707" y="30988"/>
                      </a:lnTo>
                      <a:lnTo>
                        <a:pt x="388879" y="35959"/>
                      </a:lnTo>
                      <a:lnTo>
                        <a:pt x="392964" y="46553"/>
                      </a:lnTo>
                      <a:lnTo>
                        <a:pt x="392022" y="64827"/>
                      </a:lnTo>
                      <a:lnTo>
                        <a:pt x="391926" y="67325"/>
                      </a:lnTo>
                      <a:lnTo>
                        <a:pt x="391728" y="78528"/>
                      </a:lnTo>
                      <a:lnTo>
                        <a:pt x="389752" y="85572"/>
                      </a:lnTo>
                      <a:lnTo>
                        <a:pt x="384300" y="90183"/>
                      </a:lnTo>
                      <a:lnTo>
                        <a:pt x="373658" y="95052"/>
                      </a:lnTo>
                      <a:lnTo>
                        <a:pt x="392401" y="100211"/>
                      </a:lnTo>
                      <a:lnTo>
                        <a:pt x="401903" y="105657"/>
                      </a:lnTo>
                      <a:lnTo>
                        <a:pt x="405095" y="114742"/>
                      </a:lnTo>
                      <a:lnTo>
                        <a:pt x="404906" y="130819"/>
                      </a:lnTo>
                      <a:lnTo>
                        <a:pt x="404154" y="154241"/>
                      </a:lnTo>
                      <a:lnTo>
                        <a:pt x="398893" y="166255"/>
                      </a:lnTo>
                      <a:lnTo>
                        <a:pt x="384614" y="170645"/>
                      </a:lnTo>
                      <a:lnTo>
                        <a:pt x="356806" y="171199"/>
                      </a:lnTo>
                      <a:lnTo>
                        <a:pt x="455093" y="171199"/>
                      </a:lnTo>
                      <a:lnTo>
                        <a:pt x="455093" y="28047"/>
                      </a:lnTo>
                      <a:close/>
                    </a:path>
                    <a:path w="699135" h="199390" extrusionOk="0">
                      <a:moveTo>
                        <a:pt x="351678" y="109976"/>
                      </a:moveTo>
                      <a:lnTo>
                        <a:pt x="324732" y="109976"/>
                      </a:lnTo>
                      <a:lnTo>
                        <a:pt x="324732" y="149082"/>
                      </a:lnTo>
                      <a:lnTo>
                        <a:pt x="351678" y="149082"/>
                      </a:lnTo>
                      <a:lnTo>
                        <a:pt x="355887" y="148944"/>
                      </a:lnTo>
                      <a:lnTo>
                        <a:pt x="365146" y="147018"/>
                      </a:lnTo>
                      <a:lnTo>
                        <a:pt x="374405" y="141034"/>
                      </a:lnTo>
                      <a:lnTo>
                        <a:pt x="378613" y="128720"/>
                      </a:lnTo>
                      <a:lnTo>
                        <a:pt x="378302" y="125759"/>
                      </a:lnTo>
                      <a:lnTo>
                        <a:pt x="375539" y="119262"/>
                      </a:lnTo>
                      <a:lnTo>
                        <a:pt x="367579" y="112808"/>
                      </a:lnTo>
                      <a:lnTo>
                        <a:pt x="351678" y="109976"/>
                      </a:lnTo>
                      <a:close/>
                    </a:path>
                    <a:path w="699135" h="199390" extrusionOk="0">
                      <a:moveTo>
                        <a:pt x="345289" y="50336"/>
                      </a:moveTo>
                      <a:lnTo>
                        <a:pt x="324732" y="50336"/>
                      </a:lnTo>
                      <a:lnTo>
                        <a:pt x="324732" y="87366"/>
                      </a:lnTo>
                      <a:lnTo>
                        <a:pt x="342237" y="87366"/>
                      </a:lnTo>
                      <a:lnTo>
                        <a:pt x="345915" y="87007"/>
                      </a:lnTo>
                      <a:lnTo>
                        <a:pt x="354007" y="84740"/>
                      </a:lnTo>
                      <a:lnTo>
                        <a:pt x="362099" y="78776"/>
                      </a:lnTo>
                      <a:lnTo>
                        <a:pt x="365777" y="67325"/>
                      </a:lnTo>
                      <a:lnTo>
                        <a:pt x="365574" y="64827"/>
                      </a:lnTo>
                      <a:lnTo>
                        <a:pt x="363530" y="59248"/>
                      </a:lnTo>
                      <a:lnTo>
                        <a:pt x="357487" y="53460"/>
                      </a:lnTo>
                      <a:lnTo>
                        <a:pt x="345289" y="50336"/>
                      </a:lnTo>
                      <a:close/>
                    </a:path>
                    <a:path w="699135" h="199390" extrusionOk="0">
                      <a:moveTo>
                        <a:pt x="211360" y="0"/>
                      </a:moveTo>
                      <a:lnTo>
                        <a:pt x="0" y="0"/>
                      </a:lnTo>
                      <a:lnTo>
                        <a:pt x="0" y="199178"/>
                      </a:lnTo>
                      <a:lnTo>
                        <a:pt x="211360" y="199178"/>
                      </a:lnTo>
                      <a:lnTo>
                        <a:pt x="211360" y="171199"/>
                      </a:lnTo>
                      <a:lnTo>
                        <a:pt x="55556" y="171199"/>
                      </a:lnTo>
                      <a:lnTo>
                        <a:pt x="55556" y="28047"/>
                      </a:lnTo>
                      <a:lnTo>
                        <a:pt x="211360" y="28047"/>
                      </a:lnTo>
                      <a:lnTo>
                        <a:pt x="211360" y="0"/>
                      </a:lnTo>
                      <a:close/>
                    </a:path>
                    <a:path w="699135" h="199390" extrusionOk="0">
                      <a:moveTo>
                        <a:pt x="211360" y="28047"/>
                      </a:moveTo>
                      <a:lnTo>
                        <a:pt x="105731" y="28047"/>
                      </a:lnTo>
                      <a:lnTo>
                        <a:pt x="131967" y="30988"/>
                      </a:lnTo>
                      <a:lnTo>
                        <a:pt x="145137" y="35959"/>
                      </a:lnTo>
                      <a:lnTo>
                        <a:pt x="149224" y="46553"/>
                      </a:lnTo>
                      <a:lnTo>
                        <a:pt x="148289" y="64827"/>
                      </a:lnTo>
                      <a:lnTo>
                        <a:pt x="148193" y="67325"/>
                      </a:lnTo>
                      <a:lnTo>
                        <a:pt x="147989" y="78528"/>
                      </a:lnTo>
                      <a:lnTo>
                        <a:pt x="146012" y="85572"/>
                      </a:lnTo>
                      <a:lnTo>
                        <a:pt x="140565" y="90183"/>
                      </a:lnTo>
                      <a:lnTo>
                        <a:pt x="129936" y="95052"/>
                      </a:lnTo>
                      <a:lnTo>
                        <a:pt x="148666" y="100211"/>
                      </a:lnTo>
                      <a:lnTo>
                        <a:pt x="158163" y="105657"/>
                      </a:lnTo>
                      <a:lnTo>
                        <a:pt x="161356" y="114742"/>
                      </a:lnTo>
                      <a:lnTo>
                        <a:pt x="161173" y="130819"/>
                      </a:lnTo>
                      <a:lnTo>
                        <a:pt x="160421" y="154241"/>
                      </a:lnTo>
                      <a:lnTo>
                        <a:pt x="155162" y="166255"/>
                      </a:lnTo>
                      <a:lnTo>
                        <a:pt x="140886" y="170645"/>
                      </a:lnTo>
                      <a:lnTo>
                        <a:pt x="113085" y="171199"/>
                      </a:lnTo>
                      <a:lnTo>
                        <a:pt x="211360" y="171199"/>
                      </a:lnTo>
                      <a:lnTo>
                        <a:pt x="211360" y="28047"/>
                      </a:lnTo>
                      <a:close/>
                    </a:path>
                    <a:path w="699135" h="199390" extrusionOk="0">
                      <a:moveTo>
                        <a:pt x="107945" y="109976"/>
                      </a:moveTo>
                      <a:lnTo>
                        <a:pt x="80999" y="109976"/>
                      </a:lnTo>
                      <a:lnTo>
                        <a:pt x="80999" y="149082"/>
                      </a:lnTo>
                      <a:lnTo>
                        <a:pt x="107945" y="149082"/>
                      </a:lnTo>
                      <a:lnTo>
                        <a:pt x="112156" y="148944"/>
                      </a:lnTo>
                      <a:lnTo>
                        <a:pt x="121419" y="147018"/>
                      </a:lnTo>
                      <a:lnTo>
                        <a:pt x="130681" y="141034"/>
                      </a:lnTo>
                      <a:lnTo>
                        <a:pt x="134891" y="128720"/>
                      </a:lnTo>
                      <a:lnTo>
                        <a:pt x="134579" y="125769"/>
                      </a:lnTo>
                      <a:lnTo>
                        <a:pt x="131812" y="119268"/>
                      </a:lnTo>
                      <a:lnTo>
                        <a:pt x="123848" y="112810"/>
                      </a:lnTo>
                      <a:lnTo>
                        <a:pt x="107945" y="109976"/>
                      </a:lnTo>
                      <a:close/>
                    </a:path>
                    <a:path w="699135" h="199390" extrusionOk="0">
                      <a:moveTo>
                        <a:pt x="101556" y="50336"/>
                      </a:moveTo>
                      <a:lnTo>
                        <a:pt x="80999" y="50336"/>
                      </a:lnTo>
                      <a:lnTo>
                        <a:pt x="80999" y="87366"/>
                      </a:lnTo>
                      <a:lnTo>
                        <a:pt x="98504" y="87366"/>
                      </a:lnTo>
                      <a:lnTo>
                        <a:pt x="102182" y="87007"/>
                      </a:lnTo>
                      <a:lnTo>
                        <a:pt x="110274" y="84740"/>
                      </a:lnTo>
                      <a:lnTo>
                        <a:pt x="118366" y="78776"/>
                      </a:lnTo>
                      <a:lnTo>
                        <a:pt x="122044" y="67325"/>
                      </a:lnTo>
                      <a:lnTo>
                        <a:pt x="121841" y="64827"/>
                      </a:lnTo>
                      <a:lnTo>
                        <a:pt x="119797" y="59248"/>
                      </a:lnTo>
                      <a:lnTo>
                        <a:pt x="113754" y="53460"/>
                      </a:lnTo>
                      <a:lnTo>
                        <a:pt x="101556" y="50336"/>
                      </a:lnTo>
                      <a:close/>
                    </a:path>
                    <a:path w="699135" h="199390" extrusionOk="0">
                      <a:moveTo>
                        <a:pt x="698826" y="0"/>
                      </a:moveTo>
                      <a:lnTo>
                        <a:pt x="487465" y="0"/>
                      </a:lnTo>
                      <a:lnTo>
                        <a:pt x="487465" y="199178"/>
                      </a:lnTo>
                      <a:lnTo>
                        <a:pt x="698826" y="199178"/>
                      </a:lnTo>
                      <a:lnTo>
                        <a:pt x="698826" y="179918"/>
                      </a:lnTo>
                      <a:lnTo>
                        <a:pt x="612663" y="179918"/>
                      </a:lnTo>
                      <a:lnTo>
                        <a:pt x="592976" y="176840"/>
                      </a:lnTo>
                      <a:lnTo>
                        <a:pt x="538739" y="156024"/>
                      </a:lnTo>
                      <a:lnTo>
                        <a:pt x="519310" y="99594"/>
                      </a:lnTo>
                      <a:lnTo>
                        <a:pt x="519157" y="69175"/>
                      </a:lnTo>
                      <a:lnTo>
                        <a:pt x="524799" y="51800"/>
                      </a:lnTo>
                      <a:lnTo>
                        <a:pt x="541359" y="40957"/>
                      </a:lnTo>
                      <a:lnTo>
                        <a:pt x="573960" y="30135"/>
                      </a:lnTo>
                      <a:lnTo>
                        <a:pt x="583091" y="26846"/>
                      </a:lnTo>
                      <a:lnTo>
                        <a:pt x="590523" y="25416"/>
                      </a:lnTo>
                      <a:lnTo>
                        <a:pt x="698826" y="25416"/>
                      </a:lnTo>
                      <a:lnTo>
                        <a:pt x="698826" y="0"/>
                      </a:lnTo>
                      <a:close/>
                    </a:path>
                    <a:path w="699135" h="199390" extrusionOk="0">
                      <a:moveTo>
                        <a:pt x="698826" y="132425"/>
                      </a:moveTo>
                      <a:lnTo>
                        <a:pt x="657001" y="132425"/>
                      </a:lnTo>
                      <a:lnTo>
                        <a:pt x="657001" y="159819"/>
                      </a:lnTo>
                      <a:lnTo>
                        <a:pt x="631074" y="174430"/>
                      </a:lnTo>
                      <a:lnTo>
                        <a:pt x="612663" y="179918"/>
                      </a:lnTo>
                      <a:lnTo>
                        <a:pt x="698826" y="179918"/>
                      </a:lnTo>
                      <a:lnTo>
                        <a:pt x="698826" y="132425"/>
                      </a:lnTo>
                      <a:close/>
                    </a:path>
                    <a:path w="699135" h="199390" extrusionOk="0">
                      <a:moveTo>
                        <a:pt x="601388" y="48581"/>
                      </a:moveTo>
                      <a:lnTo>
                        <a:pt x="554514" y="54175"/>
                      </a:lnTo>
                      <a:lnTo>
                        <a:pt x="545763" y="99594"/>
                      </a:lnTo>
                      <a:lnTo>
                        <a:pt x="545615" y="127318"/>
                      </a:lnTo>
                      <a:lnTo>
                        <a:pt x="551292" y="141831"/>
                      </a:lnTo>
                      <a:lnTo>
                        <a:pt x="567947" y="147875"/>
                      </a:lnTo>
                      <a:lnTo>
                        <a:pt x="600734" y="150195"/>
                      </a:lnTo>
                      <a:lnTo>
                        <a:pt x="615054" y="151537"/>
                      </a:lnTo>
                      <a:lnTo>
                        <a:pt x="625689" y="150133"/>
                      </a:lnTo>
                      <a:lnTo>
                        <a:pt x="637913" y="144318"/>
                      </a:lnTo>
                      <a:lnTo>
                        <a:pt x="657001" y="132425"/>
                      </a:lnTo>
                      <a:lnTo>
                        <a:pt x="698826" y="132425"/>
                      </a:lnTo>
                      <a:lnTo>
                        <a:pt x="698826" y="64756"/>
                      </a:lnTo>
                      <a:lnTo>
                        <a:pt x="655694" y="64756"/>
                      </a:lnTo>
                      <a:lnTo>
                        <a:pt x="640327" y="55579"/>
                      </a:lnTo>
                      <a:lnTo>
                        <a:pt x="629547" y="50835"/>
                      </a:lnTo>
                      <a:lnTo>
                        <a:pt x="618265" y="49008"/>
                      </a:lnTo>
                      <a:lnTo>
                        <a:pt x="601388" y="48581"/>
                      </a:lnTo>
                      <a:close/>
                    </a:path>
                    <a:path w="699135" h="199390" extrusionOk="0">
                      <a:moveTo>
                        <a:pt x="698826" y="25416"/>
                      </a:moveTo>
                      <a:lnTo>
                        <a:pt x="590523" y="25416"/>
                      </a:lnTo>
                      <a:lnTo>
                        <a:pt x="600208" y="25545"/>
                      </a:lnTo>
                      <a:lnTo>
                        <a:pt x="616094" y="26934"/>
                      </a:lnTo>
                      <a:lnTo>
                        <a:pt x="625811" y="28009"/>
                      </a:lnTo>
                      <a:lnTo>
                        <a:pt x="633175" y="29553"/>
                      </a:lnTo>
                      <a:lnTo>
                        <a:pt x="641899" y="32632"/>
                      </a:lnTo>
                      <a:lnTo>
                        <a:pt x="655694" y="38314"/>
                      </a:lnTo>
                      <a:lnTo>
                        <a:pt x="655694" y="64756"/>
                      </a:lnTo>
                      <a:lnTo>
                        <a:pt x="698826" y="64756"/>
                      </a:lnTo>
                      <a:lnTo>
                        <a:pt x="698826" y="254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" name="Google Shape;251;ge339b76e00_0_224"/>
                <p:cNvSpPr/>
                <p:nvPr/>
              </p:nvSpPr>
              <p:spPr>
                <a:xfrm>
                  <a:off x="1140755" y="943620"/>
                  <a:ext cx="186300" cy="221100"/>
                </a:xfrm>
                <a:prstGeom prst="rect">
                  <a:avLst/>
                </a:prstGeom>
                <a:blipFill rotWithShape="1">
                  <a:blip r:embed="rId3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" name="Google Shape;252;ge339b76e00_0_224"/>
                <p:cNvSpPr/>
                <p:nvPr/>
              </p:nvSpPr>
              <p:spPr>
                <a:xfrm>
                  <a:off x="1378267" y="943622"/>
                  <a:ext cx="468630" cy="221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630" h="221615" extrusionOk="0">
                      <a:moveTo>
                        <a:pt x="153797" y="187972"/>
                      </a:moveTo>
                      <a:lnTo>
                        <a:pt x="39293" y="187972"/>
                      </a:lnTo>
                      <a:lnTo>
                        <a:pt x="39293" y="123202"/>
                      </a:lnTo>
                      <a:lnTo>
                        <a:pt x="136156" y="123202"/>
                      </a:lnTo>
                      <a:lnTo>
                        <a:pt x="136156" y="90182"/>
                      </a:lnTo>
                      <a:lnTo>
                        <a:pt x="39293" y="90182"/>
                      </a:lnTo>
                      <a:lnTo>
                        <a:pt x="39293" y="33032"/>
                      </a:lnTo>
                      <a:lnTo>
                        <a:pt x="147916" y="33032"/>
                      </a:lnTo>
                      <a:lnTo>
                        <a:pt x="147916" y="12"/>
                      </a:lnTo>
                      <a:lnTo>
                        <a:pt x="0" y="12"/>
                      </a:lnTo>
                      <a:lnTo>
                        <a:pt x="0" y="33032"/>
                      </a:lnTo>
                      <a:lnTo>
                        <a:pt x="0" y="90182"/>
                      </a:lnTo>
                      <a:lnTo>
                        <a:pt x="0" y="123202"/>
                      </a:lnTo>
                      <a:lnTo>
                        <a:pt x="0" y="187972"/>
                      </a:lnTo>
                      <a:lnTo>
                        <a:pt x="0" y="220992"/>
                      </a:lnTo>
                      <a:lnTo>
                        <a:pt x="153797" y="220992"/>
                      </a:lnTo>
                      <a:lnTo>
                        <a:pt x="153797" y="187972"/>
                      </a:lnTo>
                      <a:close/>
                    </a:path>
                    <a:path w="468630" h="221615" extrusionOk="0">
                      <a:moveTo>
                        <a:pt x="468617" y="0"/>
                      </a:moveTo>
                      <a:lnTo>
                        <a:pt x="427151" y="0"/>
                      </a:lnTo>
                      <a:lnTo>
                        <a:pt x="422605" y="22288"/>
                      </a:lnTo>
                      <a:lnTo>
                        <a:pt x="408266" y="89128"/>
                      </a:lnTo>
                      <a:lnTo>
                        <a:pt x="398056" y="133286"/>
                      </a:lnTo>
                      <a:lnTo>
                        <a:pt x="387235" y="176682"/>
                      </a:lnTo>
                      <a:lnTo>
                        <a:pt x="375932" y="134912"/>
                      </a:lnTo>
                      <a:lnTo>
                        <a:pt x="359575" y="72237"/>
                      </a:lnTo>
                      <a:lnTo>
                        <a:pt x="343903" y="9283"/>
                      </a:lnTo>
                      <a:lnTo>
                        <a:pt x="305219" y="9283"/>
                      </a:lnTo>
                      <a:lnTo>
                        <a:pt x="294779" y="51676"/>
                      </a:lnTo>
                      <a:lnTo>
                        <a:pt x="278396" y="115277"/>
                      </a:lnTo>
                      <a:lnTo>
                        <a:pt x="261302" y="179158"/>
                      </a:lnTo>
                      <a:lnTo>
                        <a:pt x="250380" y="135369"/>
                      </a:lnTo>
                      <a:lnTo>
                        <a:pt x="239941" y="90678"/>
                      </a:lnTo>
                      <a:lnTo>
                        <a:pt x="235038" y="67945"/>
                      </a:lnTo>
                      <a:lnTo>
                        <a:pt x="221056" y="0"/>
                      </a:lnTo>
                      <a:lnTo>
                        <a:pt x="178663" y="0"/>
                      </a:lnTo>
                      <a:lnTo>
                        <a:pt x="192354" y="56083"/>
                      </a:lnTo>
                      <a:lnTo>
                        <a:pt x="206819" y="111696"/>
                      </a:lnTo>
                      <a:lnTo>
                        <a:pt x="222059" y="166789"/>
                      </a:lnTo>
                      <a:lnTo>
                        <a:pt x="238086" y="221259"/>
                      </a:lnTo>
                      <a:lnTo>
                        <a:pt x="279552" y="221259"/>
                      </a:lnTo>
                      <a:lnTo>
                        <a:pt x="290842" y="181559"/>
                      </a:lnTo>
                      <a:lnTo>
                        <a:pt x="323469" y="61887"/>
                      </a:lnTo>
                      <a:lnTo>
                        <a:pt x="339610" y="121767"/>
                      </a:lnTo>
                      <a:lnTo>
                        <a:pt x="367741" y="221259"/>
                      </a:lnTo>
                      <a:lnTo>
                        <a:pt x="409206" y="221259"/>
                      </a:lnTo>
                      <a:lnTo>
                        <a:pt x="424980" y="166789"/>
                      </a:lnTo>
                      <a:lnTo>
                        <a:pt x="440143" y="111696"/>
                      </a:lnTo>
                      <a:lnTo>
                        <a:pt x="454685" y="56083"/>
                      </a:lnTo>
                      <a:lnTo>
                        <a:pt x="4686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" name="Google Shape;253;ge339b76e00_0_224"/>
                <p:cNvSpPr/>
                <p:nvPr/>
              </p:nvSpPr>
              <p:spPr>
                <a:xfrm>
                  <a:off x="1868016" y="938963"/>
                  <a:ext cx="158400" cy="230400"/>
                </a:xfrm>
                <a:prstGeom prst="rect">
                  <a:avLst/>
                </a:prstGeom>
                <a:blipFill rotWithShape="1">
                  <a:blip r:embed="rId4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" name="Google Shape;254;ge339b76e00_0_224"/>
                <p:cNvSpPr/>
                <p:nvPr/>
              </p:nvSpPr>
              <p:spPr>
                <a:xfrm>
                  <a:off x="1127648" y="1548271"/>
                  <a:ext cx="262255" cy="173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255" h="173355" extrusionOk="0">
                      <a:moveTo>
                        <a:pt x="262029" y="0"/>
                      </a:moveTo>
                      <a:lnTo>
                        <a:pt x="237607" y="0"/>
                      </a:lnTo>
                      <a:lnTo>
                        <a:pt x="190792" y="118293"/>
                      </a:lnTo>
                      <a:lnTo>
                        <a:pt x="142956" y="0"/>
                      </a:lnTo>
                      <a:lnTo>
                        <a:pt x="119566" y="0"/>
                      </a:lnTo>
                      <a:lnTo>
                        <a:pt x="71994" y="118293"/>
                      </a:lnTo>
                      <a:lnTo>
                        <a:pt x="24674" y="0"/>
                      </a:lnTo>
                      <a:lnTo>
                        <a:pt x="0" y="0"/>
                      </a:lnTo>
                      <a:lnTo>
                        <a:pt x="69470" y="173160"/>
                      </a:lnTo>
                      <a:lnTo>
                        <a:pt x="74254" y="173160"/>
                      </a:lnTo>
                      <a:lnTo>
                        <a:pt x="131141" y="32727"/>
                      </a:lnTo>
                      <a:lnTo>
                        <a:pt x="187511" y="173160"/>
                      </a:lnTo>
                      <a:lnTo>
                        <a:pt x="192295" y="173160"/>
                      </a:lnTo>
                      <a:lnTo>
                        <a:pt x="26202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" name="Google Shape;255;ge339b76e00_0_224"/>
                <p:cNvSpPr/>
                <p:nvPr/>
              </p:nvSpPr>
              <p:spPr>
                <a:xfrm>
                  <a:off x="1391221" y="1546008"/>
                  <a:ext cx="184500" cy="176100"/>
                </a:xfrm>
                <a:prstGeom prst="rect">
                  <a:avLst/>
                </a:prstGeom>
                <a:blipFill rotWithShape="1">
                  <a:blip r:embed="rId5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" name="Google Shape;256;ge339b76e00_0_224"/>
                <p:cNvSpPr/>
                <p:nvPr/>
              </p:nvSpPr>
              <p:spPr>
                <a:xfrm>
                  <a:off x="1606425" y="1547918"/>
                  <a:ext cx="253500" cy="171900"/>
                </a:xfrm>
                <a:prstGeom prst="rect">
                  <a:avLst/>
                </a:prstGeom>
                <a:blipFill rotWithShape="1">
                  <a:blip r:embed="rId6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" name="Google Shape;257;ge339b76e00_0_224"/>
                <p:cNvSpPr/>
                <p:nvPr/>
              </p:nvSpPr>
              <p:spPr>
                <a:xfrm>
                  <a:off x="1881483" y="1548260"/>
                  <a:ext cx="158100" cy="171600"/>
                </a:xfrm>
                <a:prstGeom prst="rect">
                  <a:avLst/>
                </a:prstGeom>
                <a:blipFill rotWithShape="1">
                  <a:blip r:embed="rId7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" name="Google Shape;258;ge339b76e00_0_224"/>
                <p:cNvSpPr/>
                <p:nvPr/>
              </p:nvSpPr>
              <p:spPr>
                <a:xfrm>
                  <a:off x="1150931" y="1763974"/>
                  <a:ext cx="97200" cy="176100"/>
                </a:xfrm>
                <a:prstGeom prst="rect">
                  <a:avLst/>
                </a:prstGeom>
                <a:blipFill rotWithShape="1">
                  <a:blip r:embed="rId8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" name="Google Shape;259;ge339b76e00_0_224"/>
                <p:cNvSpPr/>
                <p:nvPr/>
              </p:nvSpPr>
              <p:spPr>
                <a:xfrm>
                  <a:off x="1275003" y="1766811"/>
                  <a:ext cx="99694" cy="1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94" h="171450" extrusionOk="0">
                      <a:moveTo>
                        <a:pt x="99669" y="148590"/>
                      </a:moveTo>
                      <a:lnTo>
                        <a:pt x="24676" y="148590"/>
                      </a:lnTo>
                      <a:lnTo>
                        <a:pt x="24676" y="95250"/>
                      </a:lnTo>
                      <a:lnTo>
                        <a:pt x="94881" y="95250"/>
                      </a:lnTo>
                      <a:lnTo>
                        <a:pt x="94881" y="73660"/>
                      </a:lnTo>
                      <a:lnTo>
                        <a:pt x="24676" y="73660"/>
                      </a:lnTo>
                      <a:lnTo>
                        <a:pt x="24676" y="21590"/>
                      </a:lnTo>
                      <a:lnTo>
                        <a:pt x="97409" y="21590"/>
                      </a:lnTo>
                      <a:lnTo>
                        <a:pt x="97409" y="0"/>
                      </a:lnTo>
                      <a:lnTo>
                        <a:pt x="0" y="0"/>
                      </a:lnTo>
                      <a:lnTo>
                        <a:pt x="0" y="21590"/>
                      </a:lnTo>
                      <a:lnTo>
                        <a:pt x="0" y="73660"/>
                      </a:lnTo>
                      <a:lnTo>
                        <a:pt x="0" y="95250"/>
                      </a:lnTo>
                      <a:lnTo>
                        <a:pt x="0" y="148590"/>
                      </a:lnTo>
                      <a:lnTo>
                        <a:pt x="0" y="171450"/>
                      </a:lnTo>
                      <a:lnTo>
                        <a:pt x="99669" y="171450"/>
                      </a:lnTo>
                      <a:lnTo>
                        <a:pt x="99669" y="1485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" name="Google Shape;260;ge339b76e00_0_224"/>
                <p:cNvSpPr/>
                <p:nvPr/>
              </p:nvSpPr>
              <p:spPr>
                <a:xfrm>
                  <a:off x="1401364" y="1766237"/>
                  <a:ext cx="264600" cy="173100"/>
                </a:xfrm>
                <a:prstGeom prst="rect">
                  <a:avLst/>
                </a:prstGeom>
                <a:blipFill rotWithShape="1">
                  <a:blip r:embed="rId9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" name="Google Shape;261;ge339b76e00_0_224"/>
                <p:cNvSpPr/>
                <p:nvPr/>
              </p:nvSpPr>
              <p:spPr>
                <a:xfrm>
                  <a:off x="1685046" y="1766217"/>
                  <a:ext cx="24764" cy="172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64" h="172085" extrusionOk="0">
                      <a:moveTo>
                        <a:pt x="24674" y="0"/>
                      </a:moveTo>
                      <a:lnTo>
                        <a:pt x="0" y="0"/>
                      </a:lnTo>
                      <a:lnTo>
                        <a:pt x="0" y="171669"/>
                      </a:lnTo>
                      <a:lnTo>
                        <a:pt x="24674" y="171669"/>
                      </a:lnTo>
                      <a:lnTo>
                        <a:pt x="246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2" name="Google Shape;262;ge339b76e00_0_224"/>
                <p:cNvSpPr/>
                <p:nvPr/>
              </p:nvSpPr>
              <p:spPr>
                <a:xfrm>
                  <a:off x="1740921" y="1763977"/>
                  <a:ext cx="154800" cy="176100"/>
                </a:xfrm>
                <a:prstGeom prst="rect">
                  <a:avLst/>
                </a:prstGeom>
                <a:blipFill rotWithShape="1">
                  <a:blip r:embed="rId10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" name="Google Shape;263;ge339b76e00_0_224"/>
                <p:cNvSpPr/>
                <p:nvPr/>
              </p:nvSpPr>
              <p:spPr>
                <a:xfrm>
                  <a:off x="1925904" y="1766811"/>
                  <a:ext cx="99694" cy="1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94" h="171450" extrusionOk="0">
                      <a:moveTo>
                        <a:pt x="99656" y="148590"/>
                      </a:moveTo>
                      <a:lnTo>
                        <a:pt x="24663" y="148590"/>
                      </a:lnTo>
                      <a:lnTo>
                        <a:pt x="24663" y="95250"/>
                      </a:lnTo>
                      <a:lnTo>
                        <a:pt x="94869" y="95250"/>
                      </a:lnTo>
                      <a:lnTo>
                        <a:pt x="94869" y="73660"/>
                      </a:lnTo>
                      <a:lnTo>
                        <a:pt x="24663" y="73660"/>
                      </a:lnTo>
                      <a:lnTo>
                        <a:pt x="24663" y="21590"/>
                      </a:lnTo>
                      <a:lnTo>
                        <a:pt x="97396" y="21590"/>
                      </a:lnTo>
                      <a:lnTo>
                        <a:pt x="97396" y="0"/>
                      </a:lnTo>
                      <a:lnTo>
                        <a:pt x="0" y="0"/>
                      </a:lnTo>
                      <a:lnTo>
                        <a:pt x="0" y="21590"/>
                      </a:lnTo>
                      <a:lnTo>
                        <a:pt x="0" y="73660"/>
                      </a:lnTo>
                      <a:lnTo>
                        <a:pt x="0" y="95250"/>
                      </a:lnTo>
                      <a:lnTo>
                        <a:pt x="0" y="148590"/>
                      </a:lnTo>
                      <a:lnTo>
                        <a:pt x="0" y="171450"/>
                      </a:lnTo>
                      <a:lnTo>
                        <a:pt x="99656" y="171450"/>
                      </a:lnTo>
                      <a:lnTo>
                        <a:pt x="99656" y="1485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" name="Google Shape;264;ge339b76e00_0_224"/>
                <p:cNvSpPr/>
                <p:nvPr/>
              </p:nvSpPr>
              <p:spPr>
                <a:xfrm>
                  <a:off x="1127648" y="1347109"/>
                  <a:ext cx="912494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2494" h="120000" extrusionOk="0">
                      <a:moveTo>
                        <a:pt x="0" y="0"/>
                      </a:moveTo>
                      <a:lnTo>
                        <a:pt x="911896" y="0"/>
                      </a:lnTo>
                    </a:path>
                  </a:pathLst>
                </a:custGeom>
                <a:noFill/>
                <a:ln w="1347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id="265" name="Google Shape;265;ge339b76e00_0_224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8100690" y="439353"/>
                <a:ext cx="2024416" cy="61338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66" name="Google Shape;266;ge339b76e00_0_224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384645" y="784985"/>
              <a:ext cx="2771396" cy="1780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7" name="Google Shape;267;ge339b76e00_0_224"/>
            <p:cNvPicPr preferRelativeResize="0"/>
            <p:nvPr/>
          </p:nvPicPr>
          <p:blipFill rotWithShape="1">
            <a:blip r:embed="rId13">
              <a:alphaModFix/>
            </a:blip>
            <a:srcRect l="49898" t="29329" r="27005" b="30305"/>
            <a:stretch/>
          </p:blipFill>
          <p:spPr>
            <a:xfrm rot="-5400000">
              <a:off x="11114398" y="5802156"/>
              <a:ext cx="634596" cy="156703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C9817C1-83C2-6F45-9D33-9D09365C6B8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3251" y="1557759"/>
            <a:ext cx="3556194" cy="38654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53B372-6B22-6F44-B5DF-D64BCB635D94}"/>
              </a:ext>
            </a:extLst>
          </p:cNvPr>
          <p:cNvSpPr txBox="1"/>
          <p:nvPr/>
        </p:nvSpPr>
        <p:spPr>
          <a:xfrm>
            <a:off x="3981174" y="797510"/>
            <a:ext cx="7726795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dirty="0"/>
              <a:t>There are 6 Power Points (PPT) </a:t>
            </a:r>
          </a:p>
          <a:p>
            <a:pPr marL="457200" indent="-457200">
              <a:buFont typeface="Wingdings" pitchFamily="2" charset="2"/>
              <a:buChar char="v"/>
            </a:pPr>
            <a:endParaRPr lang="en-US" sz="2800" dirty="0"/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/>
              <a:t>Each PPT is on a different topic</a:t>
            </a:r>
          </a:p>
          <a:p>
            <a:pPr marL="457200" indent="-457200">
              <a:buFont typeface="Wingdings" pitchFamily="2" charset="2"/>
              <a:buChar char="v"/>
            </a:pPr>
            <a:endParaRPr lang="en-US" sz="2800" dirty="0"/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/>
              <a:t>The PPTs build learning, starting with an</a:t>
            </a:r>
          </a:p>
          <a:p>
            <a:pPr lvl="3"/>
            <a:r>
              <a:rPr lang="en-US" sz="2800" dirty="0"/>
              <a:t>	introduction to ‘fake news’, progressing to</a:t>
            </a:r>
          </a:p>
          <a:p>
            <a:r>
              <a:rPr lang="en-US" sz="2800" dirty="0"/>
              <a:t>	critical thinking tools to technology tools</a:t>
            </a:r>
          </a:p>
          <a:p>
            <a:endParaRPr lang="en-US" sz="2800" dirty="0"/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/>
              <a:t>Each PPT lasts 15-20 minutes</a:t>
            </a:r>
          </a:p>
          <a:p>
            <a:pPr lvl="1"/>
            <a:r>
              <a:rPr lang="en-US" sz="2800" dirty="0"/>
              <a:t>	(depending on time given to participation)</a:t>
            </a:r>
          </a:p>
          <a:p>
            <a:pPr lvl="1"/>
            <a:endParaRPr lang="en-US" sz="2800" dirty="0"/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/>
              <a:t>This allows for flexibility in lesson planning </a:t>
            </a:r>
          </a:p>
        </p:txBody>
      </p:sp>
    </p:spTree>
    <p:extLst>
      <p:ext uri="{BB962C8B-B14F-4D97-AF65-F5344CB8AC3E}">
        <p14:creationId xmlns:p14="http://schemas.microsoft.com/office/powerpoint/2010/main" val="2046024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ge339b76e00_0_224"/>
          <p:cNvGrpSpPr/>
          <p:nvPr/>
        </p:nvGrpSpPr>
        <p:grpSpPr>
          <a:xfrm>
            <a:off x="374151" y="197905"/>
            <a:ext cx="11841060" cy="6705065"/>
            <a:chOff x="374151" y="197905"/>
            <a:chExt cx="11841060" cy="6705065"/>
          </a:xfrm>
        </p:grpSpPr>
        <p:grpSp>
          <p:nvGrpSpPr>
            <p:cNvPr id="232" name="Google Shape;232;ge339b76e00_0_224"/>
            <p:cNvGrpSpPr/>
            <p:nvPr/>
          </p:nvGrpSpPr>
          <p:grpSpPr>
            <a:xfrm>
              <a:off x="374151" y="197905"/>
              <a:ext cx="2762789" cy="506237"/>
              <a:chOff x="6676223" y="232242"/>
              <a:chExt cx="5133247" cy="940585"/>
            </a:xfrm>
          </p:grpSpPr>
          <p:grpSp>
            <p:nvGrpSpPr>
              <p:cNvPr id="233" name="Google Shape;233;ge339b76e00_0_224"/>
              <p:cNvGrpSpPr/>
              <p:nvPr/>
            </p:nvGrpSpPr>
            <p:grpSpPr>
              <a:xfrm>
                <a:off x="10456026" y="522867"/>
                <a:ext cx="1353444" cy="504581"/>
                <a:chOff x="10456026" y="522867"/>
                <a:chExt cx="1353444" cy="504581"/>
              </a:xfrm>
            </p:grpSpPr>
            <p:grpSp>
              <p:nvGrpSpPr>
                <p:cNvPr id="234" name="Google Shape;234;ge339b76e00_0_224"/>
                <p:cNvGrpSpPr/>
                <p:nvPr/>
              </p:nvGrpSpPr>
              <p:grpSpPr>
                <a:xfrm>
                  <a:off x="11314887" y="522867"/>
                  <a:ext cx="494509" cy="320473"/>
                  <a:chOff x="9108110" y="975804"/>
                  <a:chExt cx="894715" cy="579831"/>
                </a:xfrm>
              </p:grpSpPr>
              <p:sp>
                <p:nvSpPr>
                  <p:cNvPr id="235" name="Google Shape;235;ge339b76e00_0_224"/>
                  <p:cNvSpPr/>
                  <p:nvPr/>
                </p:nvSpPr>
                <p:spPr>
                  <a:xfrm>
                    <a:off x="9292196" y="1218247"/>
                    <a:ext cx="158115" cy="334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334644" extrusionOk="0">
                        <a:moveTo>
                          <a:pt x="157810" y="242519"/>
                        </a:moveTo>
                        <a:lnTo>
                          <a:pt x="0" y="242519"/>
                        </a:lnTo>
                        <a:lnTo>
                          <a:pt x="0" y="334213"/>
                        </a:lnTo>
                        <a:lnTo>
                          <a:pt x="157810" y="334213"/>
                        </a:lnTo>
                        <a:lnTo>
                          <a:pt x="157810" y="242519"/>
                        </a:lnTo>
                        <a:close/>
                      </a:path>
                      <a:path w="158115" h="334644" extrusionOk="0">
                        <a:moveTo>
                          <a:pt x="157810" y="121285"/>
                        </a:moveTo>
                        <a:lnTo>
                          <a:pt x="0" y="121285"/>
                        </a:lnTo>
                        <a:lnTo>
                          <a:pt x="0" y="212991"/>
                        </a:lnTo>
                        <a:lnTo>
                          <a:pt x="157810" y="212991"/>
                        </a:lnTo>
                        <a:lnTo>
                          <a:pt x="157810" y="121285"/>
                        </a:lnTo>
                        <a:close/>
                      </a:path>
                      <a:path w="158115" h="334644" extrusionOk="0">
                        <a:moveTo>
                          <a:pt x="157810" y="0"/>
                        </a:moveTo>
                        <a:lnTo>
                          <a:pt x="0" y="0"/>
                        </a:lnTo>
                        <a:lnTo>
                          <a:pt x="0" y="91732"/>
                        </a:lnTo>
                        <a:lnTo>
                          <a:pt x="157810" y="91732"/>
                        </a:lnTo>
                        <a:lnTo>
                          <a:pt x="157810" y="0"/>
                        </a:lnTo>
                        <a:close/>
                      </a:path>
                    </a:pathLst>
                  </a:custGeom>
                  <a:solidFill>
                    <a:srgbClr val="F36E3B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6" name="Google Shape;236;ge339b76e00_0_224"/>
                  <p:cNvSpPr/>
                  <p:nvPr/>
                </p:nvSpPr>
                <p:spPr>
                  <a:xfrm>
                    <a:off x="9476346" y="1339532"/>
                    <a:ext cx="158115" cy="213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213359" extrusionOk="0">
                        <a:moveTo>
                          <a:pt x="157835" y="121234"/>
                        </a:moveTo>
                        <a:lnTo>
                          <a:pt x="0" y="121234"/>
                        </a:lnTo>
                        <a:lnTo>
                          <a:pt x="0" y="212928"/>
                        </a:lnTo>
                        <a:lnTo>
                          <a:pt x="157835" y="212928"/>
                        </a:lnTo>
                        <a:lnTo>
                          <a:pt x="157835" y="121234"/>
                        </a:lnTo>
                        <a:close/>
                      </a:path>
                      <a:path w="158115" h="213359" extrusionOk="0">
                        <a:moveTo>
                          <a:pt x="157835" y="0"/>
                        </a:moveTo>
                        <a:lnTo>
                          <a:pt x="0" y="0"/>
                        </a:lnTo>
                        <a:lnTo>
                          <a:pt x="0" y="91706"/>
                        </a:lnTo>
                        <a:lnTo>
                          <a:pt x="157835" y="91706"/>
                        </a:lnTo>
                        <a:lnTo>
                          <a:pt x="157835" y="0"/>
                        </a:lnTo>
                        <a:close/>
                      </a:path>
                    </a:pathLst>
                  </a:custGeom>
                  <a:solidFill>
                    <a:srgbClr val="FCB43D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7" name="Google Shape;237;ge339b76e00_0_224"/>
                  <p:cNvSpPr/>
                  <p:nvPr/>
                </p:nvSpPr>
                <p:spPr>
                  <a:xfrm>
                    <a:off x="9660445" y="1218247"/>
                    <a:ext cx="158115" cy="334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334644" extrusionOk="0">
                        <a:moveTo>
                          <a:pt x="157835" y="242519"/>
                        </a:moveTo>
                        <a:lnTo>
                          <a:pt x="0" y="242519"/>
                        </a:lnTo>
                        <a:lnTo>
                          <a:pt x="0" y="334213"/>
                        </a:lnTo>
                        <a:lnTo>
                          <a:pt x="157835" y="334213"/>
                        </a:lnTo>
                        <a:lnTo>
                          <a:pt x="157835" y="242519"/>
                        </a:lnTo>
                        <a:close/>
                      </a:path>
                      <a:path w="158115" h="334644" extrusionOk="0">
                        <a:moveTo>
                          <a:pt x="157835" y="121272"/>
                        </a:moveTo>
                        <a:lnTo>
                          <a:pt x="0" y="121272"/>
                        </a:lnTo>
                        <a:lnTo>
                          <a:pt x="0" y="212979"/>
                        </a:lnTo>
                        <a:lnTo>
                          <a:pt x="157835" y="212979"/>
                        </a:lnTo>
                        <a:lnTo>
                          <a:pt x="157835" y="121272"/>
                        </a:lnTo>
                        <a:close/>
                      </a:path>
                      <a:path w="158115" h="334644" extrusionOk="0">
                        <a:moveTo>
                          <a:pt x="157835" y="0"/>
                        </a:moveTo>
                        <a:lnTo>
                          <a:pt x="0" y="0"/>
                        </a:lnTo>
                        <a:lnTo>
                          <a:pt x="0" y="91732"/>
                        </a:lnTo>
                        <a:lnTo>
                          <a:pt x="157835" y="91732"/>
                        </a:lnTo>
                        <a:lnTo>
                          <a:pt x="157835" y="0"/>
                        </a:lnTo>
                        <a:close/>
                      </a:path>
                    </a:pathLst>
                  </a:custGeom>
                  <a:solidFill>
                    <a:srgbClr val="F36E3B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8" name="Google Shape;238;ge339b76e00_0_224"/>
                  <p:cNvSpPr/>
                  <p:nvPr/>
                </p:nvSpPr>
                <p:spPr>
                  <a:xfrm>
                    <a:off x="9844621" y="1097000"/>
                    <a:ext cx="158115" cy="4559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455930" extrusionOk="0">
                        <a:moveTo>
                          <a:pt x="157784" y="363766"/>
                        </a:moveTo>
                        <a:lnTo>
                          <a:pt x="0" y="363766"/>
                        </a:lnTo>
                        <a:lnTo>
                          <a:pt x="0" y="455460"/>
                        </a:lnTo>
                        <a:lnTo>
                          <a:pt x="157784" y="455460"/>
                        </a:lnTo>
                        <a:lnTo>
                          <a:pt x="157784" y="363766"/>
                        </a:lnTo>
                        <a:close/>
                      </a:path>
                      <a:path w="158115" h="455930" extrusionOk="0">
                        <a:moveTo>
                          <a:pt x="157784" y="242519"/>
                        </a:moveTo>
                        <a:lnTo>
                          <a:pt x="0" y="242519"/>
                        </a:lnTo>
                        <a:lnTo>
                          <a:pt x="0" y="334225"/>
                        </a:lnTo>
                        <a:lnTo>
                          <a:pt x="157784" y="334225"/>
                        </a:lnTo>
                        <a:lnTo>
                          <a:pt x="157784" y="242519"/>
                        </a:lnTo>
                        <a:close/>
                      </a:path>
                      <a:path w="158115" h="455930" extrusionOk="0">
                        <a:moveTo>
                          <a:pt x="157784" y="0"/>
                        </a:moveTo>
                        <a:lnTo>
                          <a:pt x="0" y="0"/>
                        </a:lnTo>
                        <a:lnTo>
                          <a:pt x="0" y="91744"/>
                        </a:lnTo>
                        <a:lnTo>
                          <a:pt x="157784" y="91744"/>
                        </a:lnTo>
                        <a:lnTo>
                          <a:pt x="157784" y="0"/>
                        </a:lnTo>
                        <a:close/>
                      </a:path>
                    </a:pathLst>
                  </a:custGeom>
                  <a:solidFill>
                    <a:srgbClr val="FCB43D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9" name="Google Shape;239;ge339b76e00_0_224"/>
                  <p:cNvSpPr/>
                  <p:nvPr/>
                </p:nvSpPr>
                <p:spPr>
                  <a:xfrm>
                    <a:off x="9660450" y="1096998"/>
                    <a:ext cx="158115" cy="92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92075" extrusionOk="0">
                        <a:moveTo>
                          <a:pt x="157789" y="0"/>
                        </a:moveTo>
                        <a:lnTo>
                          <a:pt x="0" y="0"/>
                        </a:lnTo>
                        <a:lnTo>
                          <a:pt x="0" y="91736"/>
                        </a:lnTo>
                        <a:lnTo>
                          <a:pt x="157789" y="91736"/>
                        </a:lnTo>
                        <a:lnTo>
                          <a:pt x="157789" y="0"/>
                        </a:lnTo>
                        <a:close/>
                      </a:path>
                    </a:pathLst>
                  </a:custGeom>
                  <a:solidFill>
                    <a:srgbClr val="F36E3B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" name="Google Shape;240;ge339b76e00_0_224"/>
                  <p:cNvSpPr/>
                  <p:nvPr/>
                </p:nvSpPr>
                <p:spPr>
                  <a:xfrm>
                    <a:off x="9844621" y="975804"/>
                    <a:ext cx="158115" cy="334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334644" extrusionOk="0">
                        <a:moveTo>
                          <a:pt x="157784" y="242404"/>
                        </a:moveTo>
                        <a:lnTo>
                          <a:pt x="0" y="242404"/>
                        </a:lnTo>
                        <a:lnTo>
                          <a:pt x="0" y="334149"/>
                        </a:lnTo>
                        <a:lnTo>
                          <a:pt x="157784" y="334149"/>
                        </a:lnTo>
                        <a:lnTo>
                          <a:pt x="157784" y="242404"/>
                        </a:lnTo>
                        <a:close/>
                      </a:path>
                      <a:path w="158115" h="334644" extrusionOk="0">
                        <a:moveTo>
                          <a:pt x="157784" y="0"/>
                        </a:moveTo>
                        <a:lnTo>
                          <a:pt x="0" y="0"/>
                        </a:lnTo>
                        <a:lnTo>
                          <a:pt x="0" y="91732"/>
                        </a:lnTo>
                        <a:lnTo>
                          <a:pt x="157784" y="91732"/>
                        </a:lnTo>
                        <a:lnTo>
                          <a:pt x="157784" y="0"/>
                        </a:lnTo>
                        <a:close/>
                      </a:path>
                    </a:pathLst>
                  </a:custGeom>
                  <a:solidFill>
                    <a:srgbClr val="FCB43D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" name="Google Shape;241;ge339b76e00_0_224"/>
                  <p:cNvSpPr/>
                  <p:nvPr/>
                </p:nvSpPr>
                <p:spPr>
                  <a:xfrm>
                    <a:off x="9292247" y="1552460"/>
                    <a:ext cx="526415" cy="19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6415" h="1905" extrusionOk="0">
                        <a:moveTo>
                          <a:pt x="157784" y="0"/>
                        </a:moveTo>
                        <a:lnTo>
                          <a:pt x="0" y="0"/>
                        </a:lnTo>
                        <a:lnTo>
                          <a:pt x="0" y="1308"/>
                        </a:lnTo>
                        <a:lnTo>
                          <a:pt x="157784" y="1308"/>
                        </a:lnTo>
                        <a:lnTo>
                          <a:pt x="157784" y="0"/>
                        </a:lnTo>
                        <a:close/>
                      </a:path>
                      <a:path w="526415" h="1905" extrusionOk="0">
                        <a:moveTo>
                          <a:pt x="341922" y="0"/>
                        </a:moveTo>
                        <a:lnTo>
                          <a:pt x="184099" y="0"/>
                        </a:lnTo>
                        <a:lnTo>
                          <a:pt x="184099" y="1308"/>
                        </a:lnTo>
                        <a:lnTo>
                          <a:pt x="341922" y="1308"/>
                        </a:lnTo>
                        <a:lnTo>
                          <a:pt x="341922" y="0"/>
                        </a:lnTo>
                        <a:close/>
                      </a:path>
                      <a:path w="526415" h="1905" extrusionOk="0">
                        <a:moveTo>
                          <a:pt x="526034" y="0"/>
                        </a:moveTo>
                        <a:lnTo>
                          <a:pt x="368185" y="0"/>
                        </a:lnTo>
                        <a:lnTo>
                          <a:pt x="368185" y="1308"/>
                        </a:lnTo>
                        <a:lnTo>
                          <a:pt x="526034" y="1308"/>
                        </a:lnTo>
                        <a:lnTo>
                          <a:pt x="526034" y="0"/>
                        </a:lnTo>
                        <a:close/>
                      </a:path>
                    </a:pathLst>
                  </a:custGeom>
                  <a:solidFill>
                    <a:srgbClr val="FFF1E2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" name="Google Shape;242;ge339b76e00_0_224"/>
                  <p:cNvSpPr/>
                  <p:nvPr/>
                </p:nvSpPr>
                <p:spPr>
                  <a:xfrm>
                    <a:off x="9108113" y="1462087"/>
                    <a:ext cx="158115" cy="92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92075" extrusionOk="0">
                        <a:moveTo>
                          <a:pt x="157858" y="0"/>
                        </a:moveTo>
                        <a:lnTo>
                          <a:pt x="0" y="0"/>
                        </a:lnTo>
                        <a:lnTo>
                          <a:pt x="0" y="91713"/>
                        </a:lnTo>
                        <a:lnTo>
                          <a:pt x="157858" y="91713"/>
                        </a:lnTo>
                        <a:lnTo>
                          <a:pt x="157858" y="0"/>
                        </a:lnTo>
                        <a:close/>
                      </a:path>
                    </a:pathLst>
                  </a:custGeom>
                  <a:solidFill>
                    <a:srgbClr val="FCB43D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" name="Google Shape;243;ge339b76e00_0_224"/>
                  <p:cNvSpPr/>
                  <p:nvPr/>
                </p:nvSpPr>
                <p:spPr>
                  <a:xfrm>
                    <a:off x="9108110" y="1552460"/>
                    <a:ext cx="894715" cy="3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4715" h="3175" extrusionOk="0">
                        <a:moveTo>
                          <a:pt x="157861" y="1320"/>
                        </a:moveTo>
                        <a:lnTo>
                          <a:pt x="0" y="1320"/>
                        </a:lnTo>
                        <a:lnTo>
                          <a:pt x="0" y="2679"/>
                        </a:lnTo>
                        <a:lnTo>
                          <a:pt x="157861" y="2679"/>
                        </a:lnTo>
                        <a:lnTo>
                          <a:pt x="157861" y="1320"/>
                        </a:lnTo>
                        <a:close/>
                      </a:path>
                      <a:path w="894715" h="3175" extrusionOk="0">
                        <a:moveTo>
                          <a:pt x="894295" y="0"/>
                        </a:moveTo>
                        <a:lnTo>
                          <a:pt x="736511" y="0"/>
                        </a:lnTo>
                        <a:lnTo>
                          <a:pt x="736511" y="1308"/>
                        </a:lnTo>
                        <a:lnTo>
                          <a:pt x="894295" y="1308"/>
                        </a:lnTo>
                        <a:lnTo>
                          <a:pt x="894295" y="0"/>
                        </a:lnTo>
                        <a:close/>
                      </a:path>
                    </a:pathLst>
                  </a:custGeom>
                  <a:solidFill>
                    <a:srgbClr val="FFF1E2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44" name="Google Shape;244;ge339b76e00_0_224"/>
                <p:cNvSpPr/>
                <p:nvPr/>
              </p:nvSpPr>
              <p:spPr>
                <a:xfrm>
                  <a:off x="10456026" y="574912"/>
                  <a:ext cx="824468" cy="268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250" h="485775" extrusionOk="0">
                      <a:moveTo>
                        <a:pt x="354202" y="0"/>
                      </a:moveTo>
                      <a:lnTo>
                        <a:pt x="260458" y="0"/>
                      </a:lnTo>
                      <a:lnTo>
                        <a:pt x="260458" y="129076"/>
                      </a:lnTo>
                      <a:lnTo>
                        <a:pt x="179917" y="129076"/>
                      </a:lnTo>
                      <a:lnTo>
                        <a:pt x="131931" y="132250"/>
                      </a:lnTo>
                      <a:lnTo>
                        <a:pt x="94260" y="141775"/>
                      </a:lnTo>
                      <a:lnTo>
                        <a:pt x="50793" y="170216"/>
                      </a:lnTo>
                      <a:lnTo>
                        <a:pt x="21643" y="209575"/>
                      </a:lnTo>
                      <a:lnTo>
                        <a:pt x="5400" y="252976"/>
                      </a:lnTo>
                      <a:lnTo>
                        <a:pt x="0" y="302707"/>
                      </a:lnTo>
                      <a:lnTo>
                        <a:pt x="2870" y="343419"/>
                      </a:lnTo>
                      <a:lnTo>
                        <a:pt x="25818" y="410591"/>
                      </a:lnTo>
                      <a:lnTo>
                        <a:pt x="71085" y="458123"/>
                      </a:lnTo>
                      <a:lnTo>
                        <a:pt x="134967" y="482216"/>
                      </a:lnTo>
                      <a:lnTo>
                        <a:pt x="173654" y="485229"/>
                      </a:lnTo>
                      <a:lnTo>
                        <a:pt x="354202" y="485229"/>
                      </a:lnTo>
                      <a:lnTo>
                        <a:pt x="354202" y="409001"/>
                      </a:lnTo>
                      <a:lnTo>
                        <a:pt x="196103" y="409001"/>
                      </a:lnTo>
                      <a:lnTo>
                        <a:pt x="171334" y="407586"/>
                      </a:lnTo>
                      <a:lnTo>
                        <a:pt x="133620" y="396278"/>
                      </a:lnTo>
                      <a:lnTo>
                        <a:pt x="104212" y="355884"/>
                      </a:lnTo>
                      <a:lnTo>
                        <a:pt x="98722" y="309624"/>
                      </a:lnTo>
                      <a:lnTo>
                        <a:pt x="100217" y="283730"/>
                      </a:lnTo>
                      <a:lnTo>
                        <a:pt x="112176" y="243878"/>
                      </a:lnTo>
                      <a:lnTo>
                        <a:pt x="154868" y="211957"/>
                      </a:lnTo>
                      <a:lnTo>
                        <a:pt x="203674" y="205969"/>
                      </a:lnTo>
                      <a:lnTo>
                        <a:pt x="354202" y="205969"/>
                      </a:lnTo>
                      <a:lnTo>
                        <a:pt x="354202" y="0"/>
                      </a:lnTo>
                      <a:close/>
                    </a:path>
                    <a:path w="1492250" h="485775" extrusionOk="0">
                      <a:moveTo>
                        <a:pt x="354202" y="205969"/>
                      </a:moveTo>
                      <a:lnTo>
                        <a:pt x="260458" y="205969"/>
                      </a:lnTo>
                      <a:lnTo>
                        <a:pt x="260458" y="409001"/>
                      </a:lnTo>
                      <a:lnTo>
                        <a:pt x="354202" y="409001"/>
                      </a:lnTo>
                      <a:lnTo>
                        <a:pt x="354202" y="205969"/>
                      </a:lnTo>
                      <a:close/>
                    </a:path>
                    <a:path w="1492250" h="485775" extrusionOk="0">
                      <a:moveTo>
                        <a:pt x="636123" y="129076"/>
                      </a:moveTo>
                      <a:lnTo>
                        <a:pt x="443346" y="129076"/>
                      </a:lnTo>
                      <a:lnTo>
                        <a:pt x="443346" y="202676"/>
                      </a:lnTo>
                      <a:lnTo>
                        <a:pt x="600447" y="202676"/>
                      </a:lnTo>
                      <a:lnTo>
                        <a:pt x="622558" y="203481"/>
                      </a:lnTo>
                      <a:lnTo>
                        <a:pt x="666970" y="215536"/>
                      </a:lnTo>
                      <a:lnTo>
                        <a:pt x="685634" y="260102"/>
                      </a:lnTo>
                      <a:lnTo>
                        <a:pt x="685634" y="269004"/>
                      </a:lnTo>
                      <a:lnTo>
                        <a:pt x="561846" y="269004"/>
                      </a:lnTo>
                      <a:lnTo>
                        <a:pt x="526436" y="270657"/>
                      </a:lnTo>
                      <a:lnTo>
                        <a:pt x="471885" y="283871"/>
                      </a:lnTo>
                      <a:lnTo>
                        <a:pt x="438380" y="310782"/>
                      </a:lnTo>
                      <a:lnTo>
                        <a:pt x="421972" y="354353"/>
                      </a:lnTo>
                      <a:lnTo>
                        <a:pt x="419922" y="382559"/>
                      </a:lnTo>
                      <a:lnTo>
                        <a:pt x="421702" y="405761"/>
                      </a:lnTo>
                      <a:lnTo>
                        <a:pt x="435960" y="443732"/>
                      </a:lnTo>
                      <a:lnTo>
                        <a:pt x="464262" y="470197"/>
                      </a:lnTo>
                      <a:lnTo>
                        <a:pt x="505112" y="483559"/>
                      </a:lnTo>
                      <a:lnTo>
                        <a:pt x="530151" y="485229"/>
                      </a:lnTo>
                      <a:lnTo>
                        <a:pt x="783003" y="485229"/>
                      </a:lnTo>
                      <a:lnTo>
                        <a:pt x="783003" y="413613"/>
                      </a:lnTo>
                      <a:lnTo>
                        <a:pt x="568454" y="413613"/>
                      </a:lnTo>
                      <a:lnTo>
                        <a:pt x="554245" y="413146"/>
                      </a:lnTo>
                      <a:lnTo>
                        <a:pt x="519785" y="395912"/>
                      </a:lnTo>
                      <a:lnTo>
                        <a:pt x="517268" y="379933"/>
                      </a:lnTo>
                      <a:lnTo>
                        <a:pt x="518051" y="369701"/>
                      </a:lnTo>
                      <a:lnTo>
                        <a:pt x="547480" y="342225"/>
                      </a:lnTo>
                      <a:lnTo>
                        <a:pt x="575371" y="339989"/>
                      </a:lnTo>
                      <a:lnTo>
                        <a:pt x="783003" y="339989"/>
                      </a:lnTo>
                      <a:lnTo>
                        <a:pt x="783003" y="262087"/>
                      </a:lnTo>
                      <a:lnTo>
                        <a:pt x="773763" y="204198"/>
                      </a:lnTo>
                      <a:lnTo>
                        <a:pt x="746042" y="162561"/>
                      </a:lnTo>
                      <a:lnTo>
                        <a:pt x="700078" y="137447"/>
                      </a:lnTo>
                      <a:lnTo>
                        <a:pt x="670351" y="131169"/>
                      </a:lnTo>
                      <a:lnTo>
                        <a:pt x="636123" y="129076"/>
                      </a:lnTo>
                      <a:close/>
                    </a:path>
                    <a:path w="1492250" h="485775" extrusionOk="0">
                      <a:moveTo>
                        <a:pt x="783003" y="339989"/>
                      </a:moveTo>
                      <a:lnTo>
                        <a:pt x="686288" y="339989"/>
                      </a:lnTo>
                      <a:lnTo>
                        <a:pt x="686288" y="413613"/>
                      </a:lnTo>
                      <a:lnTo>
                        <a:pt x="783003" y="413613"/>
                      </a:lnTo>
                      <a:lnTo>
                        <a:pt x="783003" y="339989"/>
                      </a:lnTo>
                      <a:close/>
                    </a:path>
                    <a:path w="1492250" h="485775" extrusionOk="0">
                      <a:moveTo>
                        <a:pt x="990315" y="200026"/>
                      </a:moveTo>
                      <a:lnTo>
                        <a:pt x="896249" y="200026"/>
                      </a:lnTo>
                      <a:lnTo>
                        <a:pt x="896249" y="373658"/>
                      </a:lnTo>
                      <a:lnTo>
                        <a:pt x="903171" y="421232"/>
                      </a:lnTo>
                      <a:lnTo>
                        <a:pt x="923953" y="456332"/>
                      </a:lnTo>
                      <a:lnTo>
                        <a:pt x="957789" y="478012"/>
                      </a:lnTo>
                      <a:lnTo>
                        <a:pt x="1003851" y="485229"/>
                      </a:lnTo>
                      <a:lnTo>
                        <a:pt x="1089669" y="485229"/>
                      </a:lnTo>
                      <a:lnTo>
                        <a:pt x="1089669" y="414278"/>
                      </a:lnTo>
                      <a:lnTo>
                        <a:pt x="1051044" y="414278"/>
                      </a:lnTo>
                      <a:lnTo>
                        <a:pt x="1035474" y="413315"/>
                      </a:lnTo>
                      <a:lnTo>
                        <a:pt x="997922" y="389732"/>
                      </a:lnTo>
                      <a:lnTo>
                        <a:pt x="990315" y="343958"/>
                      </a:lnTo>
                      <a:lnTo>
                        <a:pt x="990315" y="200026"/>
                      </a:lnTo>
                      <a:close/>
                    </a:path>
                    <a:path w="1492250" h="485775" extrusionOk="0">
                      <a:moveTo>
                        <a:pt x="1089669" y="129076"/>
                      </a:moveTo>
                      <a:lnTo>
                        <a:pt x="829876" y="129076"/>
                      </a:lnTo>
                      <a:lnTo>
                        <a:pt x="829876" y="200026"/>
                      </a:lnTo>
                      <a:lnTo>
                        <a:pt x="1089669" y="200026"/>
                      </a:lnTo>
                      <a:lnTo>
                        <a:pt x="1089669" y="129076"/>
                      </a:lnTo>
                      <a:close/>
                    </a:path>
                    <a:path w="1492250" h="485775" extrusionOk="0">
                      <a:moveTo>
                        <a:pt x="990315" y="0"/>
                      </a:moveTo>
                      <a:lnTo>
                        <a:pt x="896249" y="0"/>
                      </a:lnTo>
                      <a:lnTo>
                        <a:pt x="896249" y="129076"/>
                      </a:lnTo>
                      <a:lnTo>
                        <a:pt x="990315" y="129076"/>
                      </a:lnTo>
                      <a:lnTo>
                        <a:pt x="990315" y="0"/>
                      </a:lnTo>
                      <a:close/>
                    </a:path>
                    <a:path w="1492250" h="485775" extrusionOk="0">
                      <a:moveTo>
                        <a:pt x="1345171" y="129076"/>
                      </a:moveTo>
                      <a:lnTo>
                        <a:pt x="1152394" y="129076"/>
                      </a:lnTo>
                      <a:lnTo>
                        <a:pt x="1152394" y="202676"/>
                      </a:lnTo>
                      <a:lnTo>
                        <a:pt x="1309518" y="202676"/>
                      </a:lnTo>
                      <a:lnTo>
                        <a:pt x="1331622" y="203481"/>
                      </a:lnTo>
                      <a:lnTo>
                        <a:pt x="1376018" y="215536"/>
                      </a:lnTo>
                      <a:lnTo>
                        <a:pt x="1394670" y="260102"/>
                      </a:lnTo>
                      <a:lnTo>
                        <a:pt x="1394670" y="269004"/>
                      </a:lnTo>
                      <a:lnTo>
                        <a:pt x="1270882" y="269004"/>
                      </a:lnTo>
                      <a:lnTo>
                        <a:pt x="1235484" y="270657"/>
                      </a:lnTo>
                      <a:lnTo>
                        <a:pt x="1180939" y="283871"/>
                      </a:lnTo>
                      <a:lnTo>
                        <a:pt x="1147427" y="310782"/>
                      </a:lnTo>
                      <a:lnTo>
                        <a:pt x="1130991" y="354353"/>
                      </a:lnTo>
                      <a:lnTo>
                        <a:pt x="1128935" y="382559"/>
                      </a:lnTo>
                      <a:lnTo>
                        <a:pt x="1130720" y="405761"/>
                      </a:lnTo>
                      <a:lnTo>
                        <a:pt x="1144997" y="443732"/>
                      </a:lnTo>
                      <a:lnTo>
                        <a:pt x="1173315" y="470197"/>
                      </a:lnTo>
                      <a:lnTo>
                        <a:pt x="1214158" y="483559"/>
                      </a:lnTo>
                      <a:lnTo>
                        <a:pt x="1239187" y="485229"/>
                      </a:lnTo>
                      <a:lnTo>
                        <a:pt x="1492063" y="485229"/>
                      </a:lnTo>
                      <a:lnTo>
                        <a:pt x="1492063" y="413613"/>
                      </a:lnTo>
                      <a:lnTo>
                        <a:pt x="1277478" y="413613"/>
                      </a:lnTo>
                      <a:lnTo>
                        <a:pt x="1263287" y="413146"/>
                      </a:lnTo>
                      <a:lnTo>
                        <a:pt x="1228838" y="395912"/>
                      </a:lnTo>
                      <a:lnTo>
                        <a:pt x="1226316" y="379933"/>
                      </a:lnTo>
                      <a:lnTo>
                        <a:pt x="1227099" y="369701"/>
                      </a:lnTo>
                      <a:lnTo>
                        <a:pt x="1256523" y="342225"/>
                      </a:lnTo>
                      <a:lnTo>
                        <a:pt x="1284419" y="339989"/>
                      </a:lnTo>
                      <a:lnTo>
                        <a:pt x="1492063" y="339989"/>
                      </a:lnTo>
                      <a:lnTo>
                        <a:pt x="1492063" y="262087"/>
                      </a:lnTo>
                      <a:lnTo>
                        <a:pt x="1482819" y="204198"/>
                      </a:lnTo>
                      <a:lnTo>
                        <a:pt x="1455079" y="162561"/>
                      </a:lnTo>
                      <a:lnTo>
                        <a:pt x="1409124" y="137447"/>
                      </a:lnTo>
                      <a:lnTo>
                        <a:pt x="1379395" y="131169"/>
                      </a:lnTo>
                      <a:lnTo>
                        <a:pt x="1345171" y="129076"/>
                      </a:lnTo>
                      <a:close/>
                    </a:path>
                    <a:path w="1492250" h="485775" extrusionOk="0">
                      <a:moveTo>
                        <a:pt x="1492063" y="339989"/>
                      </a:moveTo>
                      <a:lnTo>
                        <a:pt x="1395347" y="339989"/>
                      </a:lnTo>
                      <a:lnTo>
                        <a:pt x="1395347" y="413613"/>
                      </a:lnTo>
                      <a:lnTo>
                        <a:pt x="1492063" y="413613"/>
                      </a:lnTo>
                      <a:lnTo>
                        <a:pt x="1492063" y="339989"/>
                      </a:lnTo>
                      <a:close/>
                    </a:path>
                  </a:pathLst>
                </a:custGeom>
                <a:solidFill>
                  <a:srgbClr val="F36E3B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" name="Google Shape;245;ge339b76e00_0_224"/>
                <p:cNvSpPr/>
                <p:nvPr/>
              </p:nvSpPr>
              <p:spPr>
                <a:xfrm>
                  <a:off x="10983599" y="876588"/>
                  <a:ext cx="825871" cy="15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4790" h="273050" extrusionOk="0">
                      <a:moveTo>
                        <a:pt x="44876" y="4508"/>
                      </a:moveTo>
                      <a:lnTo>
                        <a:pt x="0" y="4508"/>
                      </a:lnTo>
                      <a:lnTo>
                        <a:pt x="0" y="268442"/>
                      </a:lnTo>
                      <a:lnTo>
                        <a:pt x="211934" y="268442"/>
                      </a:lnTo>
                      <a:lnTo>
                        <a:pt x="211934" y="237309"/>
                      </a:lnTo>
                      <a:lnTo>
                        <a:pt x="44876" y="237309"/>
                      </a:lnTo>
                      <a:lnTo>
                        <a:pt x="44876" y="4508"/>
                      </a:lnTo>
                      <a:close/>
                    </a:path>
                    <a:path w="1494790" h="273050" extrusionOk="0">
                      <a:moveTo>
                        <a:pt x="511567" y="4508"/>
                      </a:moveTo>
                      <a:lnTo>
                        <a:pt x="266308" y="4508"/>
                      </a:lnTo>
                      <a:lnTo>
                        <a:pt x="266308" y="268442"/>
                      </a:lnTo>
                      <a:lnTo>
                        <a:pt x="519425" y="268442"/>
                      </a:lnTo>
                      <a:lnTo>
                        <a:pt x="519425" y="237309"/>
                      </a:lnTo>
                      <a:lnTo>
                        <a:pt x="311184" y="237309"/>
                      </a:lnTo>
                      <a:lnTo>
                        <a:pt x="311184" y="147442"/>
                      </a:lnTo>
                      <a:lnTo>
                        <a:pt x="498845" y="147442"/>
                      </a:lnTo>
                      <a:lnTo>
                        <a:pt x="498845" y="116480"/>
                      </a:lnTo>
                      <a:lnTo>
                        <a:pt x="311184" y="116480"/>
                      </a:lnTo>
                      <a:lnTo>
                        <a:pt x="311184" y="35618"/>
                      </a:lnTo>
                      <a:lnTo>
                        <a:pt x="511567" y="35618"/>
                      </a:lnTo>
                      <a:lnTo>
                        <a:pt x="511567" y="4508"/>
                      </a:lnTo>
                      <a:close/>
                    </a:path>
                    <a:path w="1494790" h="273050" extrusionOk="0">
                      <a:moveTo>
                        <a:pt x="722790" y="4508"/>
                      </a:moveTo>
                      <a:lnTo>
                        <a:pt x="674449" y="4508"/>
                      </a:lnTo>
                      <a:lnTo>
                        <a:pt x="544192" y="268442"/>
                      </a:lnTo>
                      <a:lnTo>
                        <a:pt x="591844" y="268442"/>
                      </a:lnTo>
                      <a:lnTo>
                        <a:pt x="629103" y="188486"/>
                      </a:lnTo>
                      <a:lnTo>
                        <a:pt x="819553" y="188486"/>
                      </a:lnTo>
                      <a:lnTo>
                        <a:pt x="804596" y="160049"/>
                      </a:lnTo>
                      <a:lnTo>
                        <a:pt x="642043" y="160049"/>
                      </a:lnTo>
                      <a:lnTo>
                        <a:pt x="679302" y="82628"/>
                      </a:lnTo>
                      <a:lnTo>
                        <a:pt x="684863" y="70103"/>
                      </a:lnTo>
                      <a:lnTo>
                        <a:pt x="689761" y="57517"/>
                      </a:lnTo>
                      <a:lnTo>
                        <a:pt x="694001" y="44880"/>
                      </a:lnTo>
                      <a:lnTo>
                        <a:pt x="697587" y="32200"/>
                      </a:lnTo>
                      <a:lnTo>
                        <a:pt x="737354" y="32200"/>
                      </a:lnTo>
                      <a:lnTo>
                        <a:pt x="722790" y="4508"/>
                      </a:lnTo>
                      <a:close/>
                    </a:path>
                    <a:path w="1494790" h="273050" extrusionOk="0">
                      <a:moveTo>
                        <a:pt x="819553" y="188486"/>
                      </a:moveTo>
                      <a:lnTo>
                        <a:pt x="770901" y="188486"/>
                      </a:lnTo>
                      <a:lnTo>
                        <a:pt x="810477" y="268442"/>
                      </a:lnTo>
                      <a:lnTo>
                        <a:pt x="861605" y="268442"/>
                      </a:lnTo>
                      <a:lnTo>
                        <a:pt x="819553" y="188486"/>
                      </a:lnTo>
                      <a:close/>
                    </a:path>
                    <a:path w="1494790" h="273050" extrusionOk="0">
                      <a:moveTo>
                        <a:pt x="737354" y="32200"/>
                      </a:moveTo>
                      <a:lnTo>
                        <a:pt x="697587" y="32200"/>
                      </a:lnTo>
                      <a:lnTo>
                        <a:pt x="702038" y="43665"/>
                      </a:lnTo>
                      <a:lnTo>
                        <a:pt x="707529" y="56617"/>
                      </a:lnTo>
                      <a:lnTo>
                        <a:pt x="714063" y="71048"/>
                      </a:lnTo>
                      <a:lnTo>
                        <a:pt x="721643" y="86953"/>
                      </a:lnTo>
                      <a:lnTo>
                        <a:pt x="757044" y="160049"/>
                      </a:lnTo>
                      <a:lnTo>
                        <a:pt x="804596" y="160049"/>
                      </a:lnTo>
                      <a:lnTo>
                        <a:pt x="737354" y="32200"/>
                      </a:lnTo>
                      <a:close/>
                    </a:path>
                    <a:path w="1494790" h="273050" extrusionOk="0">
                      <a:moveTo>
                        <a:pt x="1014347" y="4508"/>
                      </a:moveTo>
                      <a:lnTo>
                        <a:pt x="897499" y="4508"/>
                      </a:lnTo>
                      <a:lnTo>
                        <a:pt x="897499" y="268442"/>
                      </a:lnTo>
                      <a:lnTo>
                        <a:pt x="1019888" y="268442"/>
                      </a:lnTo>
                      <a:lnTo>
                        <a:pt x="1034822" y="268163"/>
                      </a:lnTo>
                      <a:lnTo>
                        <a:pt x="1074366" y="263922"/>
                      </a:lnTo>
                      <a:lnTo>
                        <a:pt x="1114860" y="250696"/>
                      </a:lnTo>
                      <a:lnTo>
                        <a:pt x="1134559" y="237309"/>
                      </a:lnTo>
                      <a:lnTo>
                        <a:pt x="942364" y="237309"/>
                      </a:lnTo>
                      <a:lnTo>
                        <a:pt x="942364" y="35618"/>
                      </a:lnTo>
                      <a:lnTo>
                        <a:pt x="1135701" y="35618"/>
                      </a:lnTo>
                      <a:lnTo>
                        <a:pt x="1124438" y="27175"/>
                      </a:lnTo>
                      <a:lnTo>
                        <a:pt x="1088752" y="11424"/>
                      </a:lnTo>
                      <a:lnTo>
                        <a:pt x="1049196" y="5453"/>
                      </a:lnTo>
                      <a:lnTo>
                        <a:pt x="1032937" y="4744"/>
                      </a:lnTo>
                      <a:lnTo>
                        <a:pt x="1014347" y="4508"/>
                      </a:lnTo>
                      <a:close/>
                    </a:path>
                    <a:path w="1494790" h="273050" extrusionOk="0">
                      <a:moveTo>
                        <a:pt x="1135701" y="35618"/>
                      </a:moveTo>
                      <a:lnTo>
                        <a:pt x="1013625" y="35618"/>
                      </a:lnTo>
                      <a:lnTo>
                        <a:pt x="1032269" y="35963"/>
                      </a:lnTo>
                      <a:lnTo>
                        <a:pt x="1048162" y="36989"/>
                      </a:lnTo>
                      <a:lnTo>
                        <a:pt x="1094806" y="52273"/>
                      </a:lnTo>
                      <a:lnTo>
                        <a:pt x="1121797" y="83166"/>
                      </a:lnTo>
                      <a:lnTo>
                        <a:pt x="1131631" y="134479"/>
                      </a:lnTo>
                      <a:lnTo>
                        <a:pt x="1131074" y="148870"/>
                      </a:lnTo>
                      <a:lnTo>
                        <a:pt x="1117825" y="195301"/>
                      </a:lnTo>
                      <a:lnTo>
                        <a:pt x="1084568" y="226583"/>
                      </a:lnTo>
                      <a:lnTo>
                        <a:pt x="1044726" y="236090"/>
                      </a:lnTo>
                      <a:lnTo>
                        <a:pt x="1014783" y="237309"/>
                      </a:lnTo>
                      <a:lnTo>
                        <a:pt x="1134559" y="237309"/>
                      </a:lnTo>
                      <a:lnTo>
                        <a:pt x="1164037" y="199446"/>
                      </a:lnTo>
                      <a:lnTo>
                        <a:pt x="1177343" y="149632"/>
                      </a:lnTo>
                      <a:lnTo>
                        <a:pt x="1177907" y="135029"/>
                      </a:lnTo>
                      <a:lnTo>
                        <a:pt x="1177071" y="117876"/>
                      </a:lnTo>
                      <a:lnTo>
                        <a:pt x="1164600" y="72292"/>
                      </a:lnTo>
                      <a:lnTo>
                        <a:pt x="1137023" y="36609"/>
                      </a:lnTo>
                      <a:lnTo>
                        <a:pt x="1135701" y="35618"/>
                      </a:lnTo>
                      <a:close/>
                    </a:path>
                    <a:path w="1494790" h="273050" extrusionOk="0">
                      <a:moveTo>
                        <a:pt x="1266753" y="180777"/>
                      </a:moveTo>
                      <a:lnTo>
                        <a:pt x="1224400" y="183657"/>
                      </a:lnTo>
                      <a:lnTo>
                        <a:pt x="1225917" y="196543"/>
                      </a:lnTo>
                      <a:lnTo>
                        <a:pt x="1229526" y="208739"/>
                      </a:lnTo>
                      <a:lnTo>
                        <a:pt x="1252723" y="240899"/>
                      </a:lnTo>
                      <a:lnTo>
                        <a:pt x="1291829" y="262488"/>
                      </a:lnTo>
                      <a:lnTo>
                        <a:pt x="1346922" y="272306"/>
                      </a:lnTo>
                      <a:lnTo>
                        <a:pt x="1368997" y="272962"/>
                      </a:lnTo>
                      <a:lnTo>
                        <a:pt x="1386780" y="272306"/>
                      </a:lnTo>
                      <a:lnTo>
                        <a:pt x="1434373" y="262580"/>
                      </a:lnTo>
                      <a:lnTo>
                        <a:pt x="1470317" y="242406"/>
                      </a:lnTo>
                      <a:lnTo>
                        <a:pt x="1471084" y="241622"/>
                      </a:lnTo>
                      <a:lnTo>
                        <a:pt x="1366932" y="241622"/>
                      </a:lnTo>
                      <a:lnTo>
                        <a:pt x="1352828" y="241133"/>
                      </a:lnTo>
                      <a:lnTo>
                        <a:pt x="1314875" y="233798"/>
                      </a:lnTo>
                      <a:lnTo>
                        <a:pt x="1280736" y="213264"/>
                      </a:lnTo>
                      <a:lnTo>
                        <a:pt x="1268746" y="190235"/>
                      </a:lnTo>
                      <a:lnTo>
                        <a:pt x="1266753" y="180777"/>
                      </a:lnTo>
                      <a:close/>
                    </a:path>
                    <a:path w="1494790" h="273050" extrusionOk="0">
                      <a:moveTo>
                        <a:pt x="1356734" y="0"/>
                      </a:moveTo>
                      <a:lnTo>
                        <a:pt x="1308891" y="5057"/>
                      </a:lnTo>
                      <a:lnTo>
                        <a:pt x="1269867" y="20077"/>
                      </a:lnTo>
                      <a:lnTo>
                        <a:pt x="1241005" y="53397"/>
                      </a:lnTo>
                      <a:lnTo>
                        <a:pt x="1237363" y="72751"/>
                      </a:lnTo>
                      <a:lnTo>
                        <a:pt x="1238107" y="81614"/>
                      </a:lnTo>
                      <a:lnTo>
                        <a:pt x="1264281" y="119071"/>
                      </a:lnTo>
                      <a:lnTo>
                        <a:pt x="1311230" y="138168"/>
                      </a:lnTo>
                      <a:lnTo>
                        <a:pt x="1372261" y="150731"/>
                      </a:lnTo>
                      <a:lnTo>
                        <a:pt x="1389429" y="154231"/>
                      </a:lnTo>
                      <a:lnTo>
                        <a:pt x="1429635" y="166563"/>
                      </a:lnTo>
                      <a:lnTo>
                        <a:pt x="1451144" y="188486"/>
                      </a:lnTo>
                      <a:lnTo>
                        <a:pt x="1451144" y="204959"/>
                      </a:lnTo>
                      <a:lnTo>
                        <a:pt x="1421471" y="232434"/>
                      </a:lnTo>
                      <a:lnTo>
                        <a:pt x="1379391" y="241248"/>
                      </a:lnTo>
                      <a:lnTo>
                        <a:pt x="1366932" y="241622"/>
                      </a:lnTo>
                      <a:lnTo>
                        <a:pt x="1471084" y="241622"/>
                      </a:lnTo>
                      <a:lnTo>
                        <a:pt x="1493435" y="204286"/>
                      </a:lnTo>
                      <a:lnTo>
                        <a:pt x="1494403" y="193889"/>
                      </a:lnTo>
                      <a:lnTo>
                        <a:pt x="1493522" y="183576"/>
                      </a:lnTo>
                      <a:lnTo>
                        <a:pt x="1472267" y="148573"/>
                      </a:lnTo>
                      <a:lnTo>
                        <a:pt x="1436587" y="129443"/>
                      </a:lnTo>
                      <a:lnTo>
                        <a:pt x="1386692" y="117275"/>
                      </a:lnTo>
                      <a:lnTo>
                        <a:pt x="1361484" y="112614"/>
                      </a:lnTo>
                      <a:lnTo>
                        <a:pt x="1336729" y="107826"/>
                      </a:lnTo>
                      <a:lnTo>
                        <a:pt x="1293814" y="93813"/>
                      </a:lnTo>
                      <a:lnTo>
                        <a:pt x="1280622" y="70400"/>
                      </a:lnTo>
                      <a:lnTo>
                        <a:pt x="1281785" y="62503"/>
                      </a:lnTo>
                      <a:lnTo>
                        <a:pt x="1323408" y="33674"/>
                      </a:lnTo>
                      <a:lnTo>
                        <a:pt x="1358604" y="30766"/>
                      </a:lnTo>
                      <a:lnTo>
                        <a:pt x="1461102" y="30766"/>
                      </a:lnTo>
                      <a:lnTo>
                        <a:pt x="1458998" y="28647"/>
                      </a:lnTo>
                      <a:lnTo>
                        <a:pt x="1423257" y="9429"/>
                      </a:lnTo>
                      <a:lnTo>
                        <a:pt x="1375048" y="589"/>
                      </a:lnTo>
                      <a:lnTo>
                        <a:pt x="1356734" y="0"/>
                      </a:lnTo>
                      <a:close/>
                    </a:path>
                    <a:path w="1494790" h="273050" extrusionOk="0">
                      <a:moveTo>
                        <a:pt x="1461102" y="30766"/>
                      </a:moveTo>
                      <a:lnTo>
                        <a:pt x="1358604" y="30766"/>
                      </a:lnTo>
                      <a:lnTo>
                        <a:pt x="1376956" y="31568"/>
                      </a:lnTo>
                      <a:lnTo>
                        <a:pt x="1392919" y="33971"/>
                      </a:lnTo>
                      <a:lnTo>
                        <a:pt x="1433588" y="59406"/>
                      </a:lnTo>
                      <a:lnTo>
                        <a:pt x="1441198" y="81378"/>
                      </a:lnTo>
                      <a:lnTo>
                        <a:pt x="1484239" y="78831"/>
                      </a:lnTo>
                      <a:lnTo>
                        <a:pt x="1482761" y="67535"/>
                      </a:lnTo>
                      <a:lnTo>
                        <a:pt x="1479493" y="56843"/>
                      </a:lnTo>
                      <a:lnTo>
                        <a:pt x="1474431" y="46758"/>
                      </a:lnTo>
                      <a:lnTo>
                        <a:pt x="1467571" y="37282"/>
                      </a:lnTo>
                      <a:lnTo>
                        <a:pt x="1461102" y="30766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46" name="Google Shape;246;ge339b76e00_0_224"/>
              <p:cNvSpPr/>
              <p:nvPr/>
            </p:nvSpPr>
            <p:spPr>
              <a:xfrm>
                <a:off x="7935060" y="445398"/>
                <a:ext cx="0" cy="61852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119505" extrusionOk="0">
                    <a:moveTo>
                      <a:pt x="0" y="0"/>
                    </a:moveTo>
                    <a:lnTo>
                      <a:pt x="0" y="1118978"/>
                    </a:lnTo>
                  </a:path>
                </a:pathLst>
              </a:custGeom>
              <a:noFill/>
              <a:ln w="9525" cap="flat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ge339b76e00_0_224"/>
              <p:cNvSpPr/>
              <p:nvPr/>
            </p:nvSpPr>
            <p:spPr>
              <a:xfrm>
                <a:off x="10273841" y="445398"/>
                <a:ext cx="0" cy="61852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119505" extrusionOk="0">
                    <a:moveTo>
                      <a:pt x="0" y="0"/>
                    </a:moveTo>
                    <a:lnTo>
                      <a:pt x="0" y="1118978"/>
                    </a:lnTo>
                  </a:path>
                </a:pathLst>
              </a:custGeom>
              <a:noFill/>
              <a:ln w="9525" cap="flat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8" name="Google Shape;248;ge339b76e00_0_224"/>
              <p:cNvGrpSpPr/>
              <p:nvPr/>
            </p:nvGrpSpPr>
            <p:grpSpPr>
              <a:xfrm>
                <a:off x="6676223" y="232242"/>
                <a:ext cx="959888" cy="940585"/>
                <a:chOff x="715379" y="449977"/>
                <a:chExt cx="1736725" cy="1701800"/>
              </a:xfrm>
            </p:grpSpPr>
            <p:sp>
              <p:nvSpPr>
                <p:cNvPr id="249" name="Google Shape;249;ge339b76e00_0_224"/>
                <p:cNvSpPr/>
                <p:nvPr/>
              </p:nvSpPr>
              <p:spPr>
                <a:xfrm>
                  <a:off x="715379" y="449977"/>
                  <a:ext cx="1736725" cy="17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725" h="1701800" extrusionOk="0">
                      <a:moveTo>
                        <a:pt x="1736426" y="0"/>
                      </a:moveTo>
                      <a:lnTo>
                        <a:pt x="0" y="0"/>
                      </a:lnTo>
                      <a:lnTo>
                        <a:pt x="0" y="1701450"/>
                      </a:lnTo>
                      <a:lnTo>
                        <a:pt x="1736426" y="1701450"/>
                      </a:lnTo>
                      <a:lnTo>
                        <a:pt x="1736426" y="0"/>
                      </a:lnTo>
                      <a:close/>
                    </a:path>
                  </a:pathLst>
                </a:custGeom>
                <a:solidFill>
                  <a:srgbClr val="BD171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" name="Google Shape;250;ge339b76e00_0_224"/>
                <p:cNvSpPr/>
                <p:nvPr/>
              </p:nvSpPr>
              <p:spPr>
                <a:xfrm>
                  <a:off x="1235717" y="668052"/>
                  <a:ext cx="699135" cy="199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135" h="199390" extrusionOk="0">
                      <a:moveTo>
                        <a:pt x="455093" y="0"/>
                      </a:moveTo>
                      <a:lnTo>
                        <a:pt x="243732" y="0"/>
                      </a:lnTo>
                      <a:lnTo>
                        <a:pt x="243732" y="199178"/>
                      </a:lnTo>
                      <a:lnTo>
                        <a:pt x="455093" y="199178"/>
                      </a:lnTo>
                      <a:lnTo>
                        <a:pt x="455093" y="171199"/>
                      </a:lnTo>
                      <a:lnTo>
                        <a:pt x="299289" y="171199"/>
                      </a:lnTo>
                      <a:lnTo>
                        <a:pt x="299289" y="28047"/>
                      </a:lnTo>
                      <a:lnTo>
                        <a:pt x="455093" y="28047"/>
                      </a:lnTo>
                      <a:lnTo>
                        <a:pt x="455093" y="0"/>
                      </a:lnTo>
                      <a:close/>
                    </a:path>
                    <a:path w="699135" h="199390" extrusionOk="0">
                      <a:moveTo>
                        <a:pt x="455093" y="28047"/>
                      </a:moveTo>
                      <a:lnTo>
                        <a:pt x="349464" y="28047"/>
                      </a:lnTo>
                      <a:lnTo>
                        <a:pt x="375707" y="30988"/>
                      </a:lnTo>
                      <a:lnTo>
                        <a:pt x="388879" y="35959"/>
                      </a:lnTo>
                      <a:lnTo>
                        <a:pt x="392964" y="46553"/>
                      </a:lnTo>
                      <a:lnTo>
                        <a:pt x="392022" y="64827"/>
                      </a:lnTo>
                      <a:lnTo>
                        <a:pt x="391926" y="67325"/>
                      </a:lnTo>
                      <a:lnTo>
                        <a:pt x="391728" y="78528"/>
                      </a:lnTo>
                      <a:lnTo>
                        <a:pt x="389752" y="85572"/>
                      </a:lnTo>
                      <a:lnTo>
                        <a:pt x="384300" y="90183"/>
                      </a:lnTo>
                      <a:lnTo>
                        <a:pt x="373658" y="95052"/>
                      </a:lnTo>
                      <a:lnTo>
                        <a:pt x="392401" y="100211"/>
                      </a:lnTo>
                      <a:lnTo>
                        <a:pt x="401903" y="105657"/>
                      </a:lnTo>
                      <a:lnTo>
                        <a:pt x="405095" y="114742"/>
                      </a:lnTo>
                      <a:lnTo>
                        <a:pt x="404906" y="130819"/>
                      </a:lnTo>
                      <a:lnTo>
                        <a:pt x="404154" y="154241"/>
                      </a:lnTo>
                      <a:lnTo>
                        <a:pt x="398893" y="166255"/>
                      </a:lnTo>
                      <a:lnTo>
                        <a:pt x="384614" y="170645"/>
                      </a:lnTo>
                      <a:lnTo>
                        <a:pt x="356806" y="171199"/>
                      </a:lnTo>
                      <a:lnTo>
                        <a:pt x="455093" y="171199"/>
                      </a:lnTo>
                      <a:lnTo>
                        <a:pt x="455093" y="28047"/>
                      </a:lnTo>
                      <a:close/>
                    </a:path>
                    <a:path w="699135" h="199390" extrusionOk="0">
                      <a:moveTo>
                        <a:pt x="351678" y="109976"/>
                      </a:moveTo>
                      <a:lnTo>
                        <a:pt x="324732" y="109976"/>
                      </a:lnTo>
                      <a:lnTo>
                        <a:pt x="324732" y="149082"/>
                      </a:lnTo>
                      <a:lnTo>
                        <a:pt x="351678" y="149082"/>
                      </a:lnTo>
                      <a:lnTo>
                        <a:pt x="355887" y="148944"/>
                      </a:lnTo>
                      <a:lnTo>
                        <a:pt x="365146" y="147018"/>
                      </a:lnTo>
                      <a:lnTo>
                        <a:pt x="374405" y="141034"/>
                      </a:lnTo>
                      <a:lnTo>
                        <a:pt x="378613" y="128720"/>
                      </a:lnTo>
                      <a:lnTo>
                        <a:pt x="378302" y="125759"/>
                      </a:lnTo>
                      <a:lnTo>
                        <a:pt x="375539" y="119262"/>
                      </a:lnTo>
                      <a:lnTo>
                        <a:pt x="367579" y="112808"/>
                      </a:lnTo>
                      <a:lnTo>
                        <a:pt x="351678" y="109976"/>
                      </a:lnTo>
                      <a:close/>
                    </a:path>
                    <a:path w="699135" h="199390" extrusionOk="0">
                      <a:moveTo>
                        <a:pt x="345289" y="50336"/>
                      </a:moveTo>
                      <a:lnTo>
                        <a:pt x="324732" y="50336"/>
                      </a:lnTo>
                      <a:lnTo>
                        <a:pt x="324732" y="87366"/>
                      </a:lnTo>
                      <a:lnTo>
                        <a:pt x="342237" y="87366"/>
                      </a:lnTo>
                      <a:lnTo>
                        <a:pt x="345915" y="87007"/>
                      </a:lnTo>
                      <a:lnTo>
                        <a:pt x="354007" y="84740"/>
                      </a:lnTo>
                      <a:lnTo>
                        <a:pt x="362099" y="78776"/>
                      </a:lnTo>
                      <a:lnTo>
                        <a:pt x="365777" y="67325"/>
                      </a:lnTo>
                      <a:lnTo>
                        <a:pt x="365574" y="64827"/>
                      </a:lnTo>
                      <a:lnTo>
                        <a:pt x="363530" y="59248"/>
                      </a:lnTo>
                      <a:lnTo>
                        <a:pt x="357487" y="53460"/>
                      </a:lnTo>
                      <a:lnTo>
                        <a:pt x="345289" y="50336"/>
                      </a:lnTo>
                      <a:close/>
                    </a:path>
                    <a:path w="699135" h="199390" extrusionOk="0">
                      <a:moveTo>
                        <a:pt x="211360" y="0"/>
                      </a:moveTo>
                      <a:lnTo>
                        <a:pt x="0" y="0"/>
                      </a:lnTo>
                      <a:lnTo>
                        <a:pt x="0" y="199178"/>
                      </a:lnTo>
                      <a:lnTo>
                        <a:pt x="211360" y="199178"/>
                      </a:lnTo>
                      <a:lnTo>
                        <a:pt x="211360" y="171199"/>
                      </a:lnTo>
                      <a:lnTo>
                        <a:pt x="55556" y="171199"/>
                      </a:lnTo>
                      <a:lnTo>
                        <a:pt x="55556" y="28047"/>
                      </a:lnTo>
                      <a:lnTo>
                        <a:pt x="211360" y="28047"/>
                      </a:lnTo>
                      <a:lnTo>
                        <a:pt x="211360" y="0"/>
                      </a:lnTo>
                      <a:close/>
                    </a:path>
                    <a:path w="699135" h="199390" extrusionOk="0">
                      <a:moveTo>
                        <a:pt x="211360" y="28047"/>
                      </a:moveTo>
                      <a:lnTo>
                        <a:pt x="105731" y="28047"/>
                      </a:lnTo>
                      <a:lnTo>
                        <a:pt x="131967" y="30988"/>
                      </a:lnTo>
                      <a:lnTo>
                        <a:pt x="145137" y="35959"/>
                      </a:lnTo>
                      <a:lnTo>
                        <a:pt x="149224" y="46553"/>
                      </a:lnTo>
                      <a:lnTo>
                        <a:pt x="148289" y="64827"/>
                      </a:lnTo>
                      <a:lnTo>
                        <a:pt x="148193" y="67325"/>
                      </a:lnTo>
                      <a:lnTo>
                        <a:pt x="147989" y="78528"/>
                      </a:lnTo>
                      <a:lnTo>
                        <a:pt x="146012" y="85572"/>
                      </a:lnTo>
                      <a:lnTo>
                        <a:pt x="140565" y="90183"/>
                      </a:lnTo>
                      <a:lnTo>
                        <a:pt x="129936" y="95052"/>
                      </a:lnTo>
                      <a:lnTo>
                        <a:pt x="148666" y="100211"/>
                      </a:lnTo>
                      <a:lnTo>
                        <a:pt x="158163" y="105657"/>
                      </a:lnTo>
                      <a:lnTo>
                        <a:pt x="161356" y="114742"/>
                      </a:lnTo>
                      <a:lnTo>
                        <a:pt x="161173" y="130819"/>
                      </a:lnTo>
                      <a:lnTo>
                        <a:pt x="160421" y="154241"/>
                      </a:lnTo>
                      <a:lnTo>
                        <a:pt x="155162" y="166255"/>
                      </a:lnTo>
                      <a:lnTo>
                        <a:pt x="140886" y="170645"/>
                      </a:lnTo>
                      <a:lnTo>
                        <a:pt x="113085" y="171199"/>
                      </a:lnTo>
                      <a:lnTo>
                        <a:pt x="211360" y="171199"/>
                      </a:lnTo>
                      <a:lnTo>
                        <a:pt x="211360" y="28047"/>
                      </a:lnTo>
                      <a:close/>
                    </a:path>
                    <a:path w="699135" h="199390" extrusionOk="0">
                      <a:moveTo>
                        <a:pt x="107945" y="109976"/>
                      </a:moveTo>
                      <a:lnTo>
                        <a:pt x="80999" y="109976"/>
                      </a:lnTo>
                      <a:lnTo>
                        <a:pt x="80999" y="149082"/>
                      </a:lnTo>
                      <a:lnTo>
                        <a:pt x="107945" y="149082"/>
                      </a:lnTo>
                      <a:lnTo>
                        <a:pt x="112156" y="148944"/>
                      </a:lnTo>
                      <a:lnTo>
                        <a:pt x="121419" y="147018"/>
                      </a:lnTo>
                      <a:lnTo>
                        <a:pt x="130681" y="141034"/>
                      </a:lnTo>
                      <a:lnTo>
                        <a:pt x="134891" y="128720"/>
                      </a:lnTo>
                      <a:lnTo>
                        <a:pt x="134579" y="125769"/>
                      </a:lnTo>
                      <a:lnTo>
                        <a:pt x="131812" y="119268"/>
                      </a:lnTo>
                      <a:lnTo>
                        <a:pt x="123848" y="112810"/>
                      </a:lnTo>
                      <a:lnTo>
                        <a:pt x="107945" y="109976"/>
                      </a:lnTo>
                      <a:close/>
                    </a:path>
                    <a:path w="699135" h="199390" extrusionOk="0">
                      <a:moveTo>
                        <a:pt x="101556" y="50336"/>
                      </a:moveTo>
                      <a:lnTo>
                        <a:pt x="80999" y="50336"/>
                      </a:lnTo>
                      <a:lnTo>
                        <a:pt x="80999" y="87366"/>
                      </a:lnTo>
                      <a:lnTo>
                        <a:pt x="98504" y="87366"/>
                      </a:lnTo>
                      <a:lnTo>
                        <a:pt x="102182" y="87007"/>
                      </a:lnTo>
                      <a:lnTo>
                        <a:pt x="110274" y="84740"/>
                      </a:lnTo>
                      <a:lnTo>
                        <a:pt x="118366" y="78776"/>
                      </a:lnTo>
                      <a:lnTo>
                        <a:pt x="122044" y="67325"/>
                      </a:lnTo>
                      <a:lnTo>
                        <a:pt x="121841" y="64827"/>
                      </a:lnTo>
                      <a:lnTo>
                        <a:pt x="119797" y="59248"/>
                      </a:lnTo>
                      <a:lnTo>
                        <a:pt x="113754" y="53460"/>
                      </a:lnTo>
                      <a:lnTo>
                        <a:pt x="101556" y="50336"/>
                      </a:lnTo>
                      <a:close/>
                    </a:path>
                    <a:path w="699135" h="199390" extrusionOk="0">
                      <a:moveTo>
                        <a:pt x="698826" y="0"/>
                      </a:moveTo>
                      <a:lnTo>
                        <a:pt x="487465" y="0"/>
                      </a:lnTo>
                      <a:lnTo>
                        <a:pt x="487465" y="199178"/>
                      </a:lnTo>
                      <a:lnTo>
                        <a:pt x="698826" y="199178"/>
                      </a:lnTo>
                      <a:lnTo>
                        <a:pt x="698826" y="179918"/>
                      </a:lnTo>
                      <a:lnTo>
                        <a:pt x="612663" y="179918"/>
                      </a:lnTo>
                      <a:lnTo>
                        <a:pt x="592976" y="176840"/>
                      </a:lnTo>
                      <a:lnTo>
                        <a:pt x="538739" y="156024"/>
                      </a:lnTo>
                      <a:lnTo>
                        <a:pt x="519310" y="99594"/>
                      </a:lnTo>
                      <a:lnTo>
                        <a:pt x="519157" y="69175"/>
                      </a:lnTo>
                      <a:lnTo>
                        <a:pt x="524799" y="51800"/>
                      </a:lnTo>
                      <a:lnTo>
                        <a:pt x="541359" y="40957"/>
                      </a:lnTo>
                      <a:lnTo>
                        <a:pt x="573960" y="30135"/>
                      </a:lnTo>
                      <a:lnTo>
                        <a:pt x="583091" y="26846"/>
                      </a:lnTo>
                      <a:lnTo>
                        <a:pt x="590523" y="25416"/>
                      </a:lnTo>
                      <a:lnTo>
                        <a:pt x="698826" y="25416"/>
                      </a:lnTo>
                      <a:lnTo>
                        <a:pt x="698826" y="0"/>
                      </a:lnTo>
                      <a:close/>
                    </a:path>
                    <a:path w="699135" h="199390" extrusionOk="0">
                      <a:moveTo>
                        <a:pt x="698826" y="132425"/>
                      </a:moveTo>
                      <a:lnTo>
                        <a:pt x="657001" y="132425"/>
                      </a:lnTo>
                      <a:lnTo>
                        <a:pt x="657001" y="159819"/>
                      </a:lnTo>
                      <a:lnTo>
                        <a:pt x="631074" y="174430"/>
                      </a:lnTo>
                      <a:lnTo>
                        <a:pt x="612663" y="179918"/>
                      </a:lnTo>
                      <a:lnTo>
                        <a:pt x="698826" y="179918"/>
                      </a:lnTo>
                      <a:lnTo>
                        <a:pt x="698826" y="132425"/>
                      </a:lnTo>
                      <a:close/>
                    </a:path>
                    <a:path w="699135" h="199390" extrusionOk="0">
                      <a:moveTo>
                        <a:pt x="601388" y="48581"/>
                      </a:moveTo>
                      <a:lnTo>
                        <a:pt x="554514" y="54175"/>
                      </a:lnTo>
                      <a:lnTo>
                        <a:pt x="545763" y="99594"/>
                      </a:lnTo>
                      <a:lnTo>
                        <a:pt x="545615" y="127318"/>
                      </a:lnTo>
                      <a:lnTo>
                        <a:pt x="551292" y="141831"/>
                      </a:lnTo>
                      <a:lnTo>
                        <a:pt x="567947" y="147875"/>
                      </a:lnTo>
                      <a:lnTo>
                        <a:pt x="600734" y="150195"/>
                      </a:lnTo>
                      <a:lnTo>
                        <a:pt x="615054" y="151537"/>
                      </a:lnTo>
                      <a:lnTo>
                        <a:pt x="625689" y="150133"/>
                      </a:lnTo>
                      <a:lnTo>
                        <a:pt x="637913" y="144318"/>
                      </a:lnTo>
                      <a:lnTo>
                        <a:pt x="657001" y="132425"/>
                      </a:lnTo>
                      <a:lnTo>
                        <a:pt x="698826" y="132425"/>
                      </a:lnTo>
                      <a:lnTo>
                        <a:pt x="698826" y="64756"/>
                      </a:lnTo>
                      <a:lnTo>
                        <a:pt x="655694" y="64756"/>
                      </a:lnTo>
                      <a:lnTo>
                        <a:pt x="640327" y="55579"/>
                      </a:lnTo>
                      <a:lnTo>
                        <a:pt x="629547" y="50835"/>
                      </a:lnTo>
                      <a:lnTo>
                        <a:pt x="618265" y="49008"/>
                      </a:lnTo>
                      <a:lnTo>
                        <a:pt x="601388" y="48581"/>
                      </a:lnTo>
                      <a:close/>
                    </a:path>
                    <a:path w="699135" h="199390" extrusionOk="0">
                      <a:moveTo>
                        <a:pt x="698826" y="25416"/>
                      </a:moveTo>
                      <a:lnTo>
                        <a:pt x="590523" y="25416"/>
                      </a:lnTo>
                      <a:lnTo>
                        <a:pt x="600208" y="25545"/>
                      </a:lnTo>
                      <a:lnTo>
                        <a:pt x="616094" y="26934"/>
                      </a:lnTo>
                      <a:lnTo>
                        <a:pt x="625811" y="28009"/>
                      </a:lnTo>
                      <a:lnTo>
                        <a:pt x="633175" y="29553"/>
                      </a:lnTo>
                      <a:lnTo>
                        <a:pt x="641899" y="32632"/>
                      </a:lnTo>
                      <a:lnTo>
                        <a:pt x="655694" y="38314"/>
                      </a:lnTo>
                      <a:lnTo>
                        <a:pt x="655694" y="64756"/>
                      </a:lnTo>
                      <a:lnTo>
                        <a:pt x="698826" y="64756"/>
                      </a:lnTo>
                      <a:lnTo>
                        <a:pt x="698826" y="254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" name="Google Shape;251;ge339b76e00_0_224"/>
                <p:cNvSpPr/>
                <p:nvPr/>
              </p:nvSpPr>
              <p:spPr>
                <a:xfrm>
                  <a:off x="1140755" y="943620"/>
                  <a:ext cx="186300" cy="221100"/>
                </a:xfrm>
                <a:prstGeom prst="rect">
                  <a:avLst/>
                </a:prstGeom>
                <a:blipFill rotWithShape="1">
                  <a:blip r:embed="rId3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" name="Google Shape;252;ge339b76e00_0_224"/>
                <p:cNvSpPr/>
                <p:nvPr/>
              </p:nvSpPr>
              <p:spPr>
                <a:xfrm>
                  <a:off x="1378267" y="943622"/>
                  <a:ext cx="468630" cy="221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630" h="221615" extrusionOk="0">
                      <a:moveTo>
                        <a:pt x="153797" y="187972"/>
                      </a:moveTo>
                      <a:lnTo>
                        <a:pt x="39293" y="187972"/>
                      </a:lnTo>
                      <a:lnTo>
                        <a:pt x="39293" y="123202"/>
                      </a:lnTo>
                      <a:lnTo>
                        <a:pt x="136156" y="123202"/>
                      </a:lnTo>
                      <a:lnTo>
                        <a:pt x="136156" y="90182"/>
                      </a:lnTo>
                      <a:lnTo>
                        <a:pt x="39293" y="90182"/>
                      </a:lnTo>
                      <a:lnTo>
                        <a:pt x="39293" y="33032"/>
                      </a:lnTo>
                      <a:lnTo>
                        <a:pt x="147916" y="33032"/>
                      </a:lnTo>
                      <a:lnTo>
                        <a:pt x="147916" y="12"/>
                      </a:lnTo>
                      <a:lnTo>
                        <a:pt x="0" y="12"/>
                      </a:lnTo>
                      <a:lnTo>
                        <a:pt x="0" y="33032"/>
                      </a:lnTo>
                      <a:lnTo>
                        <a:pt x="0" y="90182"/>
                      </a:lnTo>
                      <a:lnTo>
                        <a:pt x="0" y="123202"/>
                      </a:lnTo>
                      <a:lnTo>
                        <a:pt x="0" y="187972"/>
                      </a:lnTo>
                      <a:lnTo>
                        <a:pt x="0" y="220992"/>
                      </a:lnTo>
                      <a:lnTo>
                        <a:pt x="153797" y="220992"/>
                      </a:lnTo>
                      <a:lnTo>
                        <a:pt x="153797" y="187972"/>
                      </a:lnTo>
                      <a:close/>
                    </a:path>
                    <a:path w="468630" h="221615" extrusionOk="0">
                      <a:moveTo>
                        <a:pt x="468617" y="0"/>
                      </a:moveTo>
                      <a:lnTo>
                        <a:pt x="427151" y="0"/>
                      </a:lnTo>
                      <a:lnTo>
                        <a:pt x="422605" y="22288"/>
                      </a:lnTo>
                      <a:lnTo>
                        <a:pt x="408266" y="89128"/>
                      </a:lnTo>
                      <a:lnTo>
                        <a:pt x="398056" y="133286"/>
                      </a:lnTo>
                      <a:lnTo>
                        <a:pt x="387235" y="176682"/>
                      </a:lnTo>
                      <a:lnTo>
                        <a:pt x="375932" y="134912"/>
                      </a:lnTo>
                      <a:lnTo>
                        <a:pt x="359575" y="72237"/>
                      </a:lnTo>
                      <a:lnTo>
                        <a:pt x="343903" y="9283"/>
                      </a:lnTo>
                      <a:lnTo>
                        <a:pt x="305219" y="9283"/>
                      </a:lnTo>
                      <a:lnTo>
                        <a:pt x="294779" y="51676"/>
                      </a:lnTo>
                      <a:lnTo>
                        <a:pt x="278396" y="115277"/>
                      </a:lnTo>
                      <a:lnTo>
                        <a:pt x="261302" y="179158"/>
                      </a:lnTo>
                      <a:lnTo>
                        <a:pt x="250380" y="135369"/>
                      </a:lnTo>
                      <a:lnTo>
                        <a:pt x="239941" y="90678"/>
                      </a:lnTo>
                      <a:lnTo>
                        <a:pt x="235038" y="67945"/>
                      </a:lnTo>
                      <a:lnTo>
                        <a:pt x="221056" y="0"/>
                      </a:lnTo>
                      <a:lnTo>
                        <a:pt x="178663" y="0"/>
                      </a:lnTo>
                      <a:lnTo>
                        <a:pt x="192354" y="56083"/>
                      </a:lnTo>
                      <a:lnTo>
                        <a:pt x="206819" y="111696"/>
                      </a:lnTo>
                      <a:lnTo>
                        <a:pt x="222059" y="166789"/>
                      </a:lnTo>
                      <a:lnTo>
                        <a:pt x="238086" y="221259"/>
                      </a:lnTo>
                      <a:lnTo>
                        <a:pt x="279552" y="221259"/>
                      </a:lnTo>
                      <a:lnTo>
                        <a:pt x="290842" y="181559"/>
                      </a:lnTo>
                      <a:lnTo>
                        <a:pt x="323469" y="61887"/>
                      </a:lnTo>
                      <a:lnTo>
                        <a:pt x="339610" y="121767"/>
                      </a:lnTo>
                      <a:lnTo>
                        <a:pt x="367741" y="221259"/>
                      </a:lnTo>
                      <a:lnTo>
                        <a:pt x="409206" y="221259"/>
                      </a:lnTo>
                      <a:lnTo>
                        <a:pt x="424980" y="166789"/>
                      </a:lnTo>
                      <a:lnTo>
                        <a:pt x="440143" y="111696"/>
                      </a:lnTo>
                      <a:lnTo>
                        <a:pt x="454685" y="56083"/>
                      </a:lnTo>
                      <a:lnTo>
                        <a:pt x="4686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" name="Google Shape;253;ge339b76e00_0_224"/>
                <p:cNvSpPr/>
                <p:nvPr/>
              </p:nvSpPr>
              <p:spPr>
                <a:xfrm>
                  <a:off x="1868016" y="938963"/>
                  <a:ext cx="158400" cy="230400"/>
                </a:xfrm>
                <a:prstGeom prst="rect">
                  <a:avLst/>
                </a:prstGeom>
                <a:blipFill rotWithShape="1">
                  <a:blip r:embed="rId4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" name="Google Shape;254;ge339b76e00_0_224"/>
                <p:cNvSpPr/>
                <p:nvPr/>
              </p:nvSpPr>
              <p:spPr>
                <a:xfrm>
                  <a:off x="1127648" y="1548271"/>
                  <a:ext cx="262255" cy="173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255" h="173355" extrusionOk="0">
                      <a:moveTo>
                        <a:pt x="262029" y="0"/>
                      </a:moveTo>
                      <a:lnTo>
                        <a:pt x="237607" y="0"/>
                      </a:lnTo>
                      <a:lnTo>
                        <a:pt x="190792" y="118293"/>
                      </a:lnTo>
                      <a:lnTo>
                        <a:pt x="142956" y="0"/>
                      </a:lnTo>
                      <a:lnTo>
                        <a:pt x="119566" y="0"/>
                      </a:lnTo>
                      <a:lnTo>
                        <a:pt x="71994" y="118293"/>
                      </a:lnTo>
                      <a:lnTo>
                        <a:pt x="24674" y="0"/>
                      </a:lnTo>
                      <a:lnTo>
                        <a:pt x="0" y="0"/>
                      </a:lnTo>
                      <a:lnTo>
                        <a:pt x="69470" y="173160"/>
                      </a:lnTo>
                      <a:lnTo>
                        <a:pt x="74254" y="173160"/>
                      </a:lnTo>
                      <a:lnTo>
                        <a:pt x="131141" y="32727"/>
                      </a:lnTo>
                      <a:lnTo>
                        <a:pt x="187511" y="173160"/>
                      </a:lnTo>
                      <a:lnTo>
                        <a:pt x="192295" y="173160"/>
                      </a:lnTo>
                      <a:lnTo>
                        <a:pt x="26202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" name="Google Shape;255;ge339b76e00_0_224"/>
                <p:cNvSpPr/>
                <p:nvPr/>
              </p:nvSpPr>
              <p:spPr>
                <a:xfrm>
                  <a:off x="1391221" y="1546008"/>
                  <a:ext cx="184500" cy="176100"/>
                </a:xfrm>
                <a:prstGeom prst="rect">
                  <a:avLst/>
                </a:prstGeom>
                <a:blipFill rotWithShape="1">
                  <a:blip r:embed="rId5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" name="Google Shape;256;ge339b76e00_0_224"/>
                <p:cNvSpPr/>
                <p:nvPr/>
              </p:nvSpPr>
              <p:spPr>
                <a:xfrm>
                  <a:off x="1606425" y="1547918"/>
                  <a:ext cx="253500" cy="171900"/>
                </a:xfrm>
                <a:prstGeom prst="rect">
                  <a:avLst/>
                </a:prstGeom>
                <a:blipFill rotWithShape="1">
                  <a:blip r:embed="rId6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" name="Google Shape;257;ge339b76e00_0_224"/>
                <p:cNvSpPr/>
                <p:nvPr/>
              </p:nvSpPr>
              <p:spPr>
                <a:xfrm>
                  <a:off x="1881483" y="1548260"/>
                  <a:ext cx="158100" cy="171600"/>
                </a:xfrm>
                <a:prstGeom prst="rect">
                  <a:avLst/>
                </a:prstGeom>
                <a:blipFill rotWithShape="1">
                  <a:blip r:embed="rId7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" name="Google Shape;258;ge339b76e00_0_224"/>
                <p:cNvSpPr/>
                <p:nvPr/>
              </p:nvSpPr>
              <p:spPr>
                <a:xfrm>
                  <a:off x="1150931" y="1763974"/>
                  <a:ext cx="97200" cy="176100"/>
                </a:xfrm>
                <a:prstGeom prst="rect">
                  <a:avLst/>
                </a:prstGeom>
                <a:blipFill rotWithShape="1">
                  <a:blip r:embed="rId8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" name="Google Shape;259;ge339b76e00_0_224"/>
                <p:cNvSpPr/>
                <p:nvPr/>
              </p:nvSpPr>
              <p:spPr>
                <a:xfrm>
                  <a:off x="1275003" y="1766811"/>
                  <a:ext cx="99694" cy="1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94" h="171450" extrusionOk="0">
                      <a:moveTo>
                        <a:pt x="99669" y="148590"/>
                      </a:moveTo>
                      <a:lnTo>
                        <a:pt x="24676" y="148590"/>
                      </a:lnTo>
                      <a:lnTo>
                        <a:pt x="24676" y="95250"/>
                      </a:lnTo>
                      <a:lnTo>
                        <a:pt x="94881" y="95250"/>
                      </a:lnTo>
                      <a:lnTo>
                        <a:pt x="94881" y="73660"/>
                      </a:lnTo>
                      <a:lnTo>
                        <a:pt x="24676" y="73660"/>
                      </a:lnTo>
                      <a:lnTo>
                        <a:pt x="24676" y="21590"/>
                      </a:lnTo>
                      <a:lnTo>
                        <a:pt x="97409" y="21590"/>
                      </a:lnTo>
                      <a:lnTo>
                        <a:pt x="97409" y="0"/>
                      </a:lnTo>
                      <a:lnTo>
                        <a:pt x="0" y="0"/>
                      </a:lnTo>
                      <a:lnTo>
                        <a:pt x="0" y="21590"/>
                      </a:lnTo>
                      <a:lnTo>
                        <a:pt x="0" y="73660"/>
                      </a:lnTo>
                      <a:lnTo>
                        <a:pt x="0" y="95250"/>
                      </a:lnTo>
                      <a:lnTo>
                        <a:pt x="0" y="148590"/>
                      </a:lnTo>
                      <a:lnTo>
                        <a:pt x="0" y="171450"/>
                      </a:lnTo>
                      <a:lnTo>
                        <a:pt x="99669" y="171450"/>
                      </a:lnTo>
                      <a:lnTo>
                        <a:pt x="99669" y="1485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" name="Google Shape;260;ge339b76e00_0_224"/>
                <p:cNvSpPr/>
                <p:nvPr/>
              </p:nvSpPr>
              <p:spPr>
                <a:xfrm>
                  <a:off x="1401364" y="1766237"/>
                  <a:ext cx="264600" cy="173100"/>
                </a:xfrm>
                <a:prstGeom prst="rect">
                  <a:avLst/>
                </a:prstGeom>
                <a:blipFill rotWithShape="1">
                  <a:blip r:embed="rId9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" name="Google Shape;261;ge339b76e00_0_224"/>
                <p:cNvSpPr/>
                <p:nvPr/>
              </p:nvSpPr>
              <p:spPr>
                <a:xfrm>
                  <a:off x="1685046" y="1766217"/>
                  <a:ext cx="24764" cy="172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64" h="172085" extrusionOk="0">
                      <a:moveTo>
                        <a:pt x="24674" y="0"/>
                      </a:moveTo>
                      <a:lnTo>
                        <a:pt x="0" y="0"/>
                      </a:lnTo>
                      <a:lnTo>
                        <a:pt x="0" y="171669"/>
                      </a:lnTo>
                      <a:lnTo>
                        <a:pt x="24674" y="171669"/>
                      </a:lnTo>
                      <a:lnTo>
                        <a:pt x="246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2" name="Google Shape;262;ge339b76e00_0_224"/>
                <p:cNvSpPr/>
                <p:nvPr/>
              </p:nvSpPr>
              <p:spPr>
                <a:xfrm>
                  <a:off x="1740921" y="1763977"/>
                  <a:ext cx="154800" cy="176100"/>
                </a:xfrm>
                <a:prstGeom prst="rect">
                  <a:avLst/>
                </a:prstGeom>
                <a:blipFill rotWithShape="1">
                  <a:blip r:embed="rId10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" name="Google Shape;263;ge339b76e00_0_224"/>
                <p:cNvSpPr/>
                <p:nvPr/>
              </p:nvSpPr>
              <p:spPr>
                <a:xfrm>
                  <a:off x="1925904" y="1766811"/>
                  <a:ext cx="99694" cy="1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94" h="171450" extrusionOk="0">
                      <a:moveTo>
                        <a:pt x="99656" y="148590"/>
                      </a:moveTo>
                      <a:lnTo>
                        <a:pt x="24663" y="148590"/>
                      </a:lnTo>
                      <a:lnTo>
                        <a:pt x="24663" y="95250"/>
                      </a:lnTo>
                      <a:lnTo>
                        <a:pt x="94869" y="95250"/>
                      </a:lnTo>
                      <a:lnTo>
                        <a:pt x="94869" y="73660"/>
                      </a:lnTo>
                      <a:lnTo>
                        <a:pt x="24663" y="73660"/>
                      </a:lnTo>
                      <a:lnTo>
                        <a:pt x="24663" y="21590"/>
                      </a:lnTo>
                      <a:lnTo>
                        <a:pt x="97396" y="21590"/>
                      </a:lnTo>
                      <a:lnTo>
                        <a:pt x="97396" y="0"/>
                      </a:lnTo>
                      <a:lnTo>
                        <a:pt x="0" y="0"/>
                      </a:lnTo>
                      <a:lnTo>
                        <a:pt x="0" y="21590"/>
                      </a:lnTo>
                      <a:lnTo>
                        <a:pt x="0" y="73660"/>
                      </a:lnTo>
                      <a:lnTo>
                        <a:pt x="0" y="95250"/>
                      </a:lnTo>
                      <a:lnTo>
                        <a:pt x="0" y="148590"/>
                      </a:lnTo>
                      <a:lnTo>
                        <a:pt x="0" y="171450"/>
                      </a:lnTo>
                      <a:lnTo>
                        <a:pt x="99656" y="171450"/>
                      </a:lnTo>
                      <a:lnTo>
                        <a:pt x="99656" y="1485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" name="Google Shape;264;ge339b76e00_0_224"/>
                <p:cNvSpPr/>
                <p:nvPr/>
              </p:nvSpPr>
              <p:spPr>
                <a:xfrm>
                  <a:off x="1127648" y="1347109"/>
                  <a:ext cx="912494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2494" h="120000" extrusionOk="0">
                      <a:moveTo>
                        <a:pt x="0" y="0"/>
                      </a:moveTo>
                      <a:lnTo>
                        <a:pt x="911896" y="0"/>
                      </a:lnTo>
                    </a:path>
                  </a:pathLst>
                </a:custGeom>
                <a:noFill/>
                <a:ln w="1347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id="265" name="Google Shape;265;ge339b76e00_0_224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8100690" y="439353"/>
                <a:ext cx="2024416" cy="61338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66" name="Google Shape;266;ge339b76e00_0_224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384645" y="784985"/>
              <a:ext cx="2771396" cy="1780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7" name="Google Shape;267;ge339b76e00_0_224"/>
            <p:cNvPicPr preferRelativeResize="0"/>
            <p:nvPr/>
          </p:nvPicPr>
          <p:blipFill rotWithShape="1">
            <a:blip r:embed="rId13">
              <a:alphaModFix/>
            </a:blip>
            <a:srcRect l="49898" t="29329" r="27005" b="30305"/>
            <a:stretch/>
          </p:blipFill>
          <p:spPr>
            <a:xfrm rot="-5400000">
              <a:off x="11114398" y="5802156"/>
              <a:ext cx="634596" cy="156703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953B372-6B22-6F44-B5DF-D64BCB635D94}"/>
              </a:ext>
            </a:extLst>
          </p:cNvPr>
          <p:cNvSpPr txBox="1"/>
          <p:nvPr/>
        </p:nvSpPr>
        <p:spPr>
          <a:xfrm>
            <a:off x="4206750" y="585299"/>
            <a:ext cx="7481535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Here are some useful resources; </a:t>
            </a:r>
          </a:p>
          <a:p>
            <a:endParaRPr lang="en-US" sz="2800" dirty="0"/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>
                <a:hlinkClick r:id="rId14"/>
              </a:rPr>
              <a:t>https://www.bbc.com/beyondfakenews/</a:t>
            </a:r>
          </a:p>
          <a:p>
            <a:pPr marL="457200" indent="-457200">
              <a:buFont typeface="Wingdings" pitchFamily="2" charset="2"/>
              <a:buChar char="v"/>
            </a:pPr>
            <a:endParaRPr lang="en-US" sz="2800" dirty="0">
              <a:hlinkClick r:id="rId14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>
                <a:hlinkClick r:id="rId14"/>
              </a:rPr>
              <a:t>https://www.bbc.com/news/world/asia/india</a:t>
            </a:r>
          </a:p>
          <a:p>
            <a:pPr marL="457200" indent="-457200">
              <a:buFont typeface="Wingdings" pitchFamily="2" charset="2"/>
              <a:buChar char="v"/>
            </a:pPr>
            <a:endParaRPr lang="en-US" sz="2800" dirty="0">
              <a:hlinkClick r:id="rId14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>
                <a:hlinkClick r:id="rId14"/>
              </a:rPr>
              <a:t>https://dataleads.co.in</a:t>
            </a:r>
          </a:p>
          <a:p>
            <a:pPr marL="457200" indent="-457200">
              <a:buFont typeface="Wingdings" pitchFamily="2" charset="2"/>
              <a:buChar char="v"/>
            </a:pPr>
            <a:endParaRPr lang="en-US" sz="2800" dirty="0">
              <a:hlinkClick r:id="rId14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>
                <a:hlinkClick r:id="rId14"/>
              </a:rPr>
              <a:t>https://internews.org/region/india/</a:t>
            </a:r>
          </a:p>
          <a:p>
            <a:pPr marL="457200" indent="-457200">
              <a:buFont typeface="Wingdings" pitchFamily="2" charset="2"/>
              <a:buChar char="v"/>
            </a:pPr>
            <a:endParaRPr lang="en-US" sz="2800" dirty="0">
              <a:hlinkClick r:id="rId14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>
                <a:hlinkClick r:id="rId14"/>
              </a:rPr>
              <a:t>https://www.boomlive.in</a:t>
            </a:r>
          </a:p>
          <a:p>
            <a:pPr marL="457200" indent="-457200">
              <a:buFont typeface="Wingdings" pitchFamily="2" charset="2"/>
              <a:buChar char="v"/>
            </a:pPr>
            <a:endParaRPr lang="en-US" sz="2800" dirty="0">
              <a:hlinkClick r:id="rId14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>
                <a:hlinkClick r:id="rId14"/>
              </a:rPr>
              <a:t>https://firstdraftnews.org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C2C7832F-E11D-8646-896E-25EE987F3C0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3251" y="1627321"/>
            <a:ext cx="3728817" cy="411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39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0" name="Google Shape;5280;ge35b6f4fa7_2_1862"/>
          <p:cNvSpPr txBox="1">
            <a:spLocks noGrp="1"/>
          </p:cNvSpPr>
          <p:nvPr>
            <p:ph type="title"/>
          </p:nvPr>
        </p:nvSpPr>
        <p:spPr>
          <a:xfrm>
            <a:off x="23212" y="1487865"/>
            <a:ext cx="12192000" cy="1071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 sz="7000" dirty="0"/>
              <a:t>Thank You</a:t>
            </a:r>
            <a:endParaRPr sz="7000" dirty="0"/>
          </a:p>
        </p:txBody>
      </p:sp>
      <p:grpSp>
        <p:nvGrpSpPr>
          <p:cNvPr id="5281" name="Google Shape;5281;ge35b6f4fa7_2_1862"/>
          <p:cNvGrpSpPr/>
          <p:nvPr/>
        </p:nvGrpSpPr>
        <p:grpSpPr>
          <a:xfrm>
            <a:off x="374151" y="197905"/>
            <a:ext cx="2781890" cy="765131"/>
            <a:chOff x="374151" y="197905"/>
            <a:chExt cx="2781890" cy="765131"/>
          </a:xfrm>
        </p:grpSpPr>
        <p:grpSp>
          <p:nvGrpSpPr>
            <p:cNvPr id="5282" name="Google Shape;5282;ge35b6f4fa7_2_1862"/>
            <p:cNvGrpSpPr/>
            <p:nvPr/>
          </p:nvGrpSpPr>
          <p:grpSpPr>
            <a:xfrm>
              <a:off x="374151" y="197905"/>
              <a:ext cx="2762789" cy="506237"/>
              <a:chOff x="6676223" y="232242"/>
              <a:chExt cx="5133247" cy="940585"/>
            </a:xfrm>
          </p:grpSpPr>
          <p:grpSp>
            <p:nvGrpSpPr>
              <p:cNvPr id="5283" name="Google Shape;5283;ge35b6f4fa7_2_1862"/>
              <p:cNvGrpSpPr/>
              <p:nvPr/>
            </p:nvGrpSpPr>
            <p:grpSpPr>
              <a:xfrm>
                <a:off x="10456026" y="522867"/>
                <a:ext cx="1353444" cy="504581"/>
                <a:chOff x="10456026" y="522867"/>
                <a:chExt cx="1353444" cy="504581"/>
              </a:xfrm>
            </p:grpSpPr>
            <p:grpSp>
              <p:nvGrpSpPr>
                <p:cNvPr id="5284" name="Google Shape;5284;ge35b6f4fa7_2_1862"/>
                <p:cNvGrpSpPr/>
                <p:nvPr/>
              </p:nvGrpSpPr>
              <p:grpSpPr>
                <a:xfrm>
                  <a:off x="11314887" y="522867"/>
                  <a:ext cx="494509" cy="320473"/>
                  <a:chOff x="9108110" y="975804"/>
                  <a:chExt cx="894715" cy="579831"/>
                </a:xfrm>
              </p:grpSpPr>
              <p:sp>
                <p:nvSpPr>
                  <p:cNvPr id="5285" name="Google Shape;5285;ge35b6f4fa7_2_1862"/>
                  <p:cNvSpPr/>
                  <p:nvPr/>
                </p:nvSpPr>
                <p:spPr>
                  <a:xfrm>
                    <a:off x="9292196" y="1218247"/>
                    <a:ext cx="158115" cy="334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334644" extrusionOk="0">
                        <a:moveTo>
                          <a:pt x="157810" y="242519"/>
                        </a:moveTo>
                        <a:lnTo>
                          <a:pt x="0" y="242519"/>
                        </a:lnTo>
                        <a:lnTo>
                          <a:pt x="0" y="334213"/>
                        </a:lnTo>
                        <a:lnTo>
                          <a:pt x="157810" y="334213"/>
                        </a:lnTo>
                        <a:lnTo>
                          <a:pt x="157810" y="242519"/>
                        </a:lnTo>
                        <a:close/>
                      </a:path>
                      <a:path w="158115" h="334644" extrusionOk="0">
                        <a:moveTo>
                          <a:pt x="157810" y="121285"/>
                        </a:moveTo>
                        <a:lnTo>
                          <a:pt x="0" y="121285"/>
                        </a:lnTo>
                        <a:lnTo>
                          <a:pt x="0" y="212991"/>
                        </a:lnTo>
                        <a:lnTo>
                          <a:pt x="157810" y="212991"/>
                        </a:lnTo>
                        <a:lnTo>
                          <a:pt x="157810" y="121285"/>
                        </a:lnTo>
                        <a:close/>
                      </a:path>
                      <a:path w="158115" h="334644" extrusionOk="0">
                        <a:moveTo>
                          <a:pt x="157810" y="0"/>
                        </a:moveTo>
                        <a:lnTo>
                          <a:pt x="0" y="0"/>
                        </a:lnTo>
                        <a:lnTo>
                          <a:pt x="0" y="91732"/>
                        </a:lnTo>
                        <a:lnTo>
                          <a:pt x="157810" y="91732"/>
                        </a:lnTo>
                        <a:lnTo>
                          <a:pt x="157810" y="0"/>
                        </a:lnTo>
                        <a:close/>
                      </a:path>
                    </a:pathLst>
                  </a:custGeom>
                  <a:solidFill>
                    <a:srgbClr val="F36E3B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86" name="Google Shape;5286;ge35b6f4fa7_2_1862"/>
                  <p:cNvSpPr/>
                  <p:nvPr/>
                </p:nvSpPr>
                <p:spPr>
                  <a:xfrm>
                    <a:off x="9476346" y="1339532"/>
                    <a:ext cx="158115" cy="213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213359" extrusionOk="0">
                        <a:moveTo>
                          <a:pt x="157835" y="121234"/>
                        </a:moveTo>
                        <a:lnTo>
                          <a:pt x="0" y="121234"/>
                        </a:lnTo>
                        <a:lnTo>
                          <a:pt x="0" y="212928"/>
                        </a:lnTo>
                        <a:lnTo>
                          <a:pt x="157835" y="212928"/>
                        </a:lnTo>
                        <a:lnTo>
                          <a:pt x="157835" y="121234"/>
                        </a:lnTo>
                        <a:close/>
                      </a:path>
                      <a:path w="158115" h="213359" extrusionOk="0">
                        <a:moveTo>
                          <a:pt x="157835" y="0"/>
                        </a:moveTo>
                        <a:lnTo>
                          <a:pt x="0" y="0"/>
                        </a:lnTo>
                        <a:lnTo>
                          <a:pt x="0" y="91706"/>
                        </a:lnTo>
                        <a:lnTo>
                          <a:pt x="157835" y="91706"/>
                        </a:lnTo>
                        <a:lnTo>
                          <a:pt x="157835" y="0"/>
                        </a:lnTo>
                        <a:close/>
                      </a:path>
                    </a:pathLst>
                  </a:custGeom>
                  <a:solidFill>
                    <a:srgbClr val="FCB43D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87" name="Google Shape;5287;ge35b6f4fa7_2_1862"/>
                  <p:cNvSpPr/>
                  <p:nvPr/>
                </p:nvSpPr>
                <p:spPr>
                  <a:xfrm>
                    <a:off x="9660445" y="1218247"/>
                    <a:ext cx="158115" cy="334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334644" extrusionOk="0">
                        <a:moveTo>
                          <a:pt x="157835" y="242519"/>
                        </a:moveTo>
                        <a:lnTo>
                          <a:pt x="0" y="242519"/>
                        </a:lnTo>
                        <a:lnTo>
                          <a:pt x="0" y="334213"/>
                        </a:lnTo>
                        <a:lnTo>
                          <a:pt x="157835" y="334213"/>
                        </a:lnTo>
                        <a:lnTo>
                          <a:pt x="157835" y="242519"/>
                        </a:lnTo>
                        <a:close/>
                      </a:path>
                      <a:path w="158115" h="334644" extrusionOk="0">
                        <a:moveTo>
                          <a:pt x="157835" y="121272"/>
                        </a:moveTo>
                        <a:lnTo>
                          <a:pt x="0" y="121272"/>
                        </a:lnTo>
                        <a:lnTo>
                          <a:pt x="0" y="212979"/>
                        </a:lnTo>
                        <a:lnTo>
                          <a:pt x="157835" y="212979"/>
                        </a:lnTo>
                        <a:lnTo>
                          <a:pt x="157835" y="121272"/>
                        </a:lnTo>
                        <a:close/>
                      </a:path>
                      <a:path w="158115" h="334644" extrusionOk="0">
                        <a:moveTo>
                          <a:pt x="157835" y="0"/>
                        </a:moveTo>
                        <a:lnTo>
                          <a:pt x="0" y="0"/>
                        </a:lnTo>
                        <a:lnTo>
                          <a:pt x="0" y="91732"/>
                        </a:lnTo>
                        <a:lnTo>
                          <a:pt x="157835" y="91732"/>
                        </a:lnTo>
                        <a:lnTo>
                          <a:pt x="157835" y="0"/>
                        </a:lnTo>
                        <a:close/>
                      </a:path>
                    </a:pathLst>
                  </a:custGeom>
                  <a:solidFill>
                    <a:srgbClr val="F36E3B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88" name="Google Shape;5288;ge35b6f4fa7_2_1862"/>
                  <p:cNvSpPr/>
                  <p:nvPr/>
                </p:nvSpPr>
                <p:spPr>
                  <a:xfrm>
                    <a:off x="9844621" y="1097000"/>
                    <a:ext cx="158115" cy="4559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455930" extrusionOk="0">
                        <a:moveTo>
                          <a:pt x="157784" y="363766"/>
                        </a:moveTo>
                        <a:lnTo>
                          <a:pt x="0" y="363766"/>
                        </a:lnTo>
                        <a:lnTo>
                          <a:pt x="0" y="455460"/>
                        </a:lnTo>
                        <a:lnTo>
                          <a:pt x="157784" y="455460"/>
                        </a:lnTo>
                        <a:lnTo>
                          <a:pt x="157784" y="363766"/>
                        </a:lnTo>
                        <a:close/>
                      </a:path>
                      <a:path w="158115" h="455930" extrusionOk="0">
                        <a:moveTo>
                          <a:pt x="157784" y="242519"/>
                        </a:moveTo>
                        <a:lnTo>
                          <a:pt x="0" y="242519"/>
                        </a:lnTo>
                        <a:lnTo>
                          <a:pt x="0" y="334225"/>
                        </a:lnTo>
                        <a:lnTo>
                          <a:pt x="157784" y="334225"/>
                        </a:lnTo>
                        <a:lnTo>
                          <a:pt x="157784" y="242519"/>
                        </a:lnTo>
                        <a:close/>
                      </a:path>
                      <a:path w="158115" h="455930" extrusionOk="0">
                        <a:moveTo>
                          <a:pt x="157784" y="0"/>
                        </a:moveTo>
                        <a:lnTo>
                          <a:pt x="0" y="0"/>
                        </a:lnTo>
                        <a:lnTo>
                          <a:pt x="0" y="91744"/>
                        </a:lnTo>
                        <a:lnTo>
                          <a:pt x="157784" y="91744"/>
                        </a:lnTo>
                        <a:lnTo>
                          <a:pt x="157784" y="0"/>
                        </a:lnTo>
                        <a:close/>
                      </a:path>
                    </a:pathLst>
                  </a:custGeom>
                  <a:solidFill>
                    <a:srgbClr val="FCB43D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89" name="Google Shape;5289;ge35b6f4fa7_2_1862"/>
                  <p:cNvSpPr/>
                  <p:nvPr/>
                </p:nvSpPr>
                <p:spPr>
                  <a:xfrm>
                    <a:off x="9660450" y="1096998"/>
                    <a:ext cx="158115" cy="92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92075" extrusionOk="0">
                        <a:moveTo>
                          <a:pt x="157789" y="0"/>
                        </a:moveTo>
                        <a:lnTo>
                          <a:pt x="0" y="0"/>
                        </a:lnTo>
                        <a:lnTo>
                          <a:pt x="0" y="91736"/>
                        </a:lnTo>
                        <a:lnTo>
                          <a:pt x="157789" y="91736"/>
                        </a:lnTo>
                        <a:lnTo>
                          <a:pt x="157789" y="0"/>
                        </a:lnTo>
                        <a:close/>
                      </a:path>
                    </a:pathLst>
                  </a:custGeom>
                  <a:solidFill>
                    <a:srgbClr val="F36E3B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90" name="Google Shape;5290;ge35b6f4fa7_2_1862"/>
                  <p:cNvSpPr/>
                  <p:nvPr/>
                </p:nvSpPr>
                <p:spPr>
                  <a:xfrm>
                    <a:off x="9844621" y="975804"/>
                    <a:ext cx="158115" cy="334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334644" extrusionOk="0">
                        <a:moveTo>
                          <a:pt x="157784" y="242404"/>
                        </a:moveTo>
                        <a:lnTo>
                          <a:pt x="0" y="242404"/>
                        </a:lnTo>
                        <a:lnTo>
                          <a:pt x="0" y="334149"/>
                        </a:lnTo>
                        <a:lnTo>
                          <a:pt x="157784" y="334149"/>
                        </a:lnTo>
                        <a:lnTo>
                          <a:pt x="157784" y="242404"/>
                        </a:lnTo>
                        <a:close/>
                      </a:path>
                      <a:path w="158115" h="334644" extrusionOk="0">
                        <a:moveTo>
                          <a:pt x="157784" y="0"/>
                        </a:moveTo>
                        <a:lnTo>
                          <a:pt x="0" y="0"/>
                        </a:lnTo>
                        <a:lnTo>
                          <a:pt x="0" y="91732"/>
                        </a:lnTo>
                        <a:lnTo>
                          <a:pt x="157784" y="91732"/>
                        </a:lnTo>
                        <a:lnTo>
                          <a:pt x="157784" y="0"/>
                        </a:lnTo>
                        <a:close/>
                      </a:path>
                    </a:pathLst>
                  </a:custGeom>
                  <a:solidFill>
                    <a:srgbClr val="FCB43D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91" name="Google Shape;5291;ge35b6f4fa7_2_1862"/>
                  <p:cNvSpPr/>
                  <p:nvPr/>
                </p:nvSpPr>
                <p:spPr>
                  <a:xfrm>
                    <a:off x="9292247" y="1552460"/>
                    <a:ext cx="526415" cy="19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6415" h="1905" extrusionOk="0">
                        <a:moveTo>
                          <a:pt x="157784" y="0"/>
                        </a:moveTo>
                        <a:lnTo>
                          <a:pt x="0" y="0"/>
                        </a:lnTo>
                        <a:lnTo>
                          <a:pt x="0" y="1308"/>
                        </a:lnTo>
                        <a:lnTo>
                          <a:pt x="157784" y="1308"/>
                        </a:lnTo>
                        <a:lnTo>
                          <a:pt x="157784" y="0"/>
                        </a:lnTo>
                        <a:close/>
                      </a:path>
                      <a:path w="526415" h="1905" extrusionOk="0">
                        <a:moveTo>
                          <a:pt x="341922" y="0"/>
                        </a:moveTo>
                        <a:lnTo>
                          <a:pt x="184099" y="0"/>
                        </a:lnTo>
                        <a:lnTo>
                          <a:pt x="184099" y="1308"/>
                        </a:lnTo>
                        <a:lnTo>
                          <a:pt x="341922" y="1308"/>
                        </a:lnTo>
                        <a:lnTo>
                          <a:pt x="341922" y="0"/>
                        </a:lnTo>
                        <a:close/>
                      </a:path>
                      <a:path w="526415" h="1905" extrusionOk="0">
                        <a:moveTo>
                          <a:pt x="526034" y="0"/>
                        </a:moveTo>
                        <a:lnTo>
                          <a:pt x="368185" y="0"/>
                        </a:lnTo>
                        <a:lnTo>
                          <a:pt x="368185" y="1308"/>
                        </a:lnTo>
                        <a:lnTo>
                          <a:pt x="526034" y="1308"/>
                        </a:lnTo>
                        <a:lnTo>
                          <a:pt x="526034" y="0"/>
                        </a:lnTo>
                        <a:close/>
                      </a:path>
                    </a:pathLst>
                  </a:custGeom>
                  <a:solidFill>
                    <a:srgbClr val="FFF1E2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92" name="Google Shape;5292;ge35b6f4fa7_2_1862"/>
                  <p:cNvSpPr/>
                  <p:nvPr/>
                </p:nvSpPr>
                <p:spPr>
                  <a:xfrm>
                    <a:off x="9108113" y="1462087"/>
                    <a:ext cx="158115" cy="92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115" h="92075" extrusionOk="0">
                        <a:moveTo>
                          <a:pt x="157858" y="0"/>
                        </a:moveTo>
                        <a:lnTo>
                          <a:pt x="0" y="0"/>
                        </a:lnTo>
                        <a:lnTo>
                          <a:pt x="0" y="91713"/>
                        </a:lnTo>
                        <a:lnTo>
                          <a:pt x="157858" y="91713"/>
                        </a:lnTo>
                        <a:lnTo>
                          <a:pt x="157858" y="0"/>
                        </a:lnTo>
                        <a:close/>
                      </a:path>
                    </a:pathLst>
                  </a:custGeom>
                  <a:solidFill>
                    <a:srgbClr val="FCB43D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93" name="Google Shape;5293;ge35b6f4fa7_2_1862"/>
                  <p:cNvSpPr/>
                  <p:nvPr/>
                </p:nvSpPr>
                <p:spPr>
                  <a:xfrm>
                    <a:off x="9108110" y="1552460"/>
                    <a:ext cx="894715" cy="3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4715" h="3175" extrusionOk="0">
                        <a:moveTo>
                          <a:pt x="157861" y="1320"/>
                        </a:moveTo>
                        <a:lnTo>
                          <a:pt x="0" y="1320"/>
                        </a:lnTo>
                        <a:lnTo>
                          <a:pt x="0" y="2679"/>
                        </a:lnTo>
                        <a:lnTo>
                          <a:pt x="157861" y="2679"/>
                        </a:lnTo>
                        <a:lnTo>
                          <a:pt x="157861" y="1320"/>
                        </a:lnTo>
                        <a:close/>
                      </a:path>
                      <a:path w="894715" h="3175" extrusionOk="0">
                        <a:moveTo>
                          <a:pt x="894295" y="0"/>
                        </a:moveTo>
                        <a:lnTo>
                          <a:pt x="736511" y="0"/>
                        </a:lnTo>
                        <a:lnTo>
                          <a:pt x="736511" y="1308"/>
                        </a:lnTo>
                        <a:lnTo>
                          <a:pt x="894295" y="1308"/>
                        </a:lnTo>
                        <a:lnTo>
                          <a:pt x="894295" y="0"/>
                        </a:lnTo>
                        <a:close/>
                      </a:path>
                    </a:pathLst>
                  </a:custGeom>
                  <a:solidFill>
                    <a:srgbClr val="FFF1E2"/>
                  </a:solidFill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5294" name="Google Shape;5294;ge35b6f4fa7_2_1862"/>
                <p:cNvSpPr/>
                <p:nvPr/>
              </p:nvSpPr>
              <p:spPr>
                <a:xfrm>
                  <a:off x="10456026" y="574912"/>
                  <a:ext cx="824468" cy="268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250" h="485775" extrusionOk="0">
                      <a:moveTo>
                        <a:pt x="354202" y="0"/>
                      </a:moveTo>
                      <a:lnTo>
                        <a:pt x="260458" y="0"/>
                      </a:lnTo>
                      <a:lnTo>
                        <a:pt x="260458" y="129076"/>
                      </a:lnTo>
                      <a:lnTo>
                        <a:pt x="179917" y="129076"/>
                      </a:lnTo>
                      <a:lnTo>
                        <a:pt x="131931" y="132250"/>
                      </a:lnTo>
                      <a:lnTo>
                        <a:pt x="94260" y="141775"/>
                      </a:lnTo>
                      <a:lnTo>
                        <a:pt x="50793" y="170216"/>
                      </a:lnTo>
                      <a:lnTo>
                        <a:pt x="21643" y="209575"/>
                      </a:lnTo>
                      <a:lnTo>
                        <a:pt x="5400" y="252976"/>
                      </a:lnTo>
                      <a:lnTo>
                        <a:pt x="0" y="302707"/>
                      </a:lnTo>
                      <a:lnTo>
                        <a:pt x="2870" y="343419"/>
                      </a:lnTo>
                      <a:lnTo>
                        <a:pt x="25818" y="410591"/>
                      </a:lnTo>
                      <a:lnTo>
                        <a:pt x="71085" y="458123"/>
                      </a:lnTo>
                      <a:lnTo>
                        <a:pt x="134967" y="482216"/>
                      </a:lnTo>
                      <a:lnTo>
                        <a:pt x="173654" y="485229"/>
                      </a:lnTo>
                      <a:lnTo>
                        <a:pt x="354202" y="485229"/>
                      </a:lnTo>
                      <a:lnTo>
                        <a:pt x="354202" y="409001"/>
                      </a:lnTo>
                      <a:lnTo>
                        <a:pt x="196103" y="409001"/>
                      </a:lnTo>
                      <a:lnTo>
                        <a:pt x="171334" y="407586"/>
                      </a:lnTo>
                      <a:lnTo>
                        <a:pt x="133620" y="396278"/>
                      </a:lnTo>
                      <a:lnTo>
                        <a:pt x="104212" y="355884"/>
                      </a:lnTo>
                      <a:lnTo>
                        <a:pt x="98722" y="309624"/>
                      </a:lnTo>
                      <a:lnTo>
                        <a:pt x="100217" y="283730"/>
                      </a:lnTo>
                      <a:lnTo>
                        <a:pt x="112176" y="243878"/>
                      </a:lnTo>
                      <a:lnTo>
                        <a:pt x="154868" y="211957"/>
                      </a:lnTo>
                      <a:lnTo>
                        <a:pt x="203674" y="205969"/>
                      </a:lnTo>
                      <a:lnTo>
                        <a:pt x="354202" y="205969"/>
                      </a:lnTo>
                      <a:lnTo>
                        <a:pt x="354202" y="0"/>
                      </a:lnTo>
                      <a:close/>
                    </a:path>
                    <a:path w="1492250" h="485775" extrusionOk="0">
                      <a:moveTo>
                        <a:pt x="354202" y="205969"/>
                      </a:moveTo>
                      <a:lnTo>
                        <a:pt x="260458" y="205969"/>
                      </a:lnTo>
                      <a:lnTo>
                        <a:pt x="260458" y="409001"/>
                      </a:lnTo>
                      <a:lnTo>
                        <a:pt x="354202" y="409001"/>
                      </a:lnTo>
                      <a:lnTo>
                        <a:pt x="354202" y="205969"/>
                      </a:lnTo>
                      <a:close/>
                    </a:path>
                    <a:path w="1492250" h="485775" extrusionOk="0">
                      <a:moveTo>
                        <a:pt x="636123" y="129076"/>
                      </a:moveTo>
                      <a:lnTo>
                        <a:pt x="443346" y="129076"/>
                      </a:lnTo>
                      <a:lnTo>
                        <a:pt x="443346" y="202676"/>
                      </a:lnTo>
                      <a:lnTo>
                        <a:pt x="600447" y="202676"/>
                      </a:lnTo>
                      <a:lnTo>
                        <a:pt x="622558" y="203481"/>
                      </a:lnTo>
                      <a:lnTo>
                        <a:pt x="666970" y="215536"/>
                      </a:lnTo>
                      <a:lnTo>
                        <a:pt x="685634" y="260102"/>
                      </a:lnTo>
                      <a:lnTo>
                        <a:pt x="685634" y="269004"/>
                      </a:lnTo>
                      <a:lnTo>
                        <a:pt x="561846" y="269004"/>
                      </a:lnTo>
                      <a:lnTo>
                        <a:pt x="526436" y="270657"/>
                      </a:lnTo>
                      <a:lnTo>
                        <a:pt x="471885" y="283871"/>
                      </a:lnTo>
                      <a:lnTo>
                        <a:pt x="438380" y="310782"/>
                      </a:lnTo>
                      <a:lnTo>
                        <a:pt x="421972" y="354353"/>
                      </a:lnTo>
                      <a:lnTo>
                        <a:pt x="419922" y="382559"/>
                      </a:lnTo>
                      <a:lnTo>
                        <a:pt x="421702" y="405761"/>
                      </a:lnTo>
                      <a:lnTo>
                        <a:pt x="435960" y="443732"/>
                      </a:lnTo>
                      <a:lnTo>
                        <a:pt x="464262" y="470197"/>
                      </a:lnTo>
                      <a:lnTo>
                        <a:pt x="505112" y="483559"/>
                      </a:lnTo>
                      <a:lnTo>
                        <a:pt x="530151" y="485229"/>
                      </a:lnTo>
                      <a:lnTo>
                        <a:pt x="783003" y="485229"/>
                      </a:lnTo>
                      <a:lnTo>
                        <a:pt x="783003" y="413613"/>
                      </a:lnTo>
                      <a:lnTo>
                        <a:pt x="568454" y="413613"/>
                      </a:lnTo>
                      <a:lnTo>
                        <a:pt x="554245" y="413146"/>
                      </a:lnTo>
                      <a:lnTo>
                        <a:pt x="519785" y="395912"/>
                      </a:lnTo>
                      <a:lnTo>
                        <a:pt x="517268" y="379933"/>
                      </a:lnTo>
                      <a:lnTo>
                        <a:pt x="518051" y="369701"/>
                      </a:lnTo>
                      <a:lnTo>
                        <a:pt x="547480" y="342225"/>
                      </a:lnTo>
                      <a:lnTo>
                        <a:pt x="575371" y="339989"/>
                      </a:lnTo>
                      <a:lnTo>
                        <a:pt x="783003" y="339989"/>
                      </a:lnTo>
                      <a:lnTo>
                        <a:pt x="783003" y="262087"/>
                      </a:lnTo>
                      <a:lnTo>
                        <a:pt x="773763" y="204198"/>
                      </a:lnTo>
                      <a:lnTo>
                        <a:pt x="746042" y="162561"/>
                      </a:lnTo>
                      <a:lnTo>
                        <a:pt x="700078" y="137447"/>
                      </a:lnTo>
                      <a:lnTo>
                        <a:pt x="670351" y="131169"/>
                      </a:lnTo>
                      <a:lnTo>
                        <a:pt x="636123" y="129076"/>
                      </a:lnTo>
                      <a:close/>
                    </a:path>
                    <a:path w="1492250" h="485775" extrusionOk="0">
                      <a:moveTo>
                        <a:pt x="783003" y="339989"/>
                      </a:moveTo>
                      <a:lnTo>
                        <a:pt x="686288" y="339989"/>
                      </a:lnTo>
                      <a:lnTo>
                        <a:pt x="686288" y="413613"/>
                      </a:lnTo>
                      <a:lnTo>
                        <a:pt x="783003" y="413613"/>
                      </a:lnTo>
                      <a:lnTo>
                        <a:pt x="783003" y="339989"/>
                      </a:lnTo>
                      <a:close/>
                    </a:path>
                    <a:path w="1492250" h="485775" extrusionOk="0">
                      <a:moveTo>
                        <a:pt x="990315" y="200026"/>
                      </a:moveTo>
                      <a:lnTo>
                        <a:pt x="896249" y="200026"/>
                      </a:lnTo>
                      <a:lnTo>
                        <a:pt x="896249" y="373658"/>
                      </a:lnTo>
                      <a:lnTo>
                        <a:pt x="903171" y="421232"/>
                      </a:lnTo>
                      <a:lnTo>
                        <a:pt x="923953" y="456332"/>
                      </a:lnTo>
                      <a:lnTo>
                        <a:pt x="957789" y="478012"/>
                      </a:lnTo>
                      <a:lnTo>
                        <a:pt x="1003851" y="485229"/>
                      </a:lnTo>
                      <a:lnTo>
                        <a:pt x="1089669" y="485229"/>
                      </a:lnTo>
                      <a:lnTo>
                        <a:pt x="1089669" y="414278"/>
                      </a:lnTo>
                      <a:lnTo>
                        <a:pt x="1051044" y="414278"/>
                      </a:lnTo>
                      <a:lnTo>
                        <a:pt x="1035474" y="413315"/>
                      </a:lnTo>
                      <a:lnTo>
                        <a:pt x="997922" y="389732"/>
                      </a:lnTo>
                      <a:lnTo>
                        <a:pt x="990315" y="343958"/>
                      </a:lnTo>
                      <a:lnTo>
                        <a:pt x="990315" y="200026"/>
                      </a:lnTo>
                      <a:close/>
                    </a:path>
                    <a:path w="1492250" h="485775" extrusionOk="0">
                      <a:moveTo>
                        <a:pt x="1089669" y="129076"/>
                      </a:moveTo>
                      <a:lnTo>
                        <a:pt x="829876" y="129076"/>
                      </a:lnTo>
                      <a:lnTo>
                        <a:pt x="829876" y="200026"/>
                      </a:lnTo>
                      <a:lnTo>
                        <a:pt x="1089669" y="200026"/>
                      </a:lnTo>
                      <a:lnTo>
                        <a:pt x="1089669" y="129076"/>
                      </a:lnTo>
                      <a:close/>
                    </a:path>
                    <a:path w="1492250" h="485775" extrusionOk="0">
                      <a:moveTo>
                        <a:pt x="990315" y="0"/>
                      </a:moveTo>
                      <a:lnTo>
                        <a:pt x="896249" y="0"/>
                      </a:lnTo>
                      <a:lnTo>
                        <a:pt x="896249" y="129076"/>
                      </a:lnTo>
                      <a:lnTo>
                        <a:pt x="990315" y="129076"/>
                      </a:lnTo>
                      <a:lnTo>
                        <a:pt x="990315" y="0"/>
                      </a:lnTo>
                      <a:close/>
                    </a:path>
                    <a:path w="1492250" h="485775" extrusionOk="0">
                      <a:moveTo>
                        <a:pt x="1345171" y="129076"/>
                      </a:moveTo>
                      <a:lnTo>
                        <a:pt x="1152394" y="129076"/>
                      </a:lnTo>
                      <a:lnTo>
                        <a:pt x="1152394" y="202676"/>
                      </a:lnTo>
                      <a:lnTo>
                        <a:pt x="1309518" y="202676"/>
                      </a:lnTo>
                      <a:lnTo>
                        <a:pt x="1331622" y="203481"/>
                      </a:lnTo>
                      <a:lnTo>
                        <a:pt x="1376018" y="215536"/>
                      </a:lnTo>
                      <a:lnTo>
                        <a:pt x="1394670" y="260102"/>
                      </a:lnTo>
                      <a:lnTo>
                        <a:pt x="1394670" y="269004"/>
                      </a:lnTo>
                      <a:lnTo>
                        <a:pt x="1270882" y="269004"/>
                      </a:lnTo>
                      <a:lnTo>
                        <a:pt x="1235484" y="270657"/>
                      </a:lnTo>
                      <a:lnTo>
                        <a:pt x="1180939" y="283871"/>
                      </a:lnTo>
                      <a:lnTo>
                        <a:pt x="1147427" y="310782"/>
                      </a:lnTo>
                      <a:lnTo>
                        <a:pt x="1130991" y="354353"/>
                      </a:lnTo>
                      <a:lnTo>
                        <a:pt x="1128935" y="382559"/>
                      </a:lnTo>
                      <a:lnTo>
                        <a:pt x="1130720" y="405761"/>
                      </a:lnTo>
                      <a:lnTo>
                        <a:pt x="1144997" y="443732"/>
                      </a:lnTo>
                      <a:lnTo>
                        <a:pt x="1173315" y="470197"/>
                      </a:lnTo>
                      <a:lnTo>
                        <a:pt x="1214158" y="483559"/>
                      </a:lnTo>
                      <a:lnTo>
                        <a:pt x="1239187" y="485229"/>
                      </a:lnTo>
                      <a:lnTo>
                        <a:pt x="1492063" y="485229"/>
                      </a:lnTo>
                      <a:lnTo>
                        <a:pt x="1492063" y="413613"/>
                      </a:lnTo>
                      <a:lnTo>
                        <a:pt x="1277478" y="413613"/>
                      </a:lnTo>
                      <a:lnTo>
                        <a:pt x="1263287" y="413146"/>
                      </a:lnTo>
                      <a:lnTo>
                        <a:pt x="1228838" y="395912"/>
                      </a:lnTo>
                      <a:lnTo>
                        <a:pt x="1226316" y="379933"/>
                      </a:lnTo>
                      <a:lnTo>
                        <a:pt x="1227099" y="369701"/>
                      </a:lnTo>
                      <a:lnTo>
                        <a:pt x="1256523" y="342225"/>
                      </a:lnTo>
                      <a:lnTo>
                        <a:pt x="1284419" y="339989"/>
                      </a:lnTo>
                      <a:lnTo>
                        <a:pt x="1492063" y="339989"/>
                      </a:lnTo>
                      <a:lnTo>
                        <a:pt x="1492063" y="262087"/>
                      </a:lnTo>
                      <a:lnTo>
                        <a:pt x="1482819" y="204198"/>
                      </a:lnTo>
                      <a:lnTo>
                        <a:pt x="1455079" y="162561"/>
                      </a:lnTo>
                      <a:lnTo>
                        <a:pt x="1409124" y="137447"/>
                      </a:lnTo>
                      <a:lnTo>
                        <a:pt x="1379395" y="131169"/>
                      </a:lnTo>
                      <a:lnTo>
                        <a:pt x="1345171" y="129076"/>
                      </a:lnTo>
                      <a:close/>
                    </a:path>
                    <a:path w="1492250" h="485775" extrusionOk="0">
                      <a:moveTo>
                        <a:pt x="1492063" y="339989"/>
                      </a:moveTo>
                      <a:lnTo>
                        <a:pt x="1395347" y="339989"/>
                      </a:lnTo>
                      <a:lnTo>
                        <a:pt x="1395347" y="413613"/>
                      </a:lnTo>
                      <a:lnTo>
                        <a:pt x="1492063" y="413613"/>
                      </a:lnTo>
                      <a:lnTo>
                        <a:pt x="1492063" y="339989"/>
                      </a:lnTo>
                      <a:close/>
                    </a:path>
                  </a:pathLst>
                </a:custGeom>
                <a:solidFill>
                  <a:srgbClr val="F36E3B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95" name="Google Shape;5295;ge35b6f4fa7_2_1862"/>
                <p:cNvSpPr/>
                <p:nvPr/>
              </p:nvSpPr>
              <p:spPr>
                <a:xfrm>
                  <a:off x="10983599" y="876588"/>
                  <a:ext cx="825871" cy="15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4790" h="273050" extrusionOk="0">
                      <a:moveTo>
                        <a:pt x="44876" y="4508"/>
                      </a:moveTo>
                      <a:lnTo>
                        <a:pt x="0" y="4508"/>
                      </a:lnTo>
                      <a:lnTo>
                        <a:pt x="0" y="268442"/>
                      </a:lnTo>
                      <a:lnTo>
                        <a:pt x="211934" y="268442"/>
                      </a:lnTo>
                      <a:lnTo>
                        <a:pt x="211934" y="237309"/>
                      </a:lnTo>
                      <a:lnTo>
                        <a:pt x="44876" y="237309"/>
                      </a:lnTo>
                      <a:lnTo>
                        <a:pt x="44876" y="4508"/>
                      </a:lnTo>
                      <a:close/>
                    </a:path>
                    <a:path w="1494790" h="273050" extrusionOk="0">
                      <a:moveTo>
                        <a:pt x="511567" y="4508"/>
                      </a:moveTo>
                      <a:lnTo>
                        <a:pt x="266308" y="4508"/>
                      </a:lnTo>
                      <a:lnTo>
                        <a:pt x="266308" y="268442"/>
                      </a:lnTo>
                      <a:lnTo>
                        <a:pt x="519425" y="268442"/>
                      </a:lnTo>
                      <a:lnTo>
                        <a:pt x="519425" y="237309"/>
                      </a:lnTo>
                      <a:lnTo>
                        <a:pt x="311184" y="237309"/>
                      </a:lnTo>
                      <a:lnTo>
                        <a:pt x="311184" y="147442"/>
                      </a:lnTo>
                      <a:lnTo>
                        <a:pt x="498845" y="147442"/>
                      </a:lnTo>
                      <a:lnTo>
                        <a:pt x="498845" y="116480"/>
                      </a:lnTo>
                      <a:lnTo>
                        <a:pt x="311184" y="116480"/>
                      </a:lnTo>
                      <a:lnTo>
                        <a:pt x="311184" y="35618"/>
                      </a:lnTo>
                      <a:lnTo>
                        <a:pt x="511567" y="35618"/>
                      </a:lnTo>
                      <a:lnTo>
                        <a:pt x="511567" y="4508"/>
                      </a:lnTo>
                      <a:close/>
                    </a:path>
                    <a:path w="1494790" h="273050" extrusionOk="0">
                      <a:moveTo>
                        <a:pt x="722790" y="4508"/>
                      </a:moveTo>
                      <a:lnTo>
                        <a:pt x="674449" y="4508"/>
                      </a:lnTo>
                      <a:lnTo>
                        <a:pt x="544192" y="268442"/>
                      </a:lnTo>
                      <a:lnTo>
                        <a:pt x="591844" y="268442"/>
                      </a:lnTo>
                      <a:lnTo>
                        <a:pt x="629103" y="188486"/>
                      </a:lnTo>
                      <a:lnTo>
                        <a:pt x="819553" y="188486"/>
                      </a:lnTo>
                      <a:lnTo>
                        <a:pt x="804596" y="160049"/>
                      </a:lnTo>
                      <a:lnTo>
                        <a:pt x="642043" y="160049"/>
                      </a:lnTo>
                      <a:lnTo>
                        <a:pt x="679302" y="82628"/>
                      </a:lnTo>
                      <a:lnTo>
                        <a:pt x="684863" y="70103"/>
                      </a:lnTo>
                      <a:lnTo>
                        <a:pt x="689761" y="57517"/>
                      </a:lnTo>
                      <a:lnTo>
                        <a:pt x="694001" y="44880"/>
                      </a:lnTo>
                      <a:lnTo>
                        <a:pt x="697587" y="32200"/>
                      </a:lnTo>
                      <a:lnTo>
                        <a:pt x="737354" y="32200"/>
                      </a:lnTo>
                      <a:lnTo>
                        <a:pt x="722790" y="4508"/>
                      </a:lnTo>
                      <a:close/>
                    </a:path>
                    <a:path w="1494790" h="273050" extrusionOk="0">
                      <a:moveTo>
                        <a:pt x="819553" y="188486"/>
                      </a:moveTo>
                      <a:lnTo>
                        <a:pt x="770901" y="188486"/>
                      </a:lnTo>
                      <a:lnTo>
                        <a:pt x="810477" y="268442"/>
                      </a:lnTo>
                      <a:lnTo>
                        <a:pt x="861605" y="268442"/>
                      </a:lnTo>
                      <a:lnTo>
                        <a:pt x="819553" y="188486"/>
                      </a:lnTo>
                      <a:close/>
                    </a:path>
                    <a:path w="1494790" h="273050" extrusionOk="0">
                      <a:moveTo>
                        <a:pt x="737354" y="32200"/>
                      </a:moveTo>
                      <a:lnTo>
                        <a:pt x="697587" y="32200"/>
                      </a:lnTo>
                      <a:lnTo>
                        <a:pt x="702038" y="43665"/>
                      </a:lnTo>
                      <a:lnTo>
                        <a:pt x="707529" y="56617"/>
                      </a:lnTo>
                      <a:lnTo>
                        <a:pt x="714063" y="71048"/>
                      </a:lnTo>
                      <a:lnTo>
                        <a:pt x="721643" y="86953"/>
                      </a:lnTo>
                      <a:lnTo>
                        <a:pt x="757044" y="160049"/>
                      </a:lnTo>
                      <a:lnTo>
                        <a:pt x="804596" y="160049"/>
                      </a:lnTo>
                      <a:lnTo>
                        <a:pt x="737354" y="32200"/>
                      </a:lnTo>
                      <a:close/>
                    </a:path>
                    <a:path w="1494790" h="273050" extrusionOk="0">
                      <a:moveTo>
                        <a:pt x="1014347" y="4508"/>
                      </a:moveTo>
                      <a:lnTo>
                        <a:pt x="897499" y="4508"/>
                      </a:lnTo>
                      <a:lnTo>
                        <a:pt x="897499" y="268442"/>
                      </a:lnTo>
                      <a:lnTo>
                        <a:pt x="1019888" y="268442"/>
                      </a:lnTo>
                      <a:lnTo>
                        <a:pt x="1034822" y="268163"/>
                      </a:lnTo>
                      <a:lnTo>
                        <a:pt x="1074366" y="263922"/>
                      </a:lnTo>
                      <a:lnTo>
                        <a:pt x="1114860" y="250696"/>
                      </a:lnTo>
                      <a:lnTo>
                        <a:pt x="1134559" y="237309"/>
                      </a:lnTo>
                      <a:lnTo>
                        <a:pt x="942364" y="237309"/>
                      </a:lnTo>
                      <a:lnTo>
                        <a:pt x="942364" y="35618"/>
                      </a:lnTo>
                      <a:lnTo>
                        <a:pt x="1135701" y="35618"/>
                      </a:lnTo>
                      <a:lnTo>
                        <a:pt x="1124438" y="27175"/>
                      </a:lnTo>
                      <a:lnTo>
                        <a:pt x="1088752" y="11424"/>
                      </a:lnTo>
                      <a:lnTo>
                        <a:pt x="1049196" y="5453"/>
                      </a:lnTo>
                      <a:lnTo>
                        <a:pt x="1032937" y="4744"/>
                      </a:lnTo>
                      <a:lnTo>
                        <a:pt x="1014347" y="4508"/>
                      </a:lnTo>
                      <a:close/>
                    </a:path>
                    <a:path w="1494790" h="273050" extrusionOk="0">
                      <a:moveTo>
                        <a:pt x="1135701" y="35618"/>
                      </a:moveTo>
                      <a:lnTo>
                        <a:pt x="1013625" y="35618"/>
                      </a:lnTo>
                      <a:lnTo>
                        <a:pt x="1032269" y="35963"/>
                      </a:lnTo>
                      <a:lnTo>
                        <a:pt x="1048162" y="36989"/>
                      </a:lnTo>
                      <a:lnTo>
                        <a:pt x="1094806" y="52273"/>
                      </a:lnTo>
                      <a:lnTo>
                        <a:pt x="1121797" y="83166"/>
                      </a:lnTo>
                      <a:lnTo>
                        <a:pt x="1131631" y="134479"/>
                      </a:lnTo>
                      <a:lnTo>
                        <a:pt x="1131074" y="148870"/>
                      </a:lnTo>
                      <a:lnTo>
                        <a:pt x="1117825" y="195301"/>
                      </a:lnTo>
                      <a:lnTo>
                        <a:pt x="1084568" y="226583"/>
                      </a:lnTo>
                      <a:lnTo>
                        <a:pt x="1044726" y="236090"/>
                      </a:lnTo>
                      <a:lnTo>
                        <a:pt x="1014783" y="237309"/>
                      </a:lnTo>
                      <a:lnTo>
                        <a:pt x="1134559" y="237309"/>
                      </a:lnTo>
                      <a:lnTo>
                        <a:pt x="1164037" y="199446"/>
                      </a:lnTo>
                      <a:lnTo>
                        <a:pt x="1177343" y="149632"/>
                      </a:lnTo>
                      <a:lnTo>
                        <a:pt x="1177907" y="135029"/>
                      </a:lnTo>
                      <a:lnTo>
                        <a:pt x="1177071" y="117876"/>
                      </a:lnTo>
                      <a:lnTo>
                        <a:pt x="1164600" y="72292"/>
                      </a:lnTo>
                      <a:lnTo>
                        <a:pt x="1137023" y="36609"/>
                      </a:lnTo>
                      <a:lnTo>
                        <a:pt x="1135701" y="35618"/>
                      </a:lnTo>
                      <a:close/>
                    </a:path>
                    <a:path w="1494790" h="273050" extrusionOk="0">
                      <a:moveTo>
                        <a:pt x="1266753" y="180777"/>
                      </a:moveTo>
                      <a:lnTo>
                        <a:pt x="1224400" y="183657"/>
                      </a:lnTo>
                      <a:lnTo>
                        <a:pt x="1225917" y="196543"/>
                      </a:lnTo>
                      <a:lnTo>
                        <a:pt x="1229526" y="208739"/>
                      </a:lnTo>
                      <a:lnTo>
                        <a:pt x="1252723" y="240899"/>
                      </a:lnTo>
                      <a:lnTo>
                        <a:pt x="1291829" y="262488"/>
                      </a:lnTo>
                      <a:lnTo>
                        <a:pt x="1346922" y="272306"/>
                      </a:lnTo>
                      <a:lnTo>
                        <a:pt x="1368997" y="272962"/>
                      </a:lnTo>
                      <a:lnTo>
                        <a:pt x="1386780" y="272306"/>
                      </a:lnTo>
                      <a:lnTo>
                        <a:pt x="1434373" y="262580"/>
                      </a:lnTo>
                      <a:lnTo>
                        <a:pt x="1470317" y="242406"/>
                      </a:lnTo>
                      <a:lnTo>
                        <a:pt x="1471084" y="241622"/>
                      </a:lnTo>
                      <a:lnTo>
                        <a:pt x="1366932" y="241622"/>
                      </a:lnTo>
                      <a:lnTo>
                        <a:pt x="1352828" y="241133"/>
                      </a:lnTo>
                      <a:lnTo>
                        <a:pt x="1314875" y="233798"/>
                      </a:lnTo>
                      <a:lnTo>
                        <a:pt x="1280736" y="213264"/>
                      </a:lnTo>
                      <a:lnTo>
                        <a:pt x="1268746" y="190235"/>
                      </a:lnTo>
                      <a:lnTo>
                        <a:pt x="1266753" y="180777"/>
                      </a:lnTo>
                      <a:close/>
                    </a:path>
                    <a:path w="1494790" h="273050" extrusionOk="0">
                      <a:moveTo>
                        <a:pt x="1356734" y="0"/>
                      </a:moveTo>
                      <a:lnTo>
                        <a:pt x="1308891" y="5057"/>
                      </a:lnTo>
                      <a:lnTo>
                        <a:pt x="1269867" y="20077"/>
                      </a:lnTo>
                      <a:lnTo>
                        <a:pt x="1241005" y="53397"/>
                      </a:lnTo>
                      <a:lnTo>
                        <a:pt x="1237363" y="72751"/>
                      </a:lnTo>
                      <a:lnTo>
                        <a:pt x="1238107" y="81614"/>
                      </a:lnTo>
                      <a:lnTo>
                        <a:pt x="1264281" y="119071"/>
                      </a:lnTo>
                      <a:lnTo>
                        <a:pt x="1311230" y="138168"/>
                      </a:lnTo>
                      <a:lnTo>
                        <a:pt x="1372261" y="150731"/>
                      </a:lnTo>
                      <a:lnTo>
                        <a:pt x="1389429" y="154231"/>
                      </a:lnTo>
                      <a:lnTo>
                        <a:pt x="1429635" y="166563"/>
                      </a:lnTo>
                      <a:lnTo>
                        <a:pt x="1451144" y="188486"/>
                      </a:lnTo>
                      <a:lnTo>
                        <a:pt x="1451144" y="204959"/>
                      </a:lnTo>
                      <a:lnTo>
                        <a:pt x="1421471" y="232434"/>
                      </a:lnTo>
                      <a:lnTo>
                        <a:pt x="1379391" y="241248"/>
                      </a:lnTo>
                      <a:lnTo>
                        <a:pt x="1366932" y="241622"/>
                      </a:lnTo>
                      <a:lnTo>
                        <a:pt x="1471084" y="241622"/>
                      </a:lnTo>
                      <a:lnTo>
                        <a:pt x="1493435" y="204286"/>
                      </a:lnTo>
                      <a:lnTo>
                        <a:pt x="1494403" y="193889"/>
                      </a:lnTo>
                      <a:lnTo>
                        <a:pt x="1493522" y="183576"/>
                      </a:lnTo>
                      <a:lnTo>
                        <a:pt x="1472267" y="148573"/>
                      </a:lnTo>
                      <a:lnTo>
                        <a:pt x="1436587" y="129443"/>
                      </a:lnTo>
                      <a:lnTo>
                        <a:pt x="1386692" y="117275"/>
                      </a:lnTo>
                      <a:lnTo>
                        <a:pt x="1361484" y="112614"/>
                      </a:lnTo>
                      <a:lnTo>
                        <a:pt x="1336729" y="107826"/>
                      </a:lnTo>
                      <a:lnTo>
                        <a:pt x="1293814" y="93813"/>
                      </a:lnTo>
                      <a:lnTo>
                        <a:pt x="1280622" y="70400"/>
                      </a:lnTo>
                      <a:lnTo>
                        <a:pt x="1281785" y="62503"/>
                      </a:lnTo>
                      <a:lnTo>
                        <a:pt x="1323408" y="33674"/>
                      </a:lnTo>
                      <a:lnTo>
                        <a:pt x="1358604" y="30766"/>
                      </a:lnTo>
                      <a:lnTo>
                        <a:pt x="1461102" y="30766"/>
                      </a:lnTo>
                      <a:lnTo>
                        <a:pt x="1458998" y="28647"/>
                      </a:lnTo>
                      <a:lnTo>
                        <a:pt x="1423257" y="9429"/>
                      </a:lnTo>
                      <a:lnTo>
                        <a:pt x="1375048" y="589"/>
                      </a:lnTo>
                      <a:lnTo>
                        <a:pt x="1356734" y="0"/>
                      </a:lnTo>
                      <a:close/>
                    </a:path>
                    <a:path w="1494790" h="273050" extrusionOk="0">
                      <a:moveTo>
                        <a:pt x="1461102" y="30766"/>
                      </a:moveTo>
                      <a:lnTo>
                        <a:pt x="1358604" y="30766"/>
                      </a:lnTo>
                      <a:lnTo>
                        <a:pt x="1376956" y="31568"/>
                      </a:lnTo>
                      <a:lnTo>
                        <a:pt x="1392919" y="33971"/>
                      </a:lnTo>
                      <a:lnTo>
                        <a:pt x="1433588" y="59406"/>
                      </a:lnTo>
                      <a:lnTo>
                        <a:pt x="1441198" y="81378"/>
                      </a:lnTo>
                      <a:lnTo>
                        <a:pt x="1484239" y="78831"/>
                      </a:lnTo>
                      <a:lnTo>
                        <a:pt x="1482761" y="67535"/>
                      </a:lnTo>
                      <a:lnTo>
                        <a:pt x="1479493" y="56843"/>
                      </a:lnTo>
                      <a:lnTo>
                        <a:pt x="1474431" y="46758"/>
                      </a:lnTo>
                      <a:lnTo>
                        <a:pt x="1467571" y="37282"/>
                      </a:lnTo>
                      <a:lnTo>
                        <a:pt x="1461102" y="30766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296" name="Google Shape;5296;ge35b6f4fa7_2_1862"/>
              <p:cNvSpPr/>
              <p:nvPr/>
            </p:nvSpPr>
            <p:spPr>
              <a:xfrm>
                <a:off x="7935060" y="445398"/>
                <a:ext cx="0" cy="61852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119505" extrusionOk="0">
                    <a:moveTo>
                      <a:pt x="0" y="0"/>
                    </a:moveTo>
                    <a:lnTo>
                      <a:pt x="0" y="1118978"/>
                    </a:lnTo>
                  </a:path>
                </a:pathLst>
              </a:custGeom>
              <a:noFill/>
              <a:ln w="9525" cap="flat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7" name="Google Shape;5297;ge35b6f4fa7_2_1862"/>
              <p:cNvSpPr/>
              <p:nvPr/>
            </p:nvSpPr>
            <p:spPr>
              <a:xfrm>
                <a:off x="10273841" y="445398"/>
                <a:ext cx="0" cy="61852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119505" extrusionOk="0">
                    <a:moveTo>
                      <a:pt x="0" y="0"/>
                    </a:moveTo>
                    <a:lnTo>
                      <a:pt x="0" y="1118978"/>
                    </a:lnTo>
                  </a:path>
                </a:pathLst>
              </a:custGeom>
              <a:noFill/>
              <a:ln w="9525" cap="flat" cmpd="sng">
                <a:solidFill>
                  <a:srgbClr val="231F2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298" name="Google Shape;5298;ge35b6f4fa7_2_1862"/>
              <p:cNvGrpSpPr/>
              <p:nvPr/>
            </p:nvGrpSpPr>
            <p:grpSpPr>
              <a:xfrm>
                <a:off x="6676223" y="232242"/>
                <a:ext cx="959888" cy="940585"/>
                <a:chOff x="715379" y="449977"/>
                <a:chExt cx="1736725" cy="1701800"/>
              </a:xfrm>
            </p:grpSpPr>
            <p:sp>
              <p:nvSpPr>
                <p:cNvPr id="5299" name="Google Shape;5299;ge35b6f4fa7_2_1862"/>
                <p:cNvSpPr/>
                <p:nvPr/>
              </p:nvSpPr>
              <p:spPr>
                <a:xfrm>
                  <a:off x="715379" y="449977"/>
                  <a:ext cx="1736725" cy="17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725" h="1701800" extrusionOk="0">
                      <a:moveTo>
                        <a:pt x="1736426" y="0"/>
                      </a:moveTo>
                      <a:lnTo>
                        <a:pt x="0" y="0"/>
                      </a:lnTo>
                      <a:lnTo>
                        <a:pt x="0" y="1701450"/>
                      </a:lnTo>
                      <a:lnTo>
                        <a:pt x="1736426" y="1701450"/>
                      </a:lnTo>
                      <a:lnTo>
                        <a:pt x="1736426" y="0"/>
                      </a:lnTo>
                      <a:close/>
                    </a:path>
                  </a:pathLst>
                </a:custGeom>
                <a:solidFill>
                  <a:srgbClr val="BD171D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00" name="Google Shape;5300;ge35b6f4fa7_2_1862"/>
                <p:cNvSpPr/>
                <p:nvPr/>
              </p:nvSpPr>
              <p:spPr>
                <a:xfrm>
                  <a:off x="1235717" y="668052"/>
                  <a:ext cx="699135" cy="199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135" h="199390" extrusionOk="0">
                      <a:moveTo>
                        <a:pt x="455093" y="0"/>
                      </a:moveTo>
                      <a:lnTo>
                        <a:pt x="243732" y="0"/>
                      </a:lnTo>
                      <a:lnTo>
                        <a:pt x="243732" y="199178"/>
                      </a:lnTo>
                      <a:lnTo>
                        <a:pt x="455093" y="199178"/>
                      </a:lnTo>
                      <a:lnTo>
                        <a:pt x="455093" y="171199"/>
                      </a:lnTo>
                      <a:lnTo>
                        <a:pt x="299289" y="171199"/>
                      </a:lnTo>
                      <a:lnTo>
                        <a:pt x="299289" y="28047"/>
                      </a:lnTo>
                      <a:lnTo>
                        <a:pt x="455093" y="28047"/>
                      </a:lnTo>
                      <a:lnTo>
                        <a:pt x="455093" y="0"/>
                      </a:lnTo>
                      <a:close/>
                    </a:path>
                    <a:path w="699135" h="199390" extrusionOk="0">
                      <a:moveTo>
                        <a:pt x="455093" y="28047"/>
                      </a:moveTo>
                      <a:lnTo>
                        <a:pt x="349464" y="28047"/>
                      </a:lnTo>
                      <a:lnTo>
                        <a:pt x="375707" y="30988"/>
                      </a:lnTo>
                      <a:lnTo>
                        <a:pt x="388879" y="35959"/>
                      </a:lnTo>
                      <a:lnTo>
                        <a:pt x="392964" y="46553"/>
                      </a:lnTo>
                      <a:lnTo>
                        <a:pt x="392022" y="64827"/>
                      </a:lnTo>
                      <a:lnTo>
                        <a:pt x="391926" y="67325"/>
                      </a:lnTo>
                      <a:lnTo>
                        <a:pt x="391728" y="78528"/>
                      </a:lnTo>
                      <a:lnTo>
                        <a:pt x="389752" y="85572"/>
                      </a:lnTo>
                      <a:lnTo>
                        <a:pt x="384300" y="90183"/>
                      </a:lnTo>
                      <a:lnTo>
                        <a:pt x="373658" y="95052"/>
                      </a:lnTo>
                      <a:lnTo>
                        <a:pt x="392401" y="100211"/>
                      </a:lnTo>
                      <a:lnTo>
                        <a:pt x="401903" y="105657"/>
                      </a:lnTo>
                      <a:lnTo>
                        <a:pt x="405095" y="114742"/>
                      </a:lnTo>
                      <a:lnTo>
                        <a:pt x="404906" y="130819"/>
                      </a:lnTo>
                      <a:lnTo>
                        <a:pt x="404154" y="154241"/>
                      </a:lnTo>
                      <a:lnTo>
                        <a:pt x="398893" y="166255"/>
                      </a:lnTo>
                      <a:lnTo>
                        <a:pt x="384614" y="170645"/>
                      </a:lnTo>
                      <a:lnTo>
                        <a:pt x="356806" y="171199"/>
                      </a:lnTo>
                      <a:lnTo>
                        <a:pt x="455093" y="171199"/>
                      </a:lnTo>
                      <a:lnTo>
                        <a:pt x="455093" y="28047"/>
                      </a:lnTo>
                      <a:close/>
                    </a:path>
                    <a:path w="699135" h="199390" extrusionOk="0">
                      <a:moveTo>
                        <a:pt x="351678" y="109976"/>
                      </a:moveTo>
                      <a:lnTo>
                        <a:pt x="324732" y="109976"/>
                      </a:lnTo>
                      <a:lnTo>
                        <a:pt x="324732" y="149082"/>
                      </a:lnTo>
                      <a:lnTo>
                        <a:pt x="351678" y="149082"/>
                      </a:lnTo>
                      <a:lnTo>
                        <a:pt x="355887" y="148944"/>
                      </a:lnTo>
                      <a:lnTo>
                        <a:pt x="365146" y="147018"/>
                      </a:lnTo>
                      <a:lnTo>
                        <a:pt x="374405" y="141034"/>
                      </a:lnTo>
                      <a:lnTo>
                        <a:pt x="378613" y="128720"/>
                      </a:lnTo>
                      <a:lnTo>
                        <a:pt x="378302" y="125759"/>
                      </a:lnTo>
                      <a:lnTo>
                        <a:pt x="375539" y="119262"/>
                      </a:lnTo>
                      <a:lnTo>
                        <a:pt x="367579" y="112808"/>
                      </a:lnTo>
                      <a:lnTo>
                        <a:pt x="351678" y="109976"/>
                      </a:lnTo>
                      <a:close/>
                    </a:path>
                    <a:path w="699135" h="199390" extrusionOk="0">
                      <a:moveTo>
                        <a:pt x="345289" y="50336"/>
                      </a:moveTo>
                      <a:lnTo>
                        <a:pt x="324732" y="50336"/>
                      </a:lnTo>
                      <a:lnTo>
                        <a:pt x="324732" y="87366"/>
                      </a:lnTo>
                      <a:lnTo>
                        <a:pt x="342237" y="87366"/>
                      </a:lnTo>
                      <a:lnTo>
                        <a:pt x="345915" y="87007"/>
                      </a:lnTo>
                      <a:lnTo>
                        <a:pt x="354007" y="84740"/>
                      </a:lnTo>
                      <a:lnTo>
                        <a:pt x="362099" y="78776"/>
                      </a:lnTo>
                      <a:lnTo>
                        <a:pt x="365777" y="67325"/>
                      </a:lnTo>
                      <a:lnTo>
                        <a:pt x="365574" y="64827"/>
                      </a:lnTo>
                      <a:lnTo>
                        <a:pt x="363530" y="59248"/>
                      </a:lnTo>
                      <a:lnTo>
                        <a:pt x="357487" y="53460"/>
                      </a:lnTo>
                      <a:lnTo>
                        <a:pt x="345289" y="50336"/>
                      </a:lnTo>
                      <a:close/>
                    </a:path>
                    <a:path w="699135" h="199390" extrusionOk="0">
                      <a:moveTo>
                        <a:pt x="211360" y="0"/>
                      </a:moveTo>
                      <a:lnTo>
                        <a:pt x="0" y="0"/>
                      </a:lnTo>
                      <a:lnTo>
                        <a:pt x="0" y="199178"/>
                      </a:lnTo>
                      <a:lnTo>
                        <a:pt x="211360" y="199178"/>
                      </a:lnTo>
                      <a:lnTo>
                        <a:pt x="211360" y="171199"/>
                      </a:lnTo>
                      <a:lnTo>
                        <a:pt x="55556" y="171199"/>
                      </a:lnTo>
                      <a:lnTo>
                        <a:pt x="55556" y="28047"/>
                      </a:lnTo>
                      <a:lnTo>
                        <a:pt x="211360" y="28047"/>
                      </a:lnTo>
                      <a:lnTo>
                        <a:pt x="211360" y="0"/>
                      </a:lnTo>
                      <a:close/>
                    </a:path>
                    <a:path w="699135" h="199390" extrusionOk="0">
                      <a:moveTo>
                        <a:pt x="211360" y="28047"/>
                      </a:moveTo>
                      <a:lnTo>
                        <a:pt x="105731" y="28047"/>
                      </a:lnTo>
                      <a:lnTo>
                        <a:pt x="131967" y="30988"/>
                      </a:lnTo>
                      <a:lnTo>
                        <a:pt x="145137" y="35959"/>
                      </a:lnTo>
                      <a:lnTo>
                        <a:pt x="149224" y="46553"/>
                      </a:lnTo>
                      <a:lnTo>
                        <a:pt x="148289" y="64827"/>
                      </a:lnTo>
                      <a:lnTo>
                        <a:pt x="148193" y="67325"/>
                      </a:lnTo>
                      <a:lnTo>
                        <a:pt x="147989" y="78528"/>
                      </a:lnTo>
                      <a:lnTo>
                        <a:pt x="146012" y="85572"/>
                      </a:lnTo>
                      <a:lnTo>
                        <a:pt x="140565" y="90183"/>
                      </a:lnTo>
                      <a:lnTo>
                        <a:pt x="129936" y="95052"/>
                      </a:lnTo>
                      <a:lnTo>
                        <a:pt x="148666" y="100211"/>
                      </a:lnTo>
                      <a:lnTo>
                        <a:pt x="158163" y="105657"/>
                      </a:lnTo>
                      <a:lnTo>
                        <a:pt x="161356" y="114742"/>
                      </a:lnTo>
                      <a:lnTo>
                        <a:pt x="161173" y="130819"/>
                      </a:lnTo>
                      <a:lnTo>
                        <a:pt x="160421" y="154241"/>
                      </a:lnTo>
                      <a:lnTo>
                        <a:pt x="155162" y="166255"/>
                      </a:lnTo>
                      <a:lnTo>
                        <a:pt x="140886" y="170645"/>
                      </a:lnTo>
                      <a:lnTo>
                        <a:pt x="113085" y="171199"/>
                      </a:lnTo>
                      <a:lnTo>
                        <a:pt x="211360" y="171199"/>
                      </a:lnTo>
                      <a:lnTo>
                        <a:pt x="211360" y="28047"/>
                      </a:lnTo>
                      <a:close/>
                    </a:path>
                    <a:path w="699135" h="199390" extrusionOk="0">
                      <a:moveTo>
                        <a:pt x="107945" y="109976"/>
                      </a:moveTo>
                      <a:lnTo>
                        <a:pt x="80999" y="109976"/>
                      </a:lnTo>
                      <a:lnTo>
                        <a:pt x="80999" y="149082"/>
                      </a:lnTo>
                      <a:lnTo>
                        <a:pt x="107945" y="149082"/>
                      </a:lnTo>
                      <a:lnTo>
                        <a:pt x="112156" y="148944"/>
                      </a:lnTo>
                      <a:lnTo>
                        <a:pt x="121419" y="147018"/>
                      </a:lnTo>
                      <a:lnTo>
                        <a:pt x="130681" y="141034"/>
                      </a:lnTo>
                      <a:lnTo>
                        <a:pt x="134891" y="128720"/>
                      </a:lnTo>
                      <a:lnTo>
                        <a:pt x="134579" y="125769"/>
                      </a:lnTo>
                      <a:lnTo>
                        <a:pt x="131812" y="119268"/>
                      </a:lnTo>
                      <a:lnTo>
                        <a:pt x="123848" y="112810"/>
                      </a:lnTo>
                      <a:lnTo>
                        <a:pt x="107945" y="109976"/>
                      </a:lnTo>
                      <a:close/>
                    </a:path>
                    <a:path w="699135" h="199390" extrusionOk="0">
                      <a:moveTo>
                        <a:pt x="101556" y="50336"/>
                      </a:moveTo>
                      <a:lnTo>
                        <a:pt x="80999" y="50336"/>
                      </a:lnTo>
                      <a:lnTo>
                        <a:pt x="80999" y="87366"/>
                      </a:lnTo>
                      <a:lnTo>
                        <a:pt x="98504" y="87366"/>
                      </a:lnTo>
                      <a:lnTo>
                        <a:pt x="102182" y="87007"/>
                      </a:lnTo>
                      <a:lnTo>
                        <a:pt x="110274" y="84740"/>
                      </a:lnTo>
                      <a:lnTo>
                        <a:pt x="118366" y="78776"/>
                      </a:lnTo>
                      <a:lnTo>
                        <a:pt x="122044" y="67325"/>
                      </a:lnTo>
                      <a:lnTo>
                        <a:pt x="121841" y="64827"/>
                      </a:lnTo>
                      <a:lnTo>
                        <a:pt x="119797" y="59248"/>
                      </a:lnTo>
                      <a:lnTo>
                        <a:pt x="113754" y="53460"/>
                      </a:lnTo>
                      <a:lnTo>
                        <a:pt x="101556" y="50336"/>
                      </a:lnTo>
                      <a:close/>
                    </a:path>
                    <a:path w="699135" h="199390" extrusionOk="0">
                      <a:moveTo>
                        <a:pt x="698826" y="0"/>
                      </a:moveTo>
                      <a:lnTo>
                        <a:pt x="487465" y="0"/>
                      </a:lnTo>
                      <a:lnTo>
                        <a:pt x="487465" y="199178"/>
                      </a:lnTo>
                      <a:lnTo>
                        <a:pt x="698826" y="199178"/>
                      </a:lnTo>
                      <a:lnTo>
                        <a:pt x="698826" y="179918"/>
                      </a:lnTo>
                      <a:lnTo>
                        <a:pt x="612663" y="179918"/>
                      </a:lnTo>
                      <a:lnTo>
                        <a:pt x="592976" y="176840"/>
                      </a:lnTo>
                      <a:lnTo>
                        <a:pt x="538739" y="156024"/>
                      </a:lnTo>
                      <a:lnTo>
                        <a:pt x="519310" y="99594"/>
                      </a:lnTo>
                      <a:lnTo>
                        <a:pt x="519157" y="69175"/>
                      </a:lnTo>
                      <a:lnTo>
                        <a:pt x="524799" y="51800"/>
                      </a:lnTo>
                      <a:lnTo>
                        <a:pt x="541359" y="40957"/>
                      </a:lnTo>
                      <a:lnTo>
                        <a:pt x="573960" y="30135"/>
                      </a:lnTo>
                      <a:lnTo>
                        <a:pt x="583091" y="26846"/>
                      </a:lnTo>
                      <a:lnTo>
                        <a:pt x="590523" y="25416"/>
                      </a:lnTo>
                      <a:lnTo>
                        <a:pt x="698826" y="25416"/>
                      </a:lnTo>
                      <a:lnTo>
                        <a:pt x="698826" y="0"/>
                      </a:lnTo>
                      <a:close/>
                    </a:path>
                    <a:path w="699135" h="199390" extrusionOk="0">
                      <a:moveTo>
                        <a:pt x="698826" y="132425"/>
                      </a:moveTo>
                      <a:lnTo>
                        <a:pt x="657001" y="132425"/>
                      </a:lnTo>
                      <a:lnTo>
                        <a:pt x="657001" y="159819"/>
                      </a:lnTo>
                      <a:lnTo>
                        <a:pt x="631074" y="174430"/>
                      </a:lnTo>
                      <a:lnTo>
                        <a:pt x="612663" y="179918"/>
                      </a:lnTo>
                      <a:lnTo>
                        <a:pt x="698826" y="179918"/>
                      </a:lnTo>
                      <a:lnTo>
                        <a:pt x="698826" y="132425"/>
                      </a:lnTo>
                      <a:close/>
                    </a:path>
                    <a:path w="699135" h="199390" extrusionOk="0">
                      <a:moveTo>
                        <a:pt x="601388" y="48581"/>
                      </a:moveTo>
                      <a:lnTo>
                        <a:pt x="554514" y="54175"/>
                      </a:lnTo>
                      <a:lnTo>
                        <a:pt x="545763" y="99594"/>
                      </a:lnTo>
                      <a:lnTo>
                        <a:pt x="545615" y="127318"/>
                      </a:lnTo>
                      <a:lnTo>
                        <a:pt x="551292" y="141831"/>
                      </a:lnTo>
                      <a:lnTo>
                        <a:pt x="567947" y="147875"/>
                      </a:lnTo>
                      <a:lnTo>
                        <a:pt x="600734" y="150195"/>
                      </a:lnTo>
                      <a:lnTo>
                        <a:pt x="615054" y="151537"/>
                      </a:lnTo>
                      <a:lnTo>
                        <a:pt x="625689" y="150133"/>
                      </a:lnTo>
                      <a:lnTo>
                        <a:pt x="637913" y="144318"/>
                      </a:lnTo>
                      <a:lnTo>
                        <a:pt x="657001" y="132425"/>
                      </a:lnTo>
                      <a:lnTo>
                        <a:pt x="698826" y="132425"/>
                      </a:lnTo>
                      <a:lnTo>
                        <a:pt x="698826" y="64756"/>
                      </a:lnTo>
                      <a:lnTo>
                        <a:pt x="655694" y="64756"/>
                      </a:lnTo>
                      <a:lnTo>
                        <a:pt x="640327" y="55579"/>
                      </a:lnTo>
                      <a:lnTo>
                        <a:pt x="629547" y="50835"/>
                      </a:lnTo>
                      <a:lnTo>
                        <a:pt x="618265" y="49008"/>
                      </a:lnTo>
                      <a:lnTo>
                        <a:pt x="601388" y="48581"/>
                      </a:lnTo>
                      <a:close/>
                    </a:path>
                    <a:path w="699135" h="199390" extrusionOk="0">
                      <a:moveTo>
                        <a:pt x="698826" y="25416"/>
                      </a:moveTo>
                      <a:lnTo>
                        <a:pt x="590523" y="25416"/>
                      </a:lnTo>
                      <a:lnTo>
                        <a:pt x="600208" y="25545"/>
                      </a:lnTo>
                      <a:lnTo>
                        <a:pt x="616094" y="26934"/>
                      </a:lnTo>
                      <a:lnTo>
                        <a:pt x="625811" y="28009"/>
                      </a:lnTo>
                      <a:lnTo>
                        <a:pt x="633175" y="29553"/>
                      </a:lnTo>
                      <a:lnTo>
                        <a:pt x="641899" y="32632"/>
                      </a:lnTo>
                      <a:lnTo>
                        <a:pt x="655694" y="38314"/>
                      </a:lnTo>
                      <a:lnTo>
                        <a:pt x="655694" y="64756"/>
                      </a:lnTo>
                      <a:lnTo>
                        <a:pt x="698826" y="64756"/>
                      </a:lnTo>
                      <a:lnTo>
                        <a:pt x="698826" y="254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01" name="Google Shape;5301;ge35b6f4fa7_2_1862"/>
                <p:cNvSpPr/>
                <p:nvPr/>
              </p:nvSpPr>
              <p:spPr>
                <a:xfrm>
                  <a:off x="1140755" y="943620"/>
                  <a:ext cx="186300" cy="221100"/>
                </a:xfrm>
                <a:prstGeom prst="rect">
                  <a:avLst/>
                </a:prstGeom>
                <a:blipFill rotWithShape="1">
                  <a:blip r:embed="rId3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02" name="Google Shape;5302;ge35b6f4fa7_2_1862"/>
                <p:cNvSpPr/>
                <p:nvPr/>
              </p:nvSpPr>
              <p:spPr>
                <a:xfrm>
                  <a:off x="1378267" y="943622"/>
                  <a:ext cx="468630" cy="221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630" h="221615" extrusionOk="0">
                      <a:moveTo>
                        <a:pt x="153797" y="187972"/>
                      </a:moveTo>
                      <a:lnTo>
                        <a:pt x="39293" y="187972"/>
                      </a:lnTo>
                      <a:lnTo>
                        <a:pt x="39293" y="123202"/>
                      </a:lnTo>
                      <a:lnTo>
                        <a:pt x="136156" y="123202"/>
                      </a:lnTo>
                      <a:lnTo>
                        <a:pt x="136156" y="90182"/>
                      </a:lnTo>
                      <a:lnTo>
                        <a:pt x="39293" y="90182"/>
                      </a:lnTo>
                      <a:lnTo>
                        <a:pt x="39293" y="33032"/>
                      </a:lnTo>
                      <a:lnTo>
                        <a:pt x="147916" y="33032"/>
                      </a:lnTo>
                      <a:lnTo>
                        <a:pt x="147916" y="12"/>
                      </a:lnTo>
                      <a:lnTo>
                        <a:pt x="0" y="12"/>
                      </a:lnTo>
                      <a:lnTo>
                        <a:pt x="0" y="33032"/>
                      </a:lnTo>
                      <a:lnTo>
                        <a:pt x="0" y="90182"/>
                      </a:lnTo>
                      <a:lnTo>
                        <a:pt x="0" y="123202"/>
                      </a:lnTo>
                      <a:lnTo>
                        <a:pt x="0" y="187972"/>
                      </a:lnTo>
                      <a:lnTo>
                        <a:pt x="0" y="220992"/>
                      </a:lnTo>
                      <a:lnTo>
                        <a:pt x="153797" y="220992"/>
                      </a:lnTo>
                      <a:lnTo>
                        <a:pt x="153797" y="187972"/>
                      </a:lnTo>
                      <a:close/>
                    </a:path>
                    <a:path w="468630" h="221615" extrusionOk="0">
                      <a:moveTo>
                        <a:pt x="468617" y="0"/>
                      </a:moveTo>
                      <a:lnTo>
                        <a:pt x="427151" y="0"/>
                      </a:lnTo>
                      <a:lnTo>
                        <a:pt x="422605" y="22288"/>
                      </a:lnTo>
                      <a:lnTo>
                        <a:pt x="408266" y="89128"/>
                      </a:lnTo>
                      <a:lnTo>
                        <a:pt x="398056" y="133286"/>
                      </a:lnTo>
                      <a:lnTo>
                        <a:pt x="387235" y="176682"/>
                      </a:lnTo>
                      <a:lnTo>
                        <a:pt x="375932" y="134912"/>
                      </a:lnTo>
                      <a:lnTo>
                        <a:pt x="359575" y="72237"/>
                      </a:lnTo>
                      <a:lnTo>
                        <a:pt x="343903" y="9283"/>
                      </a:lnTo>
                      <a:lnTo>
                        <a:pt x="305219" y="9283"/>
                      </a:lnTo>
                      <a:lnTo>
                        <a:pt x="294779" y="51676"/>
                      </a:lnTo>
                      <a:lnTo>
                        <a:pt x="278396" y="115277"/>
                      </a:lnTo>
                      <a:lnTo>
                        <a:pt x="261302" y="179158"/>
                      </a:lnTo>
                      <a:lnTo>
                        <a:pt x="250380" y="135369"/>
                      </a:lnTo>
                      <a:lnTo>
                        <a:pt x="239941" y="90678"/>
                      </a:lnTo>
                      <a:lnTo>
                        <a:pt x="235038" y="67945"/>
                      </a:lnTo>
                      <a:lnTo>
                        <a:pt x="221056" y="0"/>
                      </a:lnTo>
                      <a:lnTo>
                        <a:pt x="178663" y="0"/>
                      </a:lnTo>
                      <a:lnTo>
                        <a:pt x="192354" y="56083"/>
                      </a:lnTo>
                      <a:lnTo>
                        <a:pt x="206819" y="111696"/>
                      </a:lnTo>
                      <a:lnTo>
                        <a:pt x="222059" y="166789"/>
                      </a:lnTo>
                      <a:lnTo>
                        <a:pt x="238086" y="221259"/>
                      </a:lnTo>
                      <a:lnTo>
                        <a:pt x="279552" y="221259"/>
                      </a:lnTo>
                      <a:lnTo>
                        <a:pt x="290842" y="181559"/>
                      </a:lnTo>
                      <a:lnTo>
                        <a:pt x="323469" y="61887"/>
                      </a:lnTo>
                      <a:lnTo>
                        <a:pt x="339610" y="121767"/>
                      </a:lnTo>
                      <a:lnTo>
                        <a:pt x="367741" y="221259"/>
                      </a:lnTo>
                      <a:lnTo>
                        <a:pt x="409206" y="221259"/>
                      </a:lnTo>
                      <a:lnTo>
                        <a:pt x="424980" y="166789"/>
                      </a:lnTo>
                      <a:lnTo>
                        <a:pt x="440143" y="111696"/>
                      </a:lnTo>
                      <a:lnTo>
                        <a:pt x="454685" y="56083"/>
                      </a:lnTo>
                      <a:lnTo>
                        <a:pt x="4686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03" name="Google Shape;5303;ge35b6f4fa7_2_1862"/>
                <p:cNvSpPr/>
                <p:nvPr/>
              </p:nvSpPr>
              <p:spPr>
                <a:xfrm>
                  <a:off x="1868016" y="938963"/>
                  <a:ext cx="158400" cy="230400"/>
                </a:xfrm>
                <a:prstGeom prst="rect">
                  <a:avLst/>
                </a:prstGeom>
                <a:blipFill rotWithShape="1">
                  <a:blip r:embed="rId4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04" name="Google Shape;5304;ge35b6f4fa7_2_1862"/>
                <p:cNvSpPr/>
                <p:nvPr/>
              </p:nvSpPr>
              <p:spPr>
                <a:xfrm>
                  <a:off x="1127648" y="1548271"/>
                  <a:ext cx="262255" cy="173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255" h="173355" extrusionOk="0">
                      <a:moveTo>
                        <a:pt x="262029" y="0"/>
                      </a:moveTo>
                      <a:lnTo>
                        <a:pt x="237607" y="0"/>
                      </a:lnTo>
                      <a:lnTo>
                        <a:pt x="190792" y="118293"/>
                      </a:lnTo>
                      <a:lnTo>
                        <a:pt x="142956" y="0"/>
                      </a:lnTo>
                      <a:lnTo>
                        <a:pt x="119566" y="0"/>
                      </a:lnTo>
                      <a:lnTo>
                        <a:pt x="71994" y="118293"/>
                      </a:lnTo>
                      <a:lnTo>
                        <a:pt x="24674" y="0"/>
                      </a:lnTo>
                      <a:lnTo>
                        <a:pt x="0" y="0"/>
                      </a:lnTo>
                      <a:lnTo>
                        <a:pt x="69470" y="173160"/>
                      </a:lnTo>
                      <a:lnTo>
                        <a:pt x="74254" y="173160"/>
                      </a:lnTo>
                      <a:lnTo>
                        <a:pt x="131141" y="32727"/>
                      </a:lnTo>
                      <a:lnTo>
                        <a:pt x="187511" y="173160"/>
                      </a:lnTo>
                      <a:lnTo>
                        <a:pt x="192295" y="173160"/>
                      </a:lnTo>
                      <a:lnTo>
                        <a:pt x="26202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05" name="Google Shape;5305;ge35b6f4fa7_2_1862"/>
                <p:cNvSpPr/>
                <p:nvPr/>
              </p:nvSpPr>
              <p:spPr>
                <a:xfrm>
                  <a:off x="1391221" y="1546008"/>
                  <a:ext cx="184500" cy="176100"/>
                </a:xfrm>
                <a:prstGeom prst="rect">
                  <a:avLst/>
                </a:prstGeom>
                <a:blipFill rotWithShape="1">
                  <a:blip r:embed="rId5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06" name="Google Shape;5306;ge35b6f4fa7_2_1862"/>
                <p:cNvSpPr/>
                <p:nvPr/>
              </p:nvSpPr>
              <p:spPr>
                <a:xfrm>
                  <a:off x="1606425" y="1547918"/>
                  <a:ext cx="253500" cy="171900"/>
                </a:xfrm>
                <a:prstGeom prst="rect">
                  <a:avLst/>
                </a:prstGeom>
                <a:blipFill rotWithShape="1">
                  <a:blip r:embed="rId6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07" name="Google Shape;5307;ge35b6f4fa7_2_1862"/>
                <p:cNvSpPr/>
                <p:nvPr/>
              </p:nvSpPr>
              <p:spPr>
                <a:xfrm>
                  <a:off x="1881483" y="1548260"/>
                  <a:ext cx="158100" cy="171600"/>
                </a:xfrm>
                <a:prstGeom prst="rect">
                  <a:avLst/>
                </a:prstGeom>
                <a:blipFill rotWithShape="1">
                  <a:blip r:embed="rId7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08" name="Google Shape;5308;ge35b6f4fa7_2_1862"/>
                <p:cNvSpPr/>
                <p:nvPr/>
              </p:nvSpPr>
              <p:spPr>
                <a:xfrm>
                  <a:off x="1150931" y="1763974"/>
                  <a:ext cx="97200" cy="176100"/>
                </a:xfrm>
                <a:prstGeom prst="rect">
                  <a:avLst/>
                </a:prstGeom>
                <a:blipFill rotWithShape="1">
                  <a:blip r:embed="rId8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09" name="Google Shape;5309;ge35b6f4fa7_2_1862"/>
                <p:cNvSpPr/>
                <p:nvPr/>
              </p:nvSpPr>
              <p:spPr>
                <a:xfrm>
                  <a:off x="1275003" y="1766811"/>
                  <a:ext cx="99694" cy="1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94" h="171450" extrusionOk="0">
                      <a:moveTo>
                        <a:pt x="99669" y="148590"/>
                      </a:moveTo>
                      <a:lnTo>
                        <a:pt x="24676" y="148590"/>
                      </a:lnTo>
                      <a:lnTo>
                        <a:pt x="24676" y="95250"/>
                      </a:lnTo>
                      <a:lnTo>
                        <a:pt x="94881" y="95250"/>
                      </a:lnTo>
                      <a:lnTo>
                        <a:pt x="94881" y="73660"/>
                      </a:lnTo>
                      <a:lnTo>
                        <a:pt x="24676" y="73660"/>
                      </a:lnTo>
                      <a:lnTo>
                        <a:pt x="24676" y="21590"/>
                      </a:lnTo>
                      <a:lnTo>
                        <a:pt x="97409" y="21590"/>
                      </a:lnTo>
                      <a:lnTo>
                        <a:pt x="97409" y="0"/>
                      </a:lnTo>
                      <a:lnTo>
                        <a:pt x="0" y="0"/>
                      </a:lnTo>
                      <a:lnTo>
                        <a:pt x="0" y="21590"/>
                      </a:lnTo>
                      <a:lnTo>
                        <a:pt x="0" y="73660"/>
                      </a:lnTo>
                      <a:lnTo>
                        <a:pt x="0" y="95250"/>
                      </a:lnTo>
                      <a:lnTo>
                        <a:pt x="0" y="148590"/>
                      </a:lnTo>
                      <a:lnTo>
                        <a:pt x="0" y="171450"/>
                      </a:lnTo>
                      <a:lnTo>
                        <a:pt x="99669" y="171450"/>
                      </a:lnTo>
                      <a:lnTo>
                        <a:pt x="99669" y="1485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10" name="Google Shape;5310;ge35b6f4fa7_2_1862"/>
                <p:cNvSpPr/>
                <p:nvPr/>
              </p:nvSpPr>
              <p:spPr>
                <a:xfrm>
                  <a:off x="1401364" y="1766237"/>
                  <a:ext cx="264600" cy="173100"/>
                </a:xfrm>
                <a:prstGeom prst="rect">
                  <a:avLst/>
                </a:prstGeom>
                <a:blipFill rotWithShape="1">
                  <a:blip r:embed="rId9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11" name="Google Shape;5311;ge35b6f4fa7_2_1862"/>
                <p:cNvSpPr/>
                <p:nvPr/>
              </p:nvSpPr>
              <p:spPr>
                <a:xfrm>
                  <a:off x="1685046" y="1766217"/>
                  <a:ext cx="24764" cy="172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64" h="172085" extrusionOk="0">
                      <a:moveTo>
                        <a:pt x="24674" y="0"/>
                      </a:moveTo>
                      <a:lnTo>
                        <a:pt x="0" y="0"/>
                      </a:lnTo>
                      <a:lnTo>
                        <a:pt x="0" y="171669"/>
                      </a:lnTo>
                      <a:lnTo>
                        <a:pt x="24674" y="171669"/>
                      </a:lnTo>
                      <a:lnTo>
                        <a:pt x="246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12" name="Google Shape;5312;ge35b6f4fa7_2_1862"/>
                <p:cNvSpPr/>
                <p:nvPr/>
              </p:nvSpPr>
              <p:spPr>
                <a:xfrm>
                  <a:off x="1740921" y="1763977"/>
                  <a:ext cx="154800" cy="176100"/>
                </a:xfrm>
                <a:prstGeom prst="rect">
                  <a:avLst/>
                </a:prstGeom>
                <a:blipFill rotWithShape="1">
                  <a:blip r:embed="rId10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13" name="Google Shape;5313;ge35b6f4fa7_2_1862"/>
                <p:cNvSpPr/>
                <p:nvPr/>
              </p:nvSpPr>
              <p:spPr>
                <a:xfrm>
                  <a:off x="1925904" y="1766811"/>
                  <a:ext cx="99694" cy="1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94" h="171450" extrusionOk="0">
                      <a:moveTo>
                        <a:pt x="99656" y="148590"/>
                      </a:moveTo>
                      <a:lnTo>
                        <a:pt x="24663" y="148590"/>
                      </a:lnTo>
                      <a:lnTo>
                        <a:pt x="24663" y="95250"/>
                      </a:lnTo>
                      <a:lnTo>
                        <a:pt x="94869" y="95250"/>
                      </a:lnTo>
                      <a:lnTo>
                        <a:pt x="94869" y="73660"/>
                      </a:lnTo>
                      <a:lnTo>
                        <a:pt x="24663" y="73660"/>
                      </a:lnTo>
                      <a:lnTo>
                        <a:pt x="24663" y="21590"/>
                      </a:lnTo>
                      <a:lnTo>
                        <a:pt x="97396" y="21590"/>
                      </a:lnTo>
                      <a:lnTo>
                        <a:pt x="97396" y="0"/>
                      </a:lnTo>
                      <a:lnTo>
                        <a:pt x="0" y="0"/>
                      </a:lnTo>
                      <a:lnTo>
                        <a:pt x="0" y="21590"/>
                      </a:lnTo>
                      <a:lnTo>
                        <a:pt x="0" y="73660"/>
                      </a:lnTo>
                      <a:lnTo>
                        <a:pt x="0" y="95250"/>
                      </a:lnTo>
                      <a:lnTo>
                        <a:pt x="0" y="148590"/>
                      </a:lnTo>
                      <a:lnTo>
                        <a:pt x="0" y="171450"/>
                      </a:lnTo>
                      <a:lnTo>
                        <a:pt x="99656" y="171450"/>
                      </a:lnTo>
                      <a:lnTo>
                        <a:pt x="99656" y="1485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14" name="Google Shape;5314;ge35b6f4fa7_2_1862"/>
                <p:cNvSpPr/>
                <p:nvPr/>
              </p:nvSpPr>
              <p:spPr>
                <a:xfrm>
                  <a:off x="1127648" y="1347109"/>
                  <a:ext cx="912494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2494" h="120000" extrusionOk="0">
                      <a:moveTo>
                        <a:pt x="0" y="0"/>
                      </a:moveTo>
                      <a:lnTo>
                        <a:pt x="911896" y="0"/>
                      </a:lnTo>
                    </a:path>
                  </a:pathLst>
                </a:custGeom>
                <a:noFill/>
                <a:ln w="1347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5315" name="Google Shape;5315;ge35b6f4fa7_2_1862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8100690" y="439353"/>
                <a:ext cx="2024416" cy="61338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5316" name="Google Shape;5316;ge35b6f4fa7_2_1862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384645" y="784985"/>
              <a:ext cx="2771396" cy="1780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317" name="Google Shape;5317;ge35b6f4fa7_2_1862"/>
          <p:cNvPicPr preferRelativeResize="0"/>
          <p:nvPr/>
        </p:nvPicPr>
        <p:blipFill rotWithShape="1">
          <a:blip r:embed="rId13">
            <a:alphaModFix/>
          </a:blip>
          <a:srcRect l="49898" t="29329" r="27005" b="30305"/>
          <a:stretch/>
        </p:blipFill>
        <p:spPr>
          <a:xfrm rot="-5400000">
            <a:off x="11114398" y="5802156"/>
            <a:ext cx="634596" cy="15670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18" name="Google Shape;5318;ge35b6f4fa7_2_1862"/>
          <p:cNvCxnSpPr/>
          <p:nvPr/>
        </p:nvCxnSpPr>
        <p:spPr>
          <a:xfrm>
            <a:off x="5640352" y="2592652"/>
            <a:ext cx="786000" cy="0"/>
          </a:xfrm>
          <a:prstGeom prst="straightConnector1">
            <a:avLst/>
          </a:prstGeom>
          <a:noFill/>
          <a:ln w="127000" cap="flat" cmpd="sng">
            <a:solidFill>
              <a:srgbClr val="B81E2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6EB263E-A59C-4EA5-B0E4-CC11FB6DF3EA}"/>
              </a:ext>
            </a:extLst>
          </p:cNvPr>
          <p:cNvSpPr txBox="1"/>
          <p:nvPr/>
        </p:nvSpPr>
        <p:spPr>
          <a:xfrm>
            <a:off x="890777" y="3379285"/>
            <a:ext cx="106577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© BBC 2022</a:t>
            </a:r>
            <a:endParaRPr lang="en-GB" sz="2400" dirty="0"/>
          </a:p>
          <a:p>
            <a:r>
              <a:rPr lang="en-GB" sz="2400" b="1" dirty="0"/>
              <a:t>These workshops and slides are for educational and private study use only.  They are not for resale or commercial and/or online distribution.      </a:t>
            </a:r>
            <a:endParaRPr lang="en-GB" sz="2400" dirty="0"/>
          </a:p>
          <a:p>
            <a:r>
              <a:rPr lang="en-GB" sz="2400" b="1" dirty="0"/>
              <a:t>if you wish to use the workshops and slides for any other purpose, please contact marie.helly@bbc.co.uk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45037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387</Words>
  <Application>Microsoft Office PowerPoint</Application>
  <PresentationFormat>Widescreen</PresentationFormat>
  <Paragraphs>61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Roboto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</dc:creator>
  <cp:lastModifiedBy>Marie Helly</cp:lastModifiedBy>
  <cp:revision>12</cp:revision>
  <dcterms:created xsi:type="dcterms:W3CDTF">2021-06-10T09:21:51Z</dcterms:created>
  <dcterms:modified xsi:type="dcterms:W3CDTF">2022-04-11T14:48:16Z</dcterms:modified>
</cp:coreProperties>
</file>