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9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+1mzQbGM1toYg1qpSeG84IRHd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eyondfakenews/what-is-fake-new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39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 media education programme for school students in India launched by </a:t>
            </a:r>
            <a:r>
              <a:rPr lang="en-GB" b="1">
                <a:latin typeface="Arial"/>
                <a:ea typeface="Arial"/>
                <a:cs typeface="Arial"/>
                <a:sym typeface="Arial"/>
              </a:rPr>
              <a:t>BBC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in partnership with</a:t>
            </a:r>
            <a:r>
              <a:rPr lang="en-GB" b="1">
                <a:latin typeface="Arial"/>
                <a:ea typeface="Arial"/>
                <a:cs typeface="Arial"/>
                <a:sym typeface="Arial"/>
              </a:rPr>
              <a:t> Internews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and in collaboration with </a:t>
            </a:r>
            <a:r>
              <a:rPr lang="en-GB" b="1">
                <a:latin typeface="Arial"/>
                <a:ea typeface="Arial"/>
                <a:cs typeface="Arial"/>
                <a:sym typeface="Arial"/>
              </a:rPr>
              <a:t>DataLEADS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</a:t>
            </a:r>
            <a:endParaRPr sz="100"/>
          </a:p>
        </p:txBody>
      </p:sp>
      <p:sp>
        <p:nvSpPr>
          <p:cNvPr id="209" name="Google Shape;2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f8d717b3d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gf8d717b3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f8d717b3d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gf8d717b3d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f8d717b3d9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gf8d717b3d9_1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9" name="Google Shape;509;gf8d717b3d9_1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19" name="Google Shape;5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52" name="Google Shape;6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97" name="Google Shape;6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740" name="Google Shape;7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784" name="Google Shape;7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Introduction to Fake News - BBC Video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/>
              <a:t>Play video: runtime 4 minutes 15 sec </a:t>
            </a:r>
            <a:endParaRPr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8" name="Google Shape;58;p5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5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0" name="Google Shape;60;p5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7"/>
          <p:cNvSpPr/>
          <p:nvPr/>
        </p:nvSpPr>
        <p:spPr>
          <a:xfrm>
            <a:off x="3765418" y="4840900"/>
            <a:ext cx="2558475" cy="17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5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1" name="Google Shape;81;p6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2" name="Google Shape;82;p6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6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9" name="Google Shape;89;p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2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6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3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6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6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9" name="Google Shape;109;p6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0" name="Google Shape;110;p6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6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5" name="Google Shape;115;p6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6" name="Google Shape;116;p6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725" cy="6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25" cy="8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sp>
        <p:nvSpPr>
          <p:cNvPr id="132" name="Google Shape;132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25" cy="205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35" name="Google Shape;135;p8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25" cy="7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6" name="Google Shape;136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_1"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1_Big numb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1"/>
          <p:cNvSpPr/>
          <p:nvPr/>
        </p:nvSpPr>
        <p:spPr>
          <a:xfrm>
            <a:off x="389175" y="4325400"/>
            <a:ext cx="4271175" cy="3786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1"/>
          <p:cNvSpPr/>
          <p:nvPr/>
        </p:nvSpPr>
        <p:spPr>
          <a:xfrm>
            <a:off x="3765418" y="4840900"/>
            <a:ext cx="2558475" cy="17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p9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9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52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4"/>
          <p:cNvSpPr/>
          <p:nvPr/>
        </p:nvSpPr>
        <p:spPr>
          <a:xfrm>
            <a:off x="389175" y="4325400"/>
            <a:ext cx="4271175" cy="3786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4"/>
          <p:cNvSpPr/>
          <p:nvPr/>
        </p:nvSpPr>
        <p:spPr>
          <a:xfrm>
            <a:off x="3765418" y="4840900"/>
            <a:ext cx="2558475" cy="17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725" cy="4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6" name="Google Shape;156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2" name="Google Shape;162;p9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3" name="Google Shape;163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9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75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9pPr>
          </a:lstStyle>
          <a:p>
            <a:endParaRPr/>
          </a:p>
        </p:txBody>
      </p:sp>
      <p:sp>
        <p:nvSpPr>
          <p:cNvPr id="167" name="Google Shape;167;p9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75" cy="12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68" name="Google Shape;168;p9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6925" cy="36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525" cy="19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2" name="Google Shape;172;p9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25" cy="13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0"/>
          <p:cNvSpPr/>
          <p:nvPr/>
        </p:nvSpPr>
        <p:spPr>
          <a:xfrm>
            <a:off x="410375" y="4618100"/>
            <a:ext cx="8361900" cy="93825"/>
          </a:xfrm>
          <a:prstGeom prst="rect">
            <a:avLst/>
          </a:prstGeom>
          <a:solidFill>
            <a:srgbClr val="F7B7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00"/>
          <p:cNvSpPr/>
          <p:nvPr/>
        </p:nvSpPr>
        <p:spPr>
          <a:xfrm>
            <a:off x="389175" y="4325400"/>
            <a:ext cx="4271175" cy="3786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00"/>
          <p:cNvSpPr/>
          <p:nvPr/>
        </p:nvSpPr>
        <p:spPr>
          <a:xfrm>
            <a:off x="3765418" y="4840900"/>
            <a:ext cx="2558475" cy="17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7826" y="4816175"/>
            <a:ext cx="455414" cy="22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4033" y="4788755"/>
            <a:ext cx="278550" cy="27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9835" y="4790854"/>
            <a:ext cx="892700" cy="277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00"/>
          <p:cNvPicPr preferRelativeResize="0"/>
          <p:nvPr/>
        </p:nvPicPr>
        <p:blipFill rotWithShape="1">
          <a:blip r:embed="rId5">
            <a:alphaModFix/>
          </a:blip>
          <a:srcRect l="2495" t="6253" r="2561" b="7486"/>
          <a:stretch/>
        </p:blipFill>
        <p:spPr>
          <a:xfrm>
            <a:off x="8150234" y="4764825"/>
            <a:ext cx="698426" cy="2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12099" y="4816175"/>
            <a:ext cx="278567" cy="22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00"/>
          <p:cNvPicPr preferRelativeResize="0"/>
          <p:nvPr/>
        </p:nvPicPr>
        <p:blipFill rotWithShape="1">
          <a:blip r:embed="rId7">
            <a:alphaModFix/>
          </a:blip>
          <a:srcRect t="31366" b="34202"/>
          <a:stretch/>
        </p:blipFill>
        <p:spPr>
          <a:xfrm>
            <a:off x="4678338" y="4782599"/>
            <a:ext cx="789445" cy="2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0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54031" y="4763075"/>
            <a:ext cx="278550" cy="2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8d717b3d9_1_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f8d717b3d9_1_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8" name="Google Shape;188;gf8d717b3d9_1_4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9" name="Google Shape;189;gf8d717b3d9_1_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8d717b3d9_1_46"/>
          <p:cNvSpPr txBox="1">
            <a:spLocks noGrp="1"/>
          </p:cNvSpPr>
          <p:nvPr>
            <p:ph type="title"/>
          </p:nvPr>
        </p:nvSpPr>
        <p:spPr>
          <a:xfrm>
            <a:off x="866217" y="2146300"/>
            <a:ext cx="66192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gf8d717b3d9_1_46"/>
          <p:cNvSpPr txBox="1">
            <a:spLocks noGrp="1"/>
          </p:cNvSpPr>
          <p:nvPr>
            <p:ph type="body" idx="1"/>
          </p:nvPr>
        </p:nvSpPr>
        <p:spPr>
          <a:xfrm>
            <a:off x="866216" y="3583036"/>
            <a:ext cx="66192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rgbClr val="86D1D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gf8d717b3d9_1_46"/>
          <p:cNvSpPr txBox="1">
            <a:spLocks noGrp="1"/>
          </p:cNvSpPr>
          <p:nvPr>
            <p:ph type="dt" idx="10"/>
          </p:nvPr>
        </p:nvSpPr>
        <p:spPr>
          <a:xfrm rot="5400000">
            <a:off x="7616805" y="1342950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gf8d717b3d9_1_46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gf8d717b3d9_1_46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Content">
  <p:cSld name="Title, Subtitle, Conten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8d717b3d9_1_52"/>
          <p:cNvSpPr/>
          <p:nvPr/>
        </p:nvSpPr>
        <p:spPr>
          <a:xfrm>
            <a:off x="410375" y="4618100"/>
            <a:ext cx="8361900" cy="939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f8d717b3d9_1_52"/>
          <p:cNvSpPr/>
          <p:nvPr/>
        </p:nvSpPr>
        <p:spPr>
          <a:xfrm>
            <a:off x="389175" y="4325400"/>
            <a:ext cx="4271100" cy="37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f8d717b3d9_1_52"/>
          <p:cNvSpPr/>
          <p:nvPr/>
        </p:nvSpPr>
        <p:spPr>
          <a:xfrm>
            <a:off x="3765418" y="4840900"/>
            <a:ext cx="25584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f8d717b3d9_1_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7826" y="4816175"/>
            <a:ext cx="455414" cy="2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f8d717b3d9_1_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4033" y="4788755"/>
            <a:ext cx="278550" cy="27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f8d717b3d9_1_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9835" y="4790854"/>
            <a:ext cx="892701" cy="277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f8d717b3d9_1_52"/>
          <p:cNvPicPr preferRelativeResize="0"/>
          <p:nvPr/>
        </p:nvPicPr>
        <p:blipFill rotWithShape="1">
          <a:blip r:embed="rId5">
            <a:alphaModFix/>
          </a:blip>
          <a:srcRect l="2496" t="6253" r="2563" b="7487"/>
          <a:stretch/>
        </p:blipFill>
        <p:spPr>
          <a:xfrm>
            <a:off x="8150234" y="4764825"/>
            <a:ext cx="698426" cy="2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f8d717b3d9_1_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12099" y="4816175"/>
            <a:ext cx="278567" cy="22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f8d717b3d9_1_52"/>
          <p:cNvPicPr preferRelativeResize="0"/>
          <p:nvPr/>
        </p:nvPicPr>
        <p:blipFill rotWithShape="1">
          <a:blip r:embed="rId7">
            <a:alphaModFix/>
          </a:blip>
          <a:srcRect t="31367" b="34201"/>
          <a:stretch/>
        </p:blipFill>
        <p:spPr>
          <a:xfrm>
            <a:off x="4678338" y="4782599"/>
            <a:ext cx="789445" cy="2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f8d717b3d9_1_5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54031" y="4763075"/>
            <a:ext cx="278550" cy="2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 3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25" cy="8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5"/>
          <p:cNvSpPr/>
          <p:nvPr/>
        </p:nvSpPr>
        <p:spPr>
          <a:xfrm>
            <a:off x="410375" y="4618100"/>
            <a:ext cx="8361900" cy="93900"/>
          </a:xfrm>
          <a:prstGeom prst="rect">
            <a:avLst/>
          </a:prstGeom>
          <a:solidFill>
            <a:srgbClr val="FF4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5"/>
          <p:cNvSpPr/>
          <p:nvPr/>
        </p:nvSpPr>
        <p:spPr>
          <a:xfrm>
            <a:off x="389175" y="4325400"/>
            <a:ext cx="4271100" cy="37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5"/>
          <p:cNvSpPr/>
          <p:nvPr/>
        </p:nvSpPr>
        <p:spPr>
          <a:xfrm>
            <a:off x="3765418" y="4840900"/>
            <a:ext cx="25584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7826" y="4816175"/>
            <a:ext cx="455414" cy="2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4034" y="4788755"/>
            <a:ext cx="278550" cy="27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9835" y="4790854"/>
            <a:ext cx="892701" cy="277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5"/>
          <p:cNvPicPr preferRelativeResize="0"/>
          <p:nvPr/>
        </p:nvPicPr>
        <p:blipFill rotWithShape="1">
          <a:blip r:embed="rId5">
            <a:alphaModFix/>
          </a:blip>
          <a:srcRect l="2495" t="6253" r="2561" b="7486"/>
          <a:stretch/>
        </p:blipFill>
        <p:spPr>
          <a:xfrm>
            <a:off x="8150236" y="4764825"/>
            <a:ext cx="698425" cy="2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12100" y="4816175"/>
            <a:ext cx="278567" cy="22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5"/>
          <p:cNvPicPr preferRelativeResize="0"/>
          <p:nvPr/>
        </p:nvPicPr>
        <p:blipFill rotWithShape="1">
          <a:blip r:embed="rId7">
            <a:alphaModFix/>
          </a:blip>
          <a:srcRect t="31366" b="34202"/>
          <a:stretch/>
        </p:blipFill>
        <p:spPr>
          <a:xfrm>
            <a:off x="4678339" y="4782598"/>
            <a:ext cx="789445" cy="2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54031" y="4763075"/>
            <a:ext cx="278550" cy="2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hyperlink" Target="https://www.bbc.co.uk/beyondfakenews/what-and-who-to-trust" TargetMode="Externa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38.jp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39.jpg"/><Relationship Id="rId9" Type="http://schemas.openxmlformats.org/officeDocument/2006/relationships/image" Target="../media/image21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9.png"/><Relationship Id="rId3" Type="http://schemas.openxmlformats.org/officeDocument/2006/relationships/image" Target="../media/image40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9.png"/><Relationship Id="rId3" Type="http://schemas.openxmlformats.org/officeDocument/2006/relationships/image" Target="../media/image31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hyperlink" Target="https://www.bbc.co.uk/beyondfakenews/what-is-fake-news" TargetMode="Externa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Ay6PI5UtSU?feature=oembed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g"/><Relationship Id="rId5" Type="http://schemas.openxmlformats.org/officeDocument/2006/relationships/hyperlink" Target="https://drive.google.com/file/d/1A66WRRn4fGH28k9c8_R0SqCN8mDGoBfA/view?resourcekey" TargetMode="Externa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DEDEE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"/>
          <p:cNvSpPr txBox="1"/>
          <p:nvPr/>
        </p:nvSpPr>
        <p:spPr>
          <a:xfrm>
            <a:off x="901994" y="2759171"/>
            <a:ext cx="4555575" cy="3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4782"/>
              </a:lnSpc>
              <a:spcBef>
                <a:spcPts val="0"/>
              </a:spcBef>
              <a:spcAft>
                <a:spcPts val="0"/>
              </a:spcAft>
              <a:buClr>
                <a:srgbClr val="A7262A"/>
              </a:buClr>
              <a:buSzPts val="35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"/>
          <p:cNvSpPr txBox="1"/>
          <p:nvPr/>
        </p:nvSpPr>
        <p:spPr>
          <a:xfrm>
            <a:off x="901988" y="1756669"/>
            <a:ext cx="4167675" cy="28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2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media education programme for school students in India launched by </a:t>
            </a:r>
            <a:r>
              <a:rPr lang="en-GB" sz="2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BBC News </a:t>
            </a:r>
            <a:r>
              <a:rPr lang="en-GB" sz="2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partnership with</a:t>
            </a:r>
            <a:r>
              <a:rPr lang="en-GB" sz="2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Internews </a:t>
            </a:r>
            <a:r>
              <a:rPr lang="en-GB" sz="2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in collaboration with </a:t>
            </a:r>
            <a:r>
              <a:rPr lang="en-GB" sz="2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DataLEADS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1"/>
          <p:cNvGrpSpPr/>
          <p:nvPr/>
        </p:nvGrpSpPr>
        <p:grpSpPr>
          <a:xfrm>
            <a:off x="383953" y="232369"/>
            <a:ext cx="3182742" cy="583186"/>
            <a:chOff x="6676223" y="232242"/>
            <a:chExt cx="5133247" cy="940585"/>
          </a:xfrm>
        </p:grpSpPr>
        <p:grpSp>
          <p:nvGrpSpPr>
            <p:cNvPr id="214" name="Google Shape;214;p1"/>
            <p:cNvGrpSpPr/>
            <p:nvPr/>
          </p:nvGrpSpPr>
          <p:grpSpPr>
            <a:xfrm>
              <a:off x="10456026" y="522867"/>
              <a:ext cx="1353444" cy="504581"/>
              <a:chOff x="10456026" y="522867"/>
              <a:chExt cx="1353444" cy="504581"/>
            </a:xfrm>
          </p:grpSpPr>
          <p:grpSp>
            <p:nvGrpSpPr>
              <p:cNvPr id="215" name="Google Shape;215;p1"/>
              <p:cNvGrpSpPr/>
              <p:nvPr/>
            </p:nvGrpSpPr>
            <p:grpSpPr>
              <a:xfrm>
                <a:off x="11314887" y="522867"/>
                <a:ext cx="494509" cy="320473"/>
                <a:chOff x="9108110" y="975804"/>
                <a:chExt cx="894715" cy="579831"/>
              </a:xfrm>
            </p:grpSpPr>
            <p:sp>
              <p:nvSpPr>
                <p:cNvPr id="216" name="Google Shape;216;p1"/>
                <p:cNvSpPr/>
                <p:nvPr/>
              </p:nvSpPr>
              <p:spPr>
                <a:xfrm>
                  <a:off x="9292196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10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10" y="334213"/>
                      </a:lnTo>
                      <a:lnTo>
                        <a:pt x="157810" y="242519"/>
                      </a:lnTo>
                      <a:close/>
                    </a:path>
                    <a:path w="158115" h="334644" extrusionOk="0">
                      <a:moveTo>
                        <a:pt x="157810" y="121285"/>
                      </a:moveTo>
                      <a:lnTo>
                        <a:pt x="0" y="121285"/>
                      </a:lnTo>
                      <a:lnTo>
                        <a:pt x="0" y="212991"/>
                      </a:lnTo>
                      <a:lnTo>
                        <a:pt x="157810" y="212991"/>
                      </a:lnTo>
                      <a:lnTo>
                        <a:pt x="157810" y="121285"/>
                      </a:lnTo>
                      <a:close/>
                    </a:path>
                    <a:path w="158115" h="334644" extrusionOk="0">
                      <a:moveTo>
                        <a:pt x="157810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10" y="91732"/>
                      </a:lnTo>
                      <a:lnTo>
                        <a:pt x="157810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217;p1"/>
                <p:cNvSpPr/>
                <p:nvPr/>
              </p:nvSpPr>
              <p:spPr>
                <a:xfrm>
                  <a:off x="9476346" y="1339532"/>
                  <a:ext cx="158115" cy="21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213359" extrusionOk="0">
                      <a:moveTo>
                        <a:pt x="157835" y="121234"/>
                      </a:moveTo>
                      <a:lnTo>
                        <a:pt x="0" y="121234"/>
                      </a:lnTo>
                      <a:lnTo>
                        <a:pt x="0" y="212928"/>
                      </a:lnTo>
                      <a:lnTo>
                        <a:pt x="157835" y="212928"/>
                      </a:lnTo>
                      <a:lnTo>
                        <a:pt x="157835" y="121234"/>
                      </a:lnTo>
                      <a:close/>
                    </a:path>
                    <a:path w="158115" h="213359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06"/>
                      </a:lnTo>
                      <a:lnTo>
                        <a:pt x="157835" y="91706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Google Shape;218;p1"/>
                <p:cNvSpPr/>
                <p:nvPr/>
              </p:nvSpPr>
              <p:spPr>
                <a:xfrm>
                  <a:off x="9660445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35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35" y="334213"/>
                      </a:lnTo>
                      <a:lnTo>
                        <a:pt x="157835" y="242519"/>
                      </a:lnTo>
                      <a:close/>
                    </a:path>
                    <a:path w="158115" h="334644" extrusionOk="0">
                      <a:moveTo>
                        <a:pt x="157835" y="121272"/>
                      </a:moveTo>
                      <a:lnTo>
                        <a:pt x="0" y="121272"/>
                      </a:lnTo>
                      <a:lnTo>
                        <a:pt x="0" y="212979"/>
                      </a:lnTo>
                      <a:lnTo>
                        <a:pt x="157835" y="212979"/>
                      </a:lnTo>
                      <a:lnTo>
                        <a:pt x="157835" y="121272"/>
                      </a:lnTo>
                      <a:close/>
                    </a:path>
                    <a:path w="158115" h="334644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35" y="91732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219;p1"/>
                <p:cNvSpPr/>
                <p:nvPr/>
              </p:nvSpPr>
              <p:spPr>
                <a:xfrm>
                  <a:off x="9844621" y="1097000"/>
                  <a:ext cx="158115" cy="455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455930" extrusionOk="0">
                      <a:moveTo>
                        <a:pt x="157784" y="363766"/>
                      </a:moveTo>
                      <a:lnTo>
                        <a:pt x="0" y="363766"/>
                      </a:lnTo>
                      <a:lnTo>
                        <a:pt x="0" y="455460"/>
                      </a:lnTo>
                      <a:lnTo>
                        <a:pt x="157784" y="455460"/>
                      </a:lnTo>
                      <a:lnTo>
                        <a:pt x="157784" y="363766"/>
                      </a:lnTo>
                      <a:close/>
                    </a:path>
                    <a:path w="158115" h="455930" extrusionOk="0">
                      <a:moveTo>
                        <a:pt x="157784" y="242519"/>
                      </a:moveTo>
                      <a:lnTo>
                        <a:pt x="0" y="242519"/>
                      </a:lnTo>
                      <a:lnTo>
                        <a:pt x="0" y="334225"/>
                      </a:lnTo>
                      <a:lnTo>
                        <a:pt x="157784" y="334225"/>
                      </a:lnTo>
                      <a:lnTo>
                        <a:pt x="157784" y="242519"/>
                      </a:lnTo>
                      <a:close/>
                    </a:path>
                    <a:path w="158115" h="455930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44"/>
                      </a:lnTo>
                      <a:lnTo>
                        <a:pt x="157784" y="91744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220;p1"/>
                <p:cNvSpPr/>
                <p:nvPr/>
              </p:nvSpPr>
              <p:spPr>
                <a:xfrm>
                  <a:off x="9660450" y="1096998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789" y="0"/>
                      </a:moveTo>
                      <a:lnTo>
                        <a:pt x="0" y="0"/>
                      </a:lnTo>
                      <a:lnTo>
                        <a:pt x="0" y="91736"/>
                      </a:lnTo>
                      <a:lnTo>
                        <a:pt x="157789" y="91736"/>
                      </a:lnTo>
                      <a:lnTo>
                        <a:pt x="157789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221;p1"/>
                <p:cNvSpPr/>
                <p:nvPr/>
              </p:nvSpPr>
              <p:spPr>
                <a:xfrm>
                  <a:off x="9844621" y="975804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784" y="242404"/>
                      </a:moveTo>
                      <a:lnTo>
                        <a:pt x="0" y="242404"/>
                      </a:lnTo>
                      <a:lnTo>
                        <a:pt x="0" y="334149"/>
                      </a:lnTo>
                      <a:lnTo>
                        <a:pt x="157784" y="334149"/>
                      </a:lnTo>
                      <a:lnTo>
                        <a:pt x="157784" y="242404"/>
                      </a:lnTo>
                      <a:close/>
                    </a:path>
                    <a:path w="158115" h="334644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784" y="91732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222;p1"/>
                <p:cNvSpPr/>
                <p:nvPr/>
              </p:nvSpPr>
              <p:spPr>
                <a:xfrm>
                  <a:off x="9292247" y="1552460"/>
                  <a:ext cx="52641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15" h="1905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1308"/>
                      </a:lnTo>
                      <a:lnTo>
                        <a:pt x="157784" y="1308"/>
                      </a:lnTo>
                      <a:lnTo>
                        <a:pt x="157784" y="0"/>
                      </a:lnTo>
                      <a:close/>
                    </a:path>
                    <a:path w="526415" h="1905" extrusionOk="0">
                      <a:moveTo>
                        <a:pt x="341922" y="0"/>
                      </a:moveTo>
                      <a:lnTo>
                        <a:pt x="184099" y="0"/>
                      </a:lnTo>
                      <a:lnTo>
                        <a:pt x="184099" y="1308"/>
                      </a:lnTo>
                      <a:lnTo>
                        <a:pt x="341922" y="1308"/>
                      </a:lnTo>
                      <a:lnTo>
                        <a:pt x="341922" y="0"/>
                      </a:lnTo>
                      <a:close/>
                    </a:path>
                    <a:path w="526415" h="1905" extrusionOk="0">
                      <a:moveTo>
                        <a:pt x="526034" y="0"/>
                      </a:moveTo>
                      <a:lnTo>
                        <a:pt x="368185" y="0"/>
                      </a:lnTo>
                      <a:lnTo>
                        <a:pt x="368185" y="1308"/>
                      </a:lnTo>
                      <a:lnTo>
                        <a:pt x="526034" y="1308"/>
                      </a:lnTo>
                      <a:lnTo>
                        <a:pt x="526034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223;p1"/>
                <p:cNvSpPr/>
                <p:nvPr/>
              </p:nvSpPr>
              <p:spPr>
                <a:xfrm>
                  <a:off x="9108113" y="1462087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858" y="0"/>
                      </a:moveTo>
                      <a:lnTo>
                        <a:pt x="0" y="0"/>
                      </a:lnTo>
                      <a:lnTo>
                        <a:pt x="0" y="91713"/>
                      </a:lnTo>
                      <a:lnTo>
                        <a:pt x="157858" y="91713"/>
                      </a:lnTo>
                      <a:lnTo>
                        <a:pt x="157858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1"/>
                <p:cNvSpPr/>
                <p:nvPr/>
              </p:nvSpPr>
              <p:spPr>
                <a:xfrm>
                  <a:off x="9108110" y="1552460"/>
                  <a:ext cx="894715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15" h="3175" extrusionOk="0">
                      <a:moveTo>
                        <a:pt x="157861" y="1320"/>
                      </a:moveTo>
                      <a:lnTo>
                        <a:pt x="0" y="1320"/>
                      </a:lnTo>
                      <a:lnTo>
                        <a:pt x="0" y="2679"/>
                      </a:lnTo>
                      <a:lnTo>
                        <a:pt x="157861" y="2679"/>
                      </a:lnTo>
                      <a:lnTo>
                        <a:pt x="157861" y="1320"/>
                      </a:lnTo>
                      <a:close/>
                    </a:path>
                    <a:path w="894715" h="3175" extrusionOk="0">
                      <a:moveTo>
                        <a:pt x="894295" y="0"/>
                      </a:moveTo>
                      <a:lnTo>
                        <a:pt x="736511" y="0"/>
                      </a:lnTo>
                      <a:lnTo>
                        <a:pt x="736511" y="1308"/>
                      </a:lnTo>
                      <a:lnTo>
                        <a:pt x="894295" y="1308"/>
                      </a:lnTo>
                      <a:lnTo>
                        <a:pt x="894295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5" name="Google Shape;225;p1"/>
              <p:cNvSpPr/>
              <p:nvPr/>
            </p:nvSpPr>
            <p:spPr>
              <a:xfrm>
                <a:off x="10456026" y="574912"/>
                <a:ext cx="824468" cy="268391"/>
              </a:xfrm>
              <a:custGeom>
                <a:avLst/>
                <a:gdLst/>
                <a:ahLst/>
                <a:cxnLst/>
                <a:rect l="l" t="t" r="r" b="b"/>
                <a:pathLst>
                  <a:path w="1492250" h="485775" extrusionOk="0">
                    <a:moveTo>
                      <a:pt x="354202" y="0"/>
                    </a:moveTo>
                    <a:lnTo>
                      <a:pt x="260458" y="0"/>
                    </a:lnTo>
                    <a:lnTo>
                      <a:pt x="260458" y="129076"/>
                    </a:lnTo>
                    <a:lnTo>
                      <a:pt x="179917" y="129076"/>
                    </a:lnTo>
                    <a:lnTo>
                      <a:pt x="131931" y="132250"/>
                    </a:lnTo>
                    <a:lnTo>
                      <a:pt x="94260" y="141775"/>
                    </a:lnTo>
                    <a:lnTo>
                      <a:pt x="50793" y="170216"/>
                    </a:lnTo>
                    <a:lnTo>
                      <a:pt x="21643" y="209575"/>
                    </a:lnTo>
                    <a:lnTo>
                      <a:pt x="5400" y="252976"/>
                    </a:lnTo>
                    <a:lnTo>
                      <a:pt x="0" y="302707"/>
                    </a:lnTo>
                    <a:lnTo>
                      <a:pt x="2870" y="343419"/>
                    </a:lnTo>
                    <a:lnTo>
                      <a:pt x="25818" y="410591"/>
                    </a:lnTo>
                    <a:lnTo>
                      <a:pt x="71085" y="458123"/>
                    </a:lnTo>
                    <a:lnTo>
                      <a:pt x="134967" y="482216"/>
                    </a:lnTo>
                    <a:lnTo>
                      <a:pt x="173654" y="485229"/>
                    </a:lnTo>
                    <a:lnTo>
                      <a:pt x="354202" y="485229"/>
                    </a:lnTo>
                    <a:lnTo>
                      <a:pt x="354202" y="409001"/>
                    </a:lnTo>
                    <a:lnTo>
                      <a:pt x="196103" y="409001"/>
                    </a:lnTo>
                    <a:lnTo>
                      <a:pt x="171334" y="407586"/>
                    </a:lnTo>
                    <a:lnTo>
                      <a:pt x="133620" y="396278"/>
                    </a:lnTo>
                    <a:lnTo>
                      <a:pt x="104212" y="355884"/>
                    </a:lnTo>
                    <a:lnTo>
                      <a:pt x="98722" y="309624"/>
                    </a:lnTo>
                    <a:lnTo>
                      <a:pt x="100217" y="283730"/>
                    </a:lnTo>
                    <a:lnTo>
                      <a:pt x="112176" y="243878"/>
                    </a:lnTo>
                    <a:lnTo>
                      <a:pt x="154868" y="211957"/>
                    </a:lnTo>
                    <a:lnTo>
                      <a:pt x="203674" y="205969"/>
                    </a:lnTo>
                    <a:lnTo>
                      <a:pt x="354202" y="205969"/>
                    </a:lnTo>
                    <a:lnTo>
                      <a:pt x="354202" y="0"/>
                    </a:lnTo>
                    <a:close/>
                  </a:path>
                  <a:path w="1492250" h="485775" extrusionOk="0">
                    <a:moveTo>
                      <a:pt x="354202" y="205969"/>
                    </a:moveTo>
                    <a:lnTo>
                      <a:pt x="260458" y="205969"/>
                    </a:lnTo>
                    <a:lnTo>
                      <a:pt x="260458" y="409001"/>
                    </a:lnTo>
                    <a:lnTo>
                      <a:pt x="354202" y="409001"/>
                    </a:lnTo>
                    <a:lnTo>
                      <a:pt x="354202" y="205969"/>
                    </a:lnTo>
                    <a:close/>
                  </a:path>
                  <a:path w="1492250" h="485775" extrusionOk="0">
                    <a:moveTo>
                      <a:pt x="636123" y="129076"/>
                    </a:moveTo>
                    <a:lnTo>
                      <a:pt x="443346" y="129076"/>
                    </a:lnTo>
                    <a:lnTo>
                      <a:pt x="443346" y="202676"/>
                    </a:lnTo>
                    <a:lnTo>
                      <a:pt x="600447" y="202676"/>
                    </a:lnTo>
                    <a:lnTo>
                      <a:pt x="622558" y="203481"/>
                    </a:lnTo>
                    <a:lnTo>
                      <a:pt x="666970" y="215536"/>
                    </a:lnTo>
                    <a:lnTo>
                      <a:pt x="685634" y="260102"/>
                    </a:lnTo>
                    <a:lnTo>
                      <a:pt x="685634" y="269004"/>
                    </a:lnTo>
                    <a:lnTo>
                      <a:pt x="561846" y="269004"/>
                    </a:lnTo>
                    <a:lnTo>
                      <a:pt x="526436" y="270657"/>
                    </a:lnTo>
                    <a:lnTo>
                      <a:pt x="471885" y="283871"/>
                    </a:lnTo>
                    <a:lnTo>
                      <a:pt x="438380" y="310782"/>
                    </a:lnTo>
                    <a:lnTo>
                      <a:pt x="421972" y="354353"/>
                    </a:lnTo>
                    <a:lnTo>
                      <a:pt x="419922" y="382559"/>
                    </a:lnTo>
                    <a:lnTo>
                      <a:pt x="421702" y="405761"/>
                    </a:lnTo>
                    <a:lnTo>
                      <a:pt x="435960" y="443732"/>
                    </a:lnTo>
                    <a:lnTo>
                      <a:pt x="464262" y="470197"/>
                    </a:lnTo>
                    <a:lnTo>
                      <a:pt x="505112" y="483559"/>
                    </a:lnTo>
                    <a:lnTo>
                      <a:pt x="530151" y="485229"/>
                    </a:lnTo>
                    <a:lnTo>
                      <a:pt x="783003" y="485229"/>
                    </a:lnTo>
                    <a:lnTo>
                      <a:pt x="783003" y="413613"/>
                    </a:lnTo>
                    <a:lnTo>
                      <a:pt x="568454" y="413613"/>
                    </a:lnTo>
                    <a:lnTo>
                      <a:pt x="554245" y="413146"/>
                    </a:lnTo>
                    <a:lnTo>
                      <a:pt x="519785" y="395912"/>
                    </a:lnTo>
                    <a:lnTo>
                      <a:pt x="517268" y="379933"/>
                    </a:lnTo>
                    <a:lnTo>
                      <a:pt x="518051" y="369701"/>
                    </a:lnTo>
                    <a:lnTo>
                      <a:pt x="547480" y="342225"/>
                    </a:lnTo>
                    <a:lnTo>
                      <a:pt x="575371" y="339989"/>
                    </a:lnTo>
                    <a:lnTo>
                      <a:pt x="783003" y="339989"/>
                    </a:lnTo>
                    <a:lnTo>
                      <a:pt x="783003" y="262087"/>
                    </a:lnTo>
                    <a:lnTo>
                      <a:pt x="773763" y="204198"/>
                    </a:lnTo>
                    <a:lnTo>
                      <a:pt x="746042" y="162561"/>
                    </a:lnTo>
                    <a:lnTo>
                      <a:pt x="700078" y="137447"/>
                    </a:lnTo>
                    <a:lnTo>
                      <a:pt x="670351" y="131169"/>
                    </a:lnTo>
                    <a:lnTo>
                      <a:pt x="636123" y="129076"/>
                    </a:lnTo>
                    <a:close/>
                  </a:path>
                  <a:path w="1492250" h="485775" extrusionOk="0">
                    <a:moveTo>
                      <a:pt x="783003" y="339989"/>
                    </a:moveTo>
                    <a:lnTo>
                      <a:pt x="686288" y="339989"/>
                    </a:lnTo>
                    <a:lnTo>
                      <a:pt x="686288" y="413613"/>
                    </a:lnTo>
                    <a:lnTo>
                      <a:pt x="783003" y="413613"/>
                    </a:lnTo>
                    <a:lnTo>
                      <a:pt x="783003" y="339989"/>
                    </a:lnTo>
                    <a:close/>
                  </a:path>
                  <a:path w="1492250" h="485775" extrusionOk="0">
                    <a:moveTo>
                      <a:pt x="990315" y="200026"/>
                    </a:moveTo>
                    <a:lnTo>
                      <a:pt x="896249" y="200026"/>
                    </a:lnTo>
                    <a:lnTo>
                      <a:pt x="896249" y="373658"/>
                    </a:lnTo>
                    <a:lnTo>
                      <a:pt x="903171" y="421232"/>
                    </a:lnTo>
                    <a:lnTo>
                      <a:pt x="923953" y="456332"/>
                    </a:lnTo>
                    <a:lnTo>
                      <a:pt x="957789" y="478012"/>
                    </a:lnTo>
                    <a:lnTo>
                      <a:pt x="1003851" y="485229"/>
                    </a:lnTo>
                    <a:lnTo>
                      <a:pt x="1089669" y="485229"/>
                    </a:lnTo>
                    <a:lnTo>
                      <a:pt x="1089669" y="414278"/>
                    </a:lnTo>
                    <a:lnTo>
                      <a:pt x="1051044" y="414278"/>
                    </a:lnTo>
                    <a:lnTo>
                      <a:pt x="1035474" y="413315"/>
                    </a:lnTo>
                    <a:lnTo>
                      <a:pt x="997922" y="389732"/>
                    </a:lnTo>
                    <a:lnTo>
                      <a:pt x="990315" y="343958"/>
                    </a:lnTo>
                    <a:lnTo>
                      <a:pt x="990315" y="200026"/>
                    </a:lnTo>
                    <a:close/>
                  </a:path>
                  <a:path w="1492250" h="485775" extrusionOk="0">
                    <a:moveTo>
                      <a:pt x="1089669" y="129076"/>
                    </a:moveTo>
                    <a:lnTo>
                      <a:pt x="829876" y="129076"/>
                    </a:lnTo>
                    <a:lnTo>
                      <a:pt x="829876" y="200026"/>
                    </a:lnTo>
                    <a:lnTo>
                      <a:pt x="1089669" y="200026"/>
                    </a:lnTo>
                    <a:lnTo>
                      <a:pt x="1089669" y="129076"/>
                    </a:lnTo>
                    <a:close/>
                  </a:path>
                  <a:path w="1492250" h="485775" extrusionOk="0">
                    <a:moveTo>
                      <a:pt x="990315" y="0"/>
                    </a:moveTo>
                    <a:lnTo>
                      <a:pt x="896249" y="0"/>
                    </a:lnTo>
                    <a:lnTo>
                      <a:pt x="896249" y="129076"/>
                    </a:lnTo>
                    <a:lnTo>
                      <a:pt x="990315" y="129076"/>
                    </a:lnTo>
                    <a:lnTo>
                      <a:pt x="990315" y="0"/>
                    </a:lnTo>
                    <a:close/>
                  </a:path>
                  <a:path w="1492250" h="485775" extrusionOk="0">
                    <a:moveTo>
                      <a:pt x="1345171" y="129076"/>
                    </a:moveTo>
                    <a:lnTo>
                      <a:pt x="1152394" y="129076"/>
                    </a:lnTo>
                    <a:lnTo>
                      <a:pt x="1152394" y="202676"/>
                    </a:lnTo>
                    <a:lnTo>
                      <a:pt x="1309518" y="202676"/>
                    </a:lnTo>
                    <a:lnTo>
                      <a:pt x="1331622" y="203481"/>
                    </a:lnTo>
                    <a:lnTo>
                      <a:pt x="1376018" y="215536"/>
                    </a:lnTo>
                    <a:lnTo>
                      <a:pt x="1394670" y="260102"/>
                    </a:lnTo>
                    <a:lnTo>
                      <a:pt x="1394670" y="269004"/>
                    </a:lnTo>
                    <a:lnTo>
                      <a:pt x="1270882" y="269004"/>
                    </a:lnTo>
                    <a:lnTo>
                      <a:pt x="1235484" y="270657"/>
                    </a:lnTo>
                    <a:lnTo>
                      <a:pt x="1180939" y="283871"/>
                    </a:lnTo>
                    <a:lnTo>
                      <a:pt x="1147427" y="310782"/>
                    </a:lnTo>
                    <a:lnTo>
                      <a:pt x="1130991" y="354353"/>
                    </a:lnTo>
                    <a:lnTo>
                      <a:pt x="1128935" y="382559"/>
                    </a:lnTo>
                    <a:lnTo>
                      <a:pt x="1130720" y="405761"/>
                    </a:lnTo>
                    <a:lnTo>
                      <a:pt x="1144997" y="443732"/>
                    </a:lnTo>
                    <a:lnTo>
                      <a:pt x="1173315" y="470197"/>
                    </a:lnTo>
                    <a:lnTo>
                      <a:pt x="1214158" y="483559"/>
                    </a:lnTo>
                    <a:lnTo>
                      <a:pt x="1239187" y="485229"/>
                    </a:lnTo>
                    <a:lnTo>
                      <a:pt x="1492063" y="485229"/>
                    </a:lnTo>
                    <a:lnTo>
                      <a:pt x="1492063" y="413613"/>
                    </a:lnTo>
                    <a:lnTo>
                      <a:pt x="1277478" y="413613"/>
                    </a:lnTo>
                    <a:lnTo>
                      <a:pt x="1263287" y="413146"/>
                    </a:lnTo>
                    <a:lnTo>
                      <a:pt x="1228838" y="395912"/>
                    </a:lnTo>
                    <a:lnTo>
                      <a:pt x="1226316" y="379933"/>
                    </a:lnTo>
                    <a:lnTo>
                      <a:pt x="1227099" y="369701"/>
                    </a:lnTo>
                    <a:lnTo>
                      <a:pt x="1256523" y="342225"/>
                    </a:lnTo>
                    <a:lnTo>
                      <a:pt x="1284419" y="339989"/>
                    </a:lnTo>
                    <a:lnTo>
                      <a:pt x="1492063" y="339989"/>
                    </a:lnTo>
                    <a:lnTo>
                      <a:pt x="1492063" y="262087"/>
                    </a:lnTo>
                    <a:lnTo>
                      <a:pt x="1482819" y="204198"/>
                    </a:lnTo>
                    <a:lnTo>
                      <a:pt x="1455079" y="162561"/>
                    </a:lnTo>
                    <a:lnTo>
                      <a:pt x="1409124" y="137447"/>
                    </a:lnTo>
                    <a:lnTo>
                      <a:pt x="1379395" y="131169"/>
                    </a:lnTo>
                    <a:lnTo>
                      <a:pt x="1345171" y="129076"/>
                    </a:lnTo>
                    <a:close/>
                  </a:path>
                  <a:path w="1492250" h="485775" extrusionOk="0">
                    <a:moveTo>
                      <a:pt x="1492063" y="339989"/>
                    </a:moveTo>
                    <a:lnTo>
                      <a:pt x="1395347" y="339989"/>
                    </a:lnTo>
                    <a:lnTo>
                      <a:pt x="1395347" y="413613"/>
                    </a:lnTo>
                    <a:lnTo>
                      <a:pt x="1492063" y="413613"/>
                    </a:lnTo>
                    <a:lnTo>
                      <a:pt x="1492063" y="339989"/>
                    </a:lnTo>
                    <a:close/>
                  </a:path>
                </a:pathLst>
              </a:custGeom>
              <a:solidFill>
                <a:srgbClr val="F36E3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"/>
              <p:cNvSpPr/>
              <p:nvPr/>
            </p:nvSpPr>
            <p:spPr>
              <a:xfrm>
                <a:off x="10983599" y="876588"/>
                <a:ext cx="825871" cy="150860"/>
              </a:xfrm>
              <a:custGeom>
                <a:avLst/>
                <a:gdLst/>
                <a:ahLst/>
                <a:cxnLst/>
                <a:rect l="l" t="t" r="r" b="b"/>
                <a:pathLst>
                  <a:path w="1494790" h="273050" extrusionOk="0">
                    <a:moveTo>
                      <a:pt x="44876" y="4508"/>
                    </a:moveTo>
                    <a:lnTo>
                      <a:pt x="0" y="4508"/>
                    </a:lnTo>
                    <a:lnTo>
                      <a:pt x="0" y="268442"/>
                    </a:lnTo>
                    <a:lnTo>
                      <a:pt x="211934" y="268442"/>
                    </a:lnTo>
                    <a:lnTo>
                      <a:pt x="211934" y="237309"/>
                    </a:lnTo>
                    <a:lnTo>
                      <a:pt x="44876" y="237309"/>
                    </a:lnTo>
                    <a:lnTo>
                      <a:pt x="44876" y="4508"/>
                    </a:lnTo>
                    <a:close/>
                  </a:path>
                  <a:path w="1494790" h="273050" extrusionOk="0">
                    <a:moveTo>
                      <a:pt x="511567" y="4508"/>
                    </a:moveTo>
                    <a:lnTo>
                      <a:pt x="266308" y="4508"/>
                    </a:lnTo>
                    <a:lnTo>
                      <a:pt x="266308" y="268442"/>
                    </a:lnTo>
                    <a:lnTo>
                      <a:pt x="519425" y="268442"/>
                    </a:lnTo>
                    <a:lnTo>
                      <a:pt x="519425" y="237309"/>
                    </a:lnTo>
                    <a:lnTo>
                      <a:pt x="311184" y="237309"/>
                    </a:lnTo>
                    <a:lnTo>
                      <a:pt x="311184" y="147442"/>
                    </a:lnTo>
                    <a:lnTo>
                      <a:pt x="498845" y="147442"/>
                    </a:lnTo>
                    <a:lnTo>
                      <a:pt x="498845" y="116480"/>
                    </a:lnTo>
                    <a:lnTo>
                      <a:pt x="311184" y="116480"/>
                    </a:lnTo>
                    <a:lnTo>
                      <a:pt x="311184" y="35618"/>
                    </a:lnTo>
                    <a:lnTo>
                      <a:pt x="511567" y="35618"/>
                    </a:lnTo>
                    <a:lnTo>
                      <a:pt x="511567" y="4508"/>
                    </a:lnTo>
                    <a:close/>
                  </a:path>
                  <a:path w="1494790" h="273050" extrusionOk="0">
                    <a:moveTo>
                      <a:pt x="722790" y="4508"/>
                    </a:moveTo>
                    <a:lnTo>
                      <a:pt x="674449" y="4508"/>
                    </a:lnTo>
                    <a:lnTo>
                      <a:pt x="544192" y="268442"/>
                    </a:lnTo>
                    <a:lnTo>
                      <a:pt x="591844" y="268442"/>
                    </a:lnTo>
                    <a:lnTo>
                      <a:pt x="629103" y="188486"/>
                    </a:lnTo>
                    <a:lnTo>
                      <a:pt x="819553" y="188486"/>
                    </a:lnTo>
                    <a:lnTo>
                      <a:pt x="804596" y="160049"/>
                    </a:lnTo>
                    <a:lnTo>
                      <a:pt x="642043" y="160049"/>
                    </a:lnTo>
                    <a:lnTo>
                      <a:pt x="679302" y="82628"/>
                    </a:lnTo>
                    <a:lnTo>
                      <a:pt x="684863" y="70103"/>
                    </a:lnTo>
                    <a:lnTo>
                      <a:pt x="689761" y="57517"/>
                    </a:lnTo>
                    <a:lnTo>
                      <a:pt x="694001" y="44880"/>
                    </a:lnTo>
                    <a:lnTo>
                      <a:pt x="697587" y="32200"/>
                    </a:lnTo>
                    <a:lnTo>
                      <a:pt x="737354" y="32200"/>
                    </a:lnTo>
                    <a:lnTo>
                      <a:pt x="722790" y="4508"/>
                    </a:lnTo>
                    <a:close/>
                  </a:path>
                  <a:path w="1494790" h="273050" extrusionOk="0">
                    <a:moveTo>
                      <a:pt x="819553" y="188486"/>
                    </a:moveTo>
                    <a:lnTo>
                      <a:pt x="770901" y="188486"/>
                    </a:lnTo>
                    <a:lnTo>
                      <a:pt x="810477" y="268442"/>
                    </a:lnTo>
                    <a:lnTo>
                      <a:pt x="861605" y="268442"/>
                    </a:lnTo>
                    <a:lnTo>
                      <a:pt x="819553" y="188486"/>
                    </a:lnTo>
                    <a:close/>
                  </a:path>
                  <a:path w="1494790" h="273050" extrusionOk="0">
                    <a:moveTo>
                      <a:pt x="737354" y="32200"/>
                    </a:moveTo>
                    <a:lnTo>
                      <a:pt x="697587" y="32200"/>
                    </a:lnTo>
                    <a:lnTo>
                      <a:pt x="702038" y="43665"/>
                    </a:lnTo>
                    <a:lnTo>
                      <a:pt x="707529" y="56617"/>
                    </a:lnTo>
                    <a:lnTo>
                      <a:pt x="714063" y="71048"/>
                    </a:lnTo>
                    <a:lnTo>
                      <a:pt x="721643" y="86953"/>
                    </a:lnTo>
                    <a:lnTo>
                      <a:pt x="757044" y="160049"/>
                    </a:lnTo>
                    <a:lnTo>
                      <a:pt x="804596" y="160049"/>
                    </a:lnTo>
                    <a:lnTo>
                      <a:pt x="737354" y="32200"/>
                    </a:lnTo>
                    <a:close/>
                  </a:path>
                  <a:path w="1494790" h="273050" extrusionOk="0">
                    <a:moveTo>
                      <a:pt x="1014347" y="4508"/>
                    </a:moveTo>
                    <a:lnTo>
                      <a:pt x="897499" y="4508"/>
                    </a:lnTo>
                    <a:lnTo>
                      <a:pt x="897499" y="268442"/>
                    </a:lnTo>
                    <a:lnTo>
                      <a:pt x="1019888" y="268442"/>
                    </a:lnTo>
                    <a:lnTo>
                      <a:pt x="1034822" y="268163"/>
                    </a:lnTo>
                    <a:lnTo>
                      <a:pt x="1074366" y="263922"/>
                    </a:lnTo>
                    <a:lnTo>
                      <a:pt x="1114860" y="250696"/>
                    </a:lnTo>
                    <a:lnTo>
                      <a:pt x="1134559" y="237309"/>
                    </a:lnTo>
                    <a:lnTo>
                      <a:pt x="942364" y="237309"/>
                    </a:lnTo>
                    <a:lnTo>
                      <a:pt x="942364" y="35618"/>
                    </a:lnTo>
                    <a:lnTo>
                      <a:pt x="1135701" y="35618"/>
                    </a:lnTo>
                    <a:lnTo>
                      <a:pt x="1124438" y="27175"/>
                    </a:lnTo>
                    <a:lnTo>
                      <a:pt x="1088752" y="11424"/>
                    </a:lnTo>
                    <a:lnTo>
                      <a:pt x="1049196" y="5453"/>
                    </a:lnTo>
                    <a:lnTo>
                      <a:pt x="1032937" y="4744"/>
                    </a:lnTo>
                    <a:lnTo>
                      <a:pt x="1014347" y="4508"/>
                    </a:lnTo>
                    <a:close/>
                  </a:path>
                  <a:path w="1494790" h="273050" extrusionOk="0">
                    <a:moveTo>
                      <a:pt x="1135701" y="35618"/>
                    </a:moveTo>
                    <a:lnTo>
                      <a:pt x="1013625" y="35618"/>
                    </a:lnTo>
                    <a:lnTo>
                      <a:pt x="1032269" y="35963"/>
                    </a:lnTo>
                    <a:lnTo>
                      <a:pt x="1048162" y="36989"/>
                    </a:lnTo>
                    <a:lnTo>
                      <a:pt x="1094806" y="52273"/>
                    </a:lnTo>
                    <a:lnTo>
                      <a:pt x="1121797" y="83166"/>
                    </a:lnTo>
                    <a:lnTo>
                      <a:pt x="1131631" y="134479"/>
                    </a:lnTo>
                    <a:lnTo>
                      <a:pt x="1131074" y="148870"/>
                    </a:lnTo>
                    <a:lnTo>
                      <a:pt x="1117825" y="195301"/>
                    </a:lnTo>
                    <a:lnTo>
                      <a:pt x="1084568" y="226583"/>
                    </a:lnTo>
                    <a:lnTo>
                      <a:pt x="1044726" y="236090"/>
                    </a:lnTo>
                    <a:lnTo>
                      <a:pt x="1014783" y="237309"/>
                    </a:lnTo>
                    <a:lnTo>
                      <a:pt x="1134559" y="237309"/>
                    </a:lnTo>
                    <a:lnTo>
                      <a:pt x="1164037" y="199446"/>
                    </a:lnTo>
                    <a:lnTo>
                      <a:pt x="1177343" y="149632"/>
                    </a:lnTo>
                    <a:lnTo>
                      <a:pt x="1177907" y="135029"/>
                    </a:lnTo>
                    <a:lnTo>
                      <a:pt x="1177071" y="117876"/>
                    </a:lnTo>
                    <a:lnTo>
                      <a:pt x="1164600" y="72292"/>
                    </a:lnTo>
                    <a:lnTo>
                      <a:pt x="1137023" y="36609"/>
                    </a:lnTo>
                    <a:lnTo>
                      <a:pt x="1135701" y="35618"/>
                    </a:lnTo>
                    <a:close/>
                  </a:path>
                  <a:path w="1494790" h="273050" extrusionOk="0">
                    <a:moveTo>
                      <a:pt x="1266753" y="180777"/>
                    </a:moveTo>
                    <a:lnTo>
                      <a:pt x="1224400" y="183657"/>
                    </a:lnTo>
                    <a:lnTo>
                      <a:pt x="1225917" y="196543"/>
                    </a:lnTo>
                    <a:lnTo>
                      <a:pt x="1229526" y="208739"/>
                    </a:lnTo>
                    <a:lnTo>
                      <a:pt x="1252723" y="240899"/>
                    </a:lnTo>
                    <a:lnTo>
                      <a:pt x="1291829" y="262488"/>
                    </a:lnTo>
                    <a:lnTo>
                      <a:pt x="1346922" y="272306"/>
                    </a:lnTo>
                    <a:lnTo>
                      <a:pt x="1368997" y="272962"/>
                    </a:lnTo>
                    <a:lnTo>
                      <a:pt x="1386780" y="272306"/>
                    </a:lnTo>
                    <a:lnTo>
                      <a:pt x="1434373" y="262580"/>
                    </a:lnTo>
                    <a:lnTo>
                      <a:pt x="1470317" y="242406"/>
                    </a:lnTo>
                    <a:lnTo>
                      <a:pt x="1471084" y="241622"/>
                    </a:lnTo>
                    <a:lnTo>
                      <a:pt x="1366932" y="241622"/>
                    </a:lnTo>
                    <a:lnTo>
                      <a:pt x="1352828" y="241133"/>
                    </a:lnTo>
                    <a:lnTo>
                      <a:pt x="1314875" y="233798"/>
                    </a:lnTo>
                    <a:lnTo>
                      <a:pt x="1280736" y="213264"/>
                    </a:lnTo>
                    <a:lnTo>
                      <a:pt x="1268746" y="190235"/>
                    </a:lnTo>
                    <a:lnTo>
                      <a:pt x="1266753" y="180777"/>
                    </a:lnTo>
                    <a:close/>
                  </a:path>
                  <a:path w="1494790" h="273050" extrusionOk="0">
                    <a:moveTo>
                      <a:pt x="1356734" y="0"/>
                    </a:moveTo>
                    <a:lnTo>
                      <a:pt x="1308891" y="5057"/>
                    </a:lnTo>
                    <a:lnTo>
                      <a:pt x="1269867" y="20077"/>
                    </a:lnTo>
                    <a:lnTo>
                      <a:pt x="1241005" y="53397"/>
                    </a:lnTo>
                    <a:lnTo>
                      <a:pt x="1237363" y="72751"/>
                    </a:lnTo>
                    <a:lnTo>
                      <a:pt x="1238107" y="81614"/>
                    </a:lnTo>
                    <a:lnTo>
                      <a:pt x="1264281" y="119071"/>
                    </a:lnTo>
                    <a:lnTo>
                      <a:pt x="1311230" y="138168"/>
                    </a:lnTo>
                    <a:lnTo>
                      <a:pt x="1372261" y="150731"/>
                    </a:lnTo>
                    <a:lnTo>
                      <a:pt x="1389429" y="154231"/>
                    </a:lnTo>
                    <a:lnTo>
                      <a:pt x="1429635" y="166563"/>
                    </a:lnTo>
                    <a:lnTo>
                      <a:pt x="1451144" y="188486"/>
                    </a:lnTo>
                    <a:lnTo>
                      <a:pt x="1451144" y="204959"/>
                    </a:lnTo>
                    <a:lnTo>
                      <a:pt x="1421471" y="232434"/>
                    </a:lnTo>
                    <a:lnTo>
                      <a:pt x="1379391" y="241248"/>
                    </a:lnTo>
                    <a:lnTo>
                      <a:pt x="1366932" y="241622"/>
                    </a:lnTo>
                    <a:lnTo>
                      <a:pt x="1471084" y="241622"/>
                    </a:lnTo>
                    <a:lnTo>
                      <a:pt x="1493435" y="204286"/>
                    </a:lnTo>
                    <a:lnTo>
                      <a:pt x="1494403" y="193889"/>
                    </a:lnTo>
                    <a:lnTo>
                      <a:pt x="1493522" y="183576"/>
                    </a:lnTo>
                    <a:lnTo>
                      <a:pt x="1472267" y="148573"/>
                    </a:lnTo>
                    <a:lnTo>
                      <a:pt x="1436587" y="129443"/>
                    </a:lnTo>
                    <a:lnTo>
                      <a:pt x="1386692" y="117275"/>
                    </a:lnTo>
                    <a:lnTo>
                      <a:pt x="1361484" y="112614"/>
                    </a:lnTo>
                    <a:lnTo>
                      <a:pt x="1336729" y="107826"/>
                    </a:lnTo>
                    <a:lnTo>
                      <a:pt x="1293814" y="93813"/>
                    </a:lnTo>
                    <a:lnTo>
                      <a:pt x="1280622" y="70400"/>
                    </a:lnTo>
                    <a:lnTo>
                      <a:pt x="1281785" y="62503"/>
                    </a:lnTo>
                    <a:lnTo>
                      <a:pt x="1323408" y="33674"/>
                    </a:lnTo>
                    <a:lnTo>
                      <a:pt x="1358604" y="30766"/>
                    </a:lnTo>
                    <a:lnTo>
                      <a:pt x="1461102" y="30766"/>
                    </a:lnTo>
                    <a:lnTo>
                      <a:pt x="1458998" y="28647"/>
                    </a:lnTo>
                    <a:lnTo>
                      <a:pt x="1423257" y="9429"/>
                    </a:lnTo>
                    <a:lnTo>
                      <a:pt x="1375048" y="589"/>
                    </a:lnTo>
                    <a:lnTo>
                      <a:pt x="1356734" y="0"/>
                    </a:lnTo>
                    <a:close/>
                  </a:path>
                  <a:path w="1494790" h="273050" extrusionOk="0">
                    <a:moveTo>
                      <a:pt x="1461102" y="30766"/>
                    </a:moveTo>
                    <a:lnTo>
                      <a:pt x="1358604" y="30766"/>
                    </a:lnTo>
                    <a:lnTo>
                      <a:pt x="1376956" y="31568"/>
                    </a:lnTo>
                    <a:lnTo>
                      <a:pt x="1392919" y="33971"/>
                    </a:lnTo>
                    <a:lnTo>
                      <a:pt x="1433588" y="59406"/>
                    </a:lnTo>
                    <a:lnTo>
                      <a:pt x="1441198" y="81378"/>
                    </a:lnTo>
                    <a:lnTo>
                      <a:pt x="1484239" y="78831"/>
                    </a:lnTo>
                    <a:lnTo>
                      <a:pt x="1482761" y="67535"/>
                    </a:lnTo>
                    <a:lnTo>
                      <a:pt x="1479493" y="56843"/>
                    </a:lnTo>
                    <a:lnTo>
                      <a:pt x="1474431" y="46758"/>
                    </a:lnTo>
                    <a:lnTo>
                      <a:pt x="1467571" y="37282"/>
                    </a:lnTo>
                    <a:lnTo>
                      <a:pt x="1461102" y="3076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" name="Google Shape;227;p1"/>
            <p:cNvSpPr/>
            <p:nvPr/>
          </p:nvSpPr>
          <p:spPr>
            <a:xfrm>
              <a:off x="7935060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10273841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" name="Google Shape;229;p1"/>
            <p:cNvGrpSpPr/>
            <p:nvPr/>
          </p:nvGrpSpPr>
          <p:grpSpPr>
            <a:xfrm>
              <a:off x="6676223" y="232242"/>
              <a:ext cx="959888" cy="940585"/>
              <a:chOff x="715379" y="449977"/>
              <a:chExt cx="1736725" cy="1701800"/>
            </a:xfrm>
          </p:grpSpPr>
          <p:sp>
            <p:nvSpPr>
              <p:cNvPr id="230" name="Google Shape;230;p1"/>
              <p:cNvSpPr/>
              <p:nvPr/>
            </p:nvSpPr>
            <p:spPr>
              <a:xfrm>
                <a:off x="715379" y="449977"/>
                <a:ext cx="1736725" cy="1701800"/>
              </a:xfrm>
              <a:custGeom>
                <a:avLst/>
                <a:gdLst/>
                <a:ahLst/>
                <a:cxnLst/>
                <a:rect l="l" t="t" r="r" b="b"/>
                <a:pathLst>
                  <a:path w="1736725" h="1701800" extrusionOk="0">
                    <a:moveTo>
                      <a:pt x="1736426" y="0"/>
                    </a:moveTo>
                    <a:lnTo>
                      <a:pt x="0" y="0"/>
                    </a:lnTo>
                    <a:lnTo>
                      <a:pt x="0" y="1701450"/>
                    </a:lnTo>
                    <a:lnTo>
                      <a:pt x="1736426" y="1701450"/>
                    </a:lnTo>
                    <a:lnTo>
                      <a:pt x="1736426" y="0"/>
                    </a:lnTo>
                    <a:close/>
                  </a:path>
                </a:pathLst>
              </a:custGeom>
              <a:solidFill>
                <a:srgbClr val="BD171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"/>
              <p:cNvSpPr/>
              <p:nvPr/>
            </p:nvSpPr>
            <p:spPr>
              <a:xfrm>
                <a:off x="1235717" y="668052"/>
                <a:ext cx="69913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199390" extrusionOk="0">
                    <a:moveTo>
                      <a:pt x="455093" y="0"/>
                    </a:moveTo>
                    <a:lnTo>
                      <a:pt x="243732" y="0"/>
                    </a:lnTo>
                    <a:lnTo>
                      <a:pt x="243732" y="199178"/>
                    </a:lnTo>
                    <a:lnTo>
                      <a:pt x="455093" y="199178"/>
                    </a:lnTo>
                    <a:lnTo>
                      <a:pt x="455093" y="171199"/>
                    </a:lnTo>
                    <a:lnTo>
                      <a:pt x="299289" y="171199"/>
                    </a:lnTo>
                    <a:lnTo>
                      <a:pt x="299289" y="28047"/>
                    </a:lnTo>
                    <a:lnTo>
                      <a:pt x="455093" y="28047"/>
                    </a:lnTo>
                    <a:lnTo>
                      <a:pt x="455093" y="0"/>
                    </a:lnTo>
                    <a:close/>
                  </a:path>
                  <a:path w="699135" h="199390" extrusionOk="0">
                    <a:moveTo>
                      <a:pt x="455093" y="28047"/>
                    </a:moveTo>
                    <a:lnTo>
                      <a:pt x="349464" y="28047"/>
                    </a:lnTo>
                    <a:lnTo>
                      <a:pt x="375707" y="30988"/>
                    </a:lnTo>
                    <a:lnTo>
                      <a:pt x="388879" y="35959"/>
                    </a:lnTo>
                    <a:lnTo>
                      <a:pt x="392964" y="46553"/>
                    </a:lnTo>
                    <a:lnTo>
                      <a:pt x="392022" y="64827"/>
                    </a:lnTo>
                    <a:lnTo>
                      <a:pt x="391926" y="67325"/>
                    </a:lnTo>
                    <a:lnTo>
                      <a:pt x="391728" y="78528"/>
                    </a:lnTo>
                    <a:lnTo>
                      <a:pt x="389752" y="85572"/>
                    </a:lnTo>
                    <a:lnTo>
                      <a:pt x="384300" y="90183"/>
                    </a:lnTo>
                    <a:lnTo>
                      <a:pt x="373658" y="95052"/>
                    </a:lnTo>
                    <a:lnTo>
                      <a:pt x="392401" y="100211"/>
                    </a:lnTo>
                    <a:lnTo>
                      <a:pt x="401903" y="105657"/>
                    </a:lnTo>
                    <a:lnTo>
                      <a:pt x="405095" y="114742"/>
                    </a:lnTo>
                    <a:lnTo>
                      <a:pt x="404906" y="130819"/>
                    </a:lnTo>
                    <a:lnTo>
                      <a:pt x="404154" y="154241"/>
                    </a:lnTo>
                    <a:lnTo>
                      <a:pt x="398893" y="166255"/>
                    </a:lnTo>
                    <a:lnTo>
                      <a:pt x="384614" y="170645"/>
                    </a:lnTo>
                    <a:lnTo>
                      <a:pt x="356806" y="171199"/>
                    </a:lnTo>
                    <a:lnTo>
                      <a:pt x="455093" y="171199"/>
                    </a:lnTo>
                    <a:lnTo>
                      <a:pt x="455093" y="28047"/>
                    </a:lnTo>
                    <a:close/>
                  </a:path>
                  <a:path w="699135" h="199390" extrusionOk="0">
                    <a:moveTo>
                      <a:pt x="351678" y="109976"/>
                    </a:moveTo>
                    <a:lnTo>
                      <a:pt x="324732" y="109976"/>
                    </a:lnTo>
                    <a:lnTo>
                      <a:pt x="324732" y="149082"/>
                    </a:lnTo>
                    <a:lnTo>
                      <a:pt x="351678" y="149082"/>
                    </a:lnTo>
                    <a:lnTo>
                      <a:pt x="355887" y="148944"/>
                    </a:lnTo>
                    <a:lnTo>
                      <a:pt x="365146" y="147018"/>
                    </a:lnTo>
                    <a:lnTo>
                      <a:pt x="374405" y="141034"/>
                    </a:lnTo>
                    <a:lnTo>
                      <a:pt x="378613" y="128720"/>
                    </a:lnTo>
                    <a:lnTo>
                      <a:pt x="378302" y="125759"/>
                    </a:lnTo>
                    <a:lnTo>
                      <a:pt x="375539" y="119262"/>
                    </a:lnTo>
                    <a:lnTo>
                      <a:pt x="367579" y="112808"/>
                    </a:lnTo>
                    <a:lnTo>
                      <a:pt x="351678" y="109976"/>
                    </a:lnTo>
                    <a:close/>
                  </a:path>
                  <a:path w="699135" h="199390" extrusionOk="0">
                    <a:moveTo>
                      <a:pt x="345289" y="50336"/>
                    </a:moveTo>
                    <a:lnTo>
                      <a:pt x="324732" y="50336"/>
                    </a:lnTo>
                    <a:lnTo>
                      <a:pt x="324732" y="87366"/>
                    </a:lnTo>
                    <a:lnTo>
                      <a:pt x="342237" y="87366"/>
                    </a:lnTo>
                    <a:lnTo>
                      <a:pt x="345915" y="87007"/>
                    </a:lnTo>
                    <a:lnTo>
                      <a:pt x="354007" y="84740"/>
                    </a:lnTo>
                    <a:lnTo>
                      <a:pt x="362099" y="78776"/>
                    </a:lnTo>
                    <a:lnTo>
                      <a:pt x="365777" y="67325"/>
                    </a:lnTo>
                    <a:lnTo>
                      <a:pt x="365574" y="64827"/>
                    </a:lnTo>
                    <a:lnTo>
                      <a:pt x="363530" y="59248"/>
                    </a:lnTo>
                    <a:lnTo>
                      <a:pt x="357487" y="53460"/>
                    </a:lnTo>
                    <a:lnTo>
                      <a:pt x="345289" y="50336"/>
                    </a:lnTo>
                    <a:close/>
                  </a:path>
                  <a:path w="699135" h="199390" extrusionOk="0">
                    <a:moveTo>
                      <a:pt x="211360" y="0"/>
                    </a:moveTo>
                    <a:lnTo>
                      <a:pt x="0" y="0"/>
                    </a:lnTo>
                    <a:lnTo>
                      <a:pt x="0" y="199178"/>
                    </a:lnTo>
                    <a:lnTo>
                      <a:pt x="211360" y="199178"/>
                    </a:lnTo>
                    <a:lnTo>
                      <a:pt x="211360" y="171199"/>
                    </a:lnTo>
                    <a:lnTo>
                      <a:pt x="55556" y="171199"/>
                    </a:lnTo>
                    <a:lnTo>
                      <a:pt x="55556" y="28047"/>
                    </a:lnTo>
                    <a:lnTo>
                      <a:pt x="211360" y="28047"/>
                    </a:lnTo>
                    <a:lnTo>
                      <a:pt x="211360" y="0"/>
                    </a:lnTo>
                    <a:close/>
                  </a:path>
                  <a:path w="699135" h="199390" extrusionOk="0">
                    <a:moveTo>
                      <a:pt x="211360" y="28047"/>
                    </a:moveTo>
                    <a:lnTo>
                      <a:pt x="105731" y="28047"/>
                    </a:lnTo>
                    <a:lnTo>
                      <a:pt x="131967" y="30988"/>
                    </a:lnTo>
                    <a:lnTo>
                      <a:pt x="145137" y="35959"/>
                    </a:lnTo>
                    <a:lnTo>
                      <a:pt x="149224" y="46553"/>
                    </a:lnTo>
                    <a:lnTo>
                      <a:pt x="148289" y="64827"/>
                    </a:lnTo>
                    <a:lnTo>
                      <a:pt x="148193" y="67325"/>
                    </a:lnTo>
                    <a:lnTo>
                      <a:pt x="147989" y="78528"/>
                    </a:lnTo>
                    <a:lnTo>
                      <a:pt x="146012" y="85572"/>
                    </a:lnTo>
                    <a:lnTo>
                      <a:pt x="140565" y="90183"/>
                    </a:lnTo>
                    <a:lnTo>
                      <a:pt x="129936" y="95052"/>
                    </a:lnTo>
                    <a:lnTo>
                      <a:pt x="148666" y="100211"/>
                    </a:lnTo>
                    <a:lnTo>
                      <a:pt x="158163" y="105657"/>
                    </a:lnTo>
                    <a:lnTo>
                      <a:pt x="161356" y="114742"/>
                    </a:lnTo>
                    <a:lnTo>
                      <a:pt x="161173" y="130819"/>
                    </a:lnTo>
                    <a:lnTo>
                      <a:pt x="160421" y="154241"/>
                    </a:lnTo>
                    <a:lnTo>
                      <a:pt x="155162" y="166255"/>
                    </a:lnTo>
                    <a:lnTo>
                      <a:pt x="140886" y="170645"/>
                    </a:lnTo>
                    <a:lnTo>
                      <a:pt x="113085" y="171199"/>
                    </a:lnTo>
                    <a:lnTo>
                      <a:pt x="211360" y="171199"/>
                    </a:lnTo>
                    <a:lnTo>
                      <a:pt x="211360" y="28047"/>
                    </a:lnTo>
                    <a:close/>
                  </a:path>
                  <a:path w="699135" h="199390" extrusionOk="0">
                    <a:moveTo>
                      <a:pt x="107945" y="109976"/>
                    </a:moveTo>
                    <a:lnTo>
                      <a:pt x="80999" y="109976"/>
                    </a:lnTo>
                    <a:lnTo>
                      <a:pt x="80999" y="149082"/>
                    </a:lnTo>
                    <a:lnTo>
                      <a:pt x="107945" y="149082"/>
                    </a:lnTo>
                    <a:lnTo>
                      <a:pt x="112156" y="148944"/>
                    </a:lnTo>
                    <a:lnTo>
                      <a:pt x="121419" y="147018"/>
                    </a:lnTo>
                    <a:lnTo>
                      <a:pt x="130681" y="141034"/>
                    </a:lnTo>
                    <a:lnTo>
                      <a:pt x="134891" y="128720"/>
                    </a:lnTo>
                    <a:lnTo>
                      <a:pt x="134579" y="125769"/>
                    </a:lnTo>
                    <a:lnTo>
                      <a:pt x="131812" y="119268"/>
                    </a:lnTo>
                    <a:lnTo>
                      <a:pt x="123848" y="112810"/>
                    </a:lnTo>
                    <a:lnTo>
                      <a:pt x="107945" y="109976"/>
                    </a:lnTo>
                    <a:close/>
                  </a:path>
                  <a:path w="699135" h="199390" extrusionOk="0">
                    <a:moveTo>
                      <a:pt x="101556" y="50336"/>
                    </a:moveTo>
                    <a:lnTo>
                      <a:pt x="80999" y="50336"/>
                    </a:lnTo>
                    <a:lnTo>
                      <a:pt x="80999" y="87366"/>
                    </a:lnTo>
                    <a:lnTo>
                      <a:pt x="98504" y="87366"/>
                    </a:lnTo>
                    <a:lnTo>
                      <a:pt x="102182" y="87007"/>
                    </a:lnTo>
                    <a:lnTo>
                      <a:pt x="110274" y="84740"/>
                    </a:lnTo>
                    <a:lnTo>
                      <a:pt x="118366" y="78776"/>
                    </a:lnTo>
                    <a:lnTo>
                      <a:pt x="122044" y="67325"/>
                    </a:lnTo>
                    <a:lnTo>
                      <a:pt x="121841" y="64827"/>
                    </a:lnTo>
                    <a:lnTo>
                      <a:pt x="119797" y="59248"/>
                    </a:lnTo>
                    <a:lnTo>
                      <a:pt x="113754" y="53460"/>
                    </a:lnTo>
                    <a:lnTo>
                      <a:pt x="101556" y="50336"/>
                    </a:lnTo>
                    <a:close/>
                  </a:path>
                  <a:path w="699135" h="199390" extrusionOk="0">
                    <a:moveTo>
                      <a:pt x="698826" y="0"/>
                    </a:moveTo>
                    <a:lnTo>
                      <a:pt x="487465" y="0"/>
                    </a:lnTo>
                    <a:lnTo>
                      <a:pt x="487465" y="199178"/>
                    </a:lnTo>
                    <a:lnTo>
                      <a:pt x="698826" y="199178"/>
                    </a:lnTo>
                    <a:lnTo>
                      <a:pt x="698826" y="179918"/>
                    </a:lnTo>
                    <a:lnTo>
                      <a:pt x="612663" y="179918"/>
                    </a:lnTo>
                    <a:lnTo>
                      <a:pt x="592976" y="176840"/>
                    </a:lnTo>
                    <a:lnTo>
                      <a:pt x="538739" y="156024"/>
                    </a:lnTo>
                    <a:lnTo>
                      <a:pt x="519310" y="99594"/>
                    </a:lnTo>
                    <a:lnTo>
                      <a:pt x="519157" y="69175"/>
                    </a:lnTo>
                    <a:lnTo>
                      <a:pt x="524799" y="51800"/>
                    </a:lnTo>
                    <a:lnTo>
                      <a:pt x="541359" y="40957"/>
                    </a:lnTo>
                    <a:lnTo>
                      <a:pt x="573960" y="30135"/>
                    </a:lnTo>
                    <a:lnTo>
                      <a:pt x="583091" y="26846"/>
                    </a:lnTo>
                    <a:lnTo>
                      <a:pt x="590523" y="25416"/>
                    </a:lnTo>
                    <a:lnTo>
                      <a:pt x="698826" y="25416"/>
                    </a:lnTo>
                    <a:lnTo>
                      <a:pt x="698826" y="0"/>
                    </a:lnTo>
                    <a:close/>
                  </a:path>
                  <a:path w="699135" h="199390" extrusionOk="0">
                    <a:moveTo>
                      <a:pt x="698826" y="132425"/>
                    </a:moveTo>
                    <a:lnTo>
                      <a:pt x="657001" y="132425"/>
                    </a:lnTo>
                    <a:lnTo>
                      <a:pt x="657001" y="159819"/>
                    </a:lnTo>
                    <a:lnTo>
                      <a:pt x="631074" y="174430"/>
                    </a:lnTo>
                    <a:lnTo>
                      <a:pt x="612663" y="179918"/>
                    </a:lnTo>
                    <a:lnTo>
                      <a:pt x="698826" y="179918"/>
                    </a:lnTo>
                    <a:lnTo>
                      <a:pt x="698826" y="132425"/>
                    </a:lnTo>
                    <a:close/>
                  </a:path>
                  <a:path w="699135" h="199390" extrusionOk="0">
                    <a:moveTo>
                      <a:pt x="601388" y="48581"/>
                    </a:moveTo>
                    <a:lnTo>
                      <a:pt x="554514" y="54175"/>
                    </a:lnTo>
                    <a:lnTo>
                      <a:pt x="545763" y="99594"/>
                    </a:lnTo>
                    <a:lnTo>
                      <a:pt x="545615" y="127318"/>
                    </a:lnTo>
                    <a:lnTo>
                      <a:pt x="551292" y="141831"/>
                    </a:lnTo>
                    <a:lnTo>
                      <a:pt x="567947" y="147875"/>
                    </a:lnTo>
                    <a:lnTo>
                      <a:pt x="600734" y="150195"/>
                    </a:lnTo>
                    <a:lnTo>
                      <a:pt x="615054" y="151537"/>
                    </a:lnTo>
                    <a:lnTo>
                      <a:pt x="625689" y="150133"/>
                    </a:lnTo>
                    <a:lnTo>
                      <a:pt x="637913" y="144318"/>
                    </a:lnTo>
                    <a:lnTo>
                      <a:pt x="657001" y="132425"/>
                    </a:lnTo>
                    <a:lnTo>
                      <a:pt x="698826" y="132425"/>
                    </a:lnTo>
                    <a:lnTo>
                      <a:pt x="698826" y="64756"/>
                    </a:lnTo>
                    <a:lnTo>
                      <a:pt x="655694" y="64756"/>
                    </a:lnTo>
                    <a:lnTo>
                      <a:pt x="640327" y="55579"/>
                    </a:lnTo>
                    <a:lnTo>
                      <a:pt x="629547" y="50835"/>
                    </a:lnTo>
                    <a:lnTo>
                      <a:pt x="618265" y="49008"/>
                    </a:lnTo>
                    <a:lnTo>
                      <a:pt x="601388" y="48581"/>
                    </a:lnTo>
                    <a:close/>
                  </a:path>
                  <a:path w="699135" h="199390" extrusionOk="0">
                    <a:moveTo>
                      <a:pt x="698826" y="25416"/>
                    </a:moveTo>
                    <a:lnTo>
                      <a:pt x="590523" y="25416"/>
                    </a:lnTo>
                    <a:lnTo>
                      <a:pt x="600208" y="25545"/>
                    </a:lnTo>
                    <a:lnTo>
                      <a:pt x="616094" y="26934"/>
                    </a:lnTo>
                    <a:lnTo>
                      <a:pt x="625811" y="28009"/>
                    </a:lnTo>
                    <a:lnTo>
                      <a:pt x="633175" y="29553"/>
                    </a:lnTo>
                    <a:lnTo>
                      <a:pt x="641899" y="32632"/>
                    </a:lnTo>
                    <a:lnTo>
                      <a:pt x="655694" y="38314"/>
                    </a:lnTo>
                    <a:lnTo>
                      <a:pt x="655694" y="64756"/>
                    </a:lnTo>
                    <a:lnTo>
                      <a:pt x="698826" y="64756"/>
                    </a:lnTo>
                    <a:lnTo>
                      <a:pt x="698826" y="254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"/>
              <p:cNvSpPr/>
              <p:nvPr/>
            </p:nvSpPr>
            <p:spPr>
              <a:xfrm>
                <a:off x="1140755" y="943620"/>
                <a:ext cx="186300" cy="2211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"/>
              <p:cNvSpPr/>
              <p:nvPr/>
            </p:nvSpPr>
            <p:spPr>
              <a:xfrm>
                <a:off x="1378267" y="943622"/>
                <a:ext cx="468630" cy="221615"/>
              </a:xfrm>
              <a:custGeom>
                <a:avLst/>
                <a:gdLst/>
                <a:ahLst/>
                <a:cxnLst/>
                <a:rect l="l" t="t" r="r" b="b"/>
                <a:pathLst>
                  <a:path w="468630" h="221615" extrusionOk="0">
                    <a:moveTo>
                      <a:pt x="153797" y="187972"/>
                    </a:moveTo>
                    <a:lnTo>
                      <a:pt x="39293" y="187972"/>
                    </a:lnTo>
                    <a:lnTo>
                      <a:pt x="39293" y="123202"/>
                    </a:lnTo>
                    <a:lnTo>
                      <a:pt x="136156" y="123202"/>
                    </a:lnTo>
                    <a:lnTo>
                      <a:pt x="136156" y="90182"/>
                    </a:lnTo>
                    <a:lnTo>
                      <a:pt x="39293" y="90182"/>
                    </a:lnTo>
                    <a:lnTo>
                      <a:pt x="39293" y="33032"/>
                    </a:lnTo>
                    <a:lnTo>
                      <a:pt x="147916" y="33032"/>
                    </a:lnTo>
                    <a:lnTo>
                      <a:pt x="147916" y="12"/>
                    </a:lnTo>
                    <a:lnTo>
                      <a:pt x="0" y="12"/>
                    </a:lnTo>
                    <a:lnTo>
                      <a:pt x="0" y="33032"/>
                    </a:lnTo>
                    <a:lnTo>
                      <a:pt x="0" y="90182"/>
                    </a:lnTo>
                    <a:lnTo>
                      <a:pt x="0" y="123202"/>
                    </a:lnTo>
                    <a:lnTo>
                      <a:pt x="0" y="187972"/>
                    </a:lnTo>
                    <a:lnTo>
                      <a:pt x="0" y="220992"/>
                    </a:lnTo>
                    <a:lnTo>
                      <a:pt x="153797" y="220992"/>
                    </a:lnTo>
                    <a:lnTo>
                      <a:pt x="153797" y="187972"/>
                    </a:lnTo>
                    <a:close/>
                  </a:path>
                  <a:path w="468630" h="221615" extrusionOk="0">
                    <a:moveTo>
                      <a:pt x="468617" y="0"/>
                    </a:moveTo>
                    <a:lnTo>
                      <a:pt x="427151" y="0"/>
                    </a:lnTo>
                    <a:lnTo>
                      <a:pt x="422605" y="22288"/>
                    </a:lnTo>
                    <a:lnTo>
                      <a:pt x="408266" y="89128"/>
                    </a:lnTo>
                    <a:lnTo>
                      <a:pt x="398056" y="133286"/>
                    </a:lnTo>
                    <a:lnTo>
                      <a:pt x="387235" y="176682"/>
                    </a:lnTo>
                    <a:lnTo>
                      <a:pt x="375932" y="134912"/>
                    </a:lnTo>
                    <a:lnTo>
                      <a:pt x="359575" y="72237"/>
                    </a:lnTo>
                    <a:lnTo>
                      <a:pt x="343903" y="9283"/>
                    </a:lnTo>
                    <a:lnTo>
                      <a:pt x="305219" y="9283"/>
                    </a:lnTo>
                    <a:lnTo>
                      <a:pt x="294779" y="51676"/>
                    </a:lnTo>
                    <a:lnTo>
                      <a:pt x="278396" y="115277"/>
                    </a:lnTo>
                    <a:lnTo>
                      <a:pt x="261302" y="179158"/>
                    </a:lnTo>
                    <a:lnTo>
                      <a:pt x="250380" y="135369"/>
                    </a:lnTo>
                    <a:lnTo>
                      <a:pt x="239941" y="90678"/>
                    </a:lnTo>
                    <a:lnTo>
                      <a:pt x="235038" y="67945"/>
                    </a:lnTo>
                    <a:lnTo>
                      <a:pt x="221056" y="0"/>
                    </a:lnTo>
                    <a:lnTo>
                      <a:pt x="178663" y="0"/>
                    </a:lnTo>
                    <a:lnTo>
                      <a:pt x="192354" y="56083"/>
                    </a:lnTo>
                    <a:lnTo>
                      <a:pt x="206819" y="111696"/>
                    </a:lnTo>
                    <a:lnTo>
                      <a:pt x="222059" y="166789"/>
                    </a:lnTo>
                    <a:lnTo>
                      <a:pt x="238086" y="221259"/>
                    </a:lnTo>
                    <a:lnTo>
                      <a:pt x="279552" y="221259"/>
                    </a:lnTo>
                    <a:lnTo>
                      <a:pt x="290842" y="181559"/>
                    </a:lnTo>
                    <a:lnTo>
                      <a:pt x="323469" y="61887"/>
                    </a:lnTo>
                    <a:lnTo>
                      <a:pt x="339610" y="121767"/>
                    </a:lnTo>
                    <a:lnTo>
                      <a:pt x="367741" y="221259"/>
                    </a:lnTo>
                    <a:lnTo>
                      <a:pt x="409206" y="221259"/>
                    </a:lnTo>
                    <a:lnTo>
                      <a:pt x="424980" y="166789"/>
                    </a:lnTo>
                    <a:lnTo>
                      <a:pt x="440143" y="111696"/>
                    </a:lnTo>
                    <a:lnTo>
                      <a:pt x="454685" y="56083"/>
                    </a:lnTo>
                    <a:lnTo>
                      <a:pt x="468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"/>
              <p:cNvSpPr/>
              <p:nvPr/>
            </p:nvSpPr>
            <p:spPr>
              <a:xfrm>
                <a:off x="1868016" y="938963"/>
                <a:ext cx="158400" cy="2304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"/>
              <p:cNvSpPr/>
              <p:nvPr/>
            </p:nvSpPr>
            <p:spPr>
              <a:xfrm>
                <a:off x="1127648" y="1548271"/>
                <a:ext cx="26225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173355" extrusionOk="0">
                    <a:moveTo>
                      <a:pt x="262029" y="0"/>
                    </a:moveTo>
                    <a:lnTo>
                      <a:pt x="237607" y="0"/>
                    </a:lnTo>
                    <a:lnTo>
                      <a:pt x="190792" y="118293"/>
                    </a:lnTo>
                    <a:lnTo>
                      <a:pt x="142956" y="0"/>
                    </a:lnTo>
                    <a:lnTo>
                      <a:pt x="119566" y="0"/>
                    </a:lnTo>
                    <a:lnTo>
                      <a:pt x="71994" y="118293"/>
                    </a:lnTo>
                    <a:lnTo>
                      <a:pt x="24674" y="0"/>
                    </a:lnTo>
                    <a:lnTo>
                      <a:pt x="0" y="0"/>
                    </a:lnTo>
                    <a:lnTo>
                      <a:pt x="69470" y="173160"/>
                    </a:lnTo>
                    <a:lnTo>
                      <a:pt x="74254" y="173160"/>
                    </a:lnTo>
                    <a:lnTo>
                      <a:pt x="131141" y="32727"/>
                    </a:lnTo>
                    <a:lnTo>
                      <a:pt x="187511" y="173160"/>
                    </a:lnTo>
                    <a:lnTo>
                      <a:pt x="192295" y="173160"/>
                    </a:lnTo>
                    <a:lnTo>
                      <a:pt x="2620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"/>
              <p:cNvSpPr/>
              <p:nvPr/>
            </p:nvSpPr>
            <p:spPr>
              <a:xfrm>
                <a:off x="1391221" y="1546008"/>
                <a:ext cx="184500" cy="17610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"/>
              <p:cNvSpPr/>
              <p:nvPr/>
            </p:nvSpPr>
            <p:spPr>
              <a:xfrm>
                <a:off x="1606425" y="1547918"/>
                <a:ext cx="253500" cy="17190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"/>
              <p:cNvSpPr/>
              <p:nvPr/>
            </p:nvSpPr>
            <p:spPr>
              <a:xfrm>
                <a:off x="1881483" y="1548260"/>
                <a:ext cx="158100" cy="17160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"/>
              <p:cNvSpPr/>
              <p:nvPr/>
            </p:nvSpPr>
            <p:spPr>
              <a:xfrm>
                <a:off x="1150931" y="1763974"/>
                <a:ext cx="97200" cy="176100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"/>
              <p:cNvSpPr/>
              <p:nvPr/>
            </p:nvSpPr>
            <p:spPr>
              <a:xfrm>
                <a:off x="1275003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69" y="148590"/>
                    </a:moveTo>
                    <a:lnTo>
                      <a:pt x="24676" y="148590"/>
                    </a:lnTo>
                    <a:lnTo>
                      <a:pt x="24676" y="95250"/>
                    </a:lnTo>
                    <a:lnTo>
                      <a:pt x="94881" y="95250"/>
                    </a:lnTo>
                    <a:lnTo>
                      <a:pt x="94881" y="73660"/>
                    </a:lnTo>
                    <a:lnTo>
                      <a:pt x="24676" y="73660"/>
                    </a:lnTo>
                    <a:lnTo>
                      <a:pt x="24676" y="21590"/>
                    </a:lnTo>
                    <a:lnTo>
                      <a:pt x="97409" y="21590"/>
                    </a:lnTo>
                    <a:lnTo>
                      <a:pt x="97409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69" y="171450"/>
                    </a:lnTo>
                    <a:lnTo>
                      <a:pt x="99669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"/>
              <p:cNvSpPr/>
              <p:nvPr/>
            </p:nvSpPr>
            <p:spPr>
              <a:xfrm>
                <a:off x="1401364" y="1766237"/>
                <a:ext cx="264600" cy="173100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"/>
              <p:cNvSpPr/>
              <p:nvPr/>
            </p:nvSpPr>
            <p:spPr>
              <a:xfrm>
                <a:off x="1685046" y="1766217"/>
                <a:ext cx="24764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72085" extrusionOk="0">
                    <a:moveTo>
                      <a:pt x="24674" y="0"/>
                    </a:moveTo>
                    <a:lnTo>
                      <a:pt x="0" y="0"/>
                    </a:lnTo>
                    <a:lnTo>
                      <a:pt x="0" y="171669"/>
                    </a:lnTo>
                    <a:lnTo>
                      <a:pt x="24674" y="171669"/>
                    </a:lnTo>
                    <a:lnTo>
                      <a:pt x="246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"/>
              <p:cNvSpPr/>
              <p:nvPr/>
            </p:nvSpPr>
            <p:spPr>
              <a:xfrm>
                <a:off x="1740921" y="1763977"/>
                <a:ext cx="154800" cy="176100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"/>
              <p:cNvSpPr/>
              <p:nvPr/>
            </p:nvSpPr>
            <p:spPr>
              <a:xfrm>
                <a:off x="1925904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56" y="148590"/>
                    </a:moveTo>
                    <a:lnTo>
                      <a:pt x="24663" y="148590"/>
                    </a:lnTo>
                    <a:lnTo>
                      <a:pt x="24663" y="95250"/>
                    </a:lnTo>
                    <a:lnTo>
                      <a:pt x="94869" y="95250"/>
                    </a:lnTo>
                    <a:lnTo>
                      <a:pt x="94869" y="73660"/>
                    </a:lnTo>
                    <a:lnTo>
                      <a:pt x="24663" y="73660"/>
                    </a:lnTo>
                    <a:lnTo>
                      <a:pt x="24663" y="21590"/>
                    </a:lnTo>
                    <a:lnTo>
                      <a:pt x="97396" y="21590"/>
                    </a:lnTo>
                    <a:lnTo>
                      <a:pt x="97396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56" y="171450"/>
                    </a:lnTo>
                    <a:lnTo>
                      <a:pt x="99656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"/>
              <p:cNvSpPr/>
              <p:nvPr/>
            </p:nvSpPr>
            <p:spPr>
              <a:xfrm>
                <a:off x="1127648" y="1347109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4" h="120000" extrusionOk="0">
                    <a:moveTo>
                      <a:pt x="0" y="0"/>
                    </a:moveTo>
                    <a:lnTo>
                      <a:pt x="911896" y="0"/>
                    </a:lnTo>
                  </a:path>
                </a:pathLst>
              </a:custGeom>
              <a:noFill/>
              <a:ln w="134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46" name="Google Shape;246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100690" y="439353"/>
              <a:ext cx="2024416" cy="613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7" name="Google Shape;247;p1"/>
          <p:cNvPicPr preferRelativeResize="0"/>
          <p:nvPr/>
        </p:nvPicPr>
        <p:blipFill rotWithShape="1">
          <a:blip r:embed="rId12">
            <a:alphaModFix/>
          </a:blip>
          <a:srcRect l="49898" t="29329" r="27005" b="30305"/>
          <a:stretch/>
        </p:blipFill>
        <p:spPr>
          <a:xfrm>
            <a:off x="-7871" y="2607812"/>
            <a:ext cx="742168" cy="183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"/>
          <p:cNvPicPr preferRelativeResize="0"/>
          <p:nvPr/>
        </p:nvPicPr>
        <p:blipFill rotWithShape="1">
          <a:blip r:embed="rId12">
            <a:alphaModFix/>
          </a:blip>
          <a:srcRect l="49898" t="29329" r="27005" b="30305"/>
          <a:stretch/>
        </p:blipFill>
        <p:spPr>
          <a:xfrm rot="5400000">
            <a:off x="7873996" y="-545247"/>
            <a:ext cx="742168" cy="183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16667" y="1037490"/>
            <a:ext cx="7739450" cy="49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"/>
          <p:cNvPicPr preferRelativeResize="0"/>
          <p:nvPr/>
        </p:nvPicPr>
        <p:blipFill rotWithShape="1">
          <a:blip r:embed="rId12">
            <a:alphaModFix/>
          </a:blip>
          <a:srcRect l="49898" t="29329" r="27005" b="30305"/>
          <a:stretch/>
        </p:blipFill>
        <p:spPr>
          <a:xfrm rot="-5400000">
            <a:off x="7873995" y="3856087"/>
            <a:ext cx="742165" cy="183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50076" y="1635170"/>
            <a:ext cx="2407425" cy="2805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f8d717b3d9_0_0"/>
          <p:cNvSpPr txBox="1">
            <a:spLocks noGrp="1"/>
          </p:cNvSpPr>
          <p:nvPr>
            <p:ph type="title"/>
          </p:nvPr>
        </p:nvSpPr>
        <p:spPr>
          <a:xfrm>
            <a:off x="538163" y="1746646"/>
            <a:ext cx="7886700" cy="14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‘Click Away’ To </a:t>
            </a:r>
            <a:r>
              <a:rPr lang="en-GB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Look</a:t>
            </a:r>
            <a:r>
              <a:rPr lang="en-GB"/>
              <a:t> Around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7" name="Google Shape;427;gf8d717b3d9_0_0"/>
          <p:cNvGrpSpPr/>
          <p:nvPr/>
        </p:nvGrpSpPr>
        <p:grpSpPr>
          <a:xfrm>
            <a:off x="280873" y="148438"/>
            <a:ext cx="2072292" cy="379714"/>
            <a:chOff x="6676223" y="232242"/>
            <a:chExt cx="5133248" cy="940585"/>
          </a:xfrm>
        </p:grpSpPr>
        <p:grpSp>
          <p:nvGrpSpPr>
            <p:cNvPr id="428" name="Google Shape;428;gf8d717b3d9_0_0"/>
            <p:cNvGrpSpPr/>
            <p:nvPr/>
          </p:nvGrpSpPr>
          <p:grpSpPr>
            <a:xfrm>
              <a:off x="10456026" y="522866"/>
              <a:ext cx="1353445" cy="504582"/>
              <a:chOff x="10456026" y="522866"/>
              <a:chExt cx="1353445" cy="504582"/>
            </a:xfrm>
          </p:grpSpPr>
          <p:grpSp>
            <p:nvGrpSpPr>
              <p:cNvPr id="429" name="Google Shape;429;gf8d717b3d9_0_0"/>
              <p:cNvGrpSpPr/>
              <p:nvPr/>
            </p:nvGrpSpPr>
            <p:grpSpPr>
              <a:xfrm>
                <a:off x="11314887" y="522866"/>
                <a:ext cx="494509" cy="320473"/>
                <a:chOff x="9108110" y="975804"/>
                <a:chExt cx="894715" cy="579831"/>
              </a:xfrm>
            </p:grpSpPr>
            <p:sp>
              <p:nvSpPr>
                <p:cNvPr id="430" name="Google Shape;430;gf8d717b3d9_0_0"/>
                <p:cNvSpPr/>
                <p:nvPr/>
              </p:nvSpPr>
              <p:spPr>
                <a:xfrm>
                  <a:off x="9292196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10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10" y="334213"/>
                      </a:lnTo>
                      <a:lnTo>
                        <a:pt x="157810" y="242519"/>
                      </a:lnTo>
                      <a:close/>
                    </a:path>
                    <a:path w="158115" h="334644" extrusionOk="0">
                      <a:moveTo>
                        <a:pt x="157810" y="121285"/>
                      </a:moveTo>
                      <a:lnTo>
                        <a:pt x="0" y="121285"/>
                      </a:lnTo>
                      <a:lnTo>
                        <a:pt x="0" y="212991"/>
                      </a:lnTo>
                      <a:lnTo>
                        <a:pt x="157810" y="212991"/>
                      </a:lnTo>
                      <a:lnTo>
                        <a:pt x="157810" y="121285"/>
                      </a:lnTo>
                      <a:close/>
                    </a:path>
                    <a:path w="158115" h="334644" extrusionOk="0">
                      <a:moveTo>
                        <a:pt x="157810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10" y="91732"/>
                      </a:lnTo>
                      <a:lnTo>
                        <a:pt x="157810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1" name="Google Shape;431;gf8d717b3d9_0_0"/>
                <p:cNvSpPr/>
                <p:nvPr/>
              </p:nvSpPr>
              <p:spPr>
                <a:xfrm>
                  <a:off x="9476346" y="1339532"/>
                  <a:ext cx="158115" cy="21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213359" extrusionOk="0">
                      <a:moveTo>
                        <a:pt x="157835" y="121234"/>
                      </a:moveTo>
                      <a:lnTo>
                        <a:pt x="0" y="121234"/>
                      </a:lnTo>
                      <a:lnTo>
                        <a:pt x="0" y="212928"/>
                      </a:lnTo>
                      <a:lnTo>
                        <a:pt x="157835" y="212928"/>
                      </a:lnTo>
                      <a:lnTo>
                        <a:pt x="157835" y="121234"/>
                      </a:lnTo>
                      <a:close/>
                    </a:path>
                    <a:path w="158115" h="213359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06"/>
                      </a:lnTo>
                      <a:lnTo>
                        <a:pt x="157835" y="91706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2" name="Google Shape;432;gf8d717b3d9_0_0"/>
                <p:cNvSpPr/>
                <p:nvPr/>
              </p:nvSpPr>
              <p:spPr>
                <a:xfrm>
                  <a:off x="9660445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35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35" y="334213"/>
                      </a:lnTo>
                      <a:lnTo>
                        <a:pt x="157835" y="242519"/>
                      </a:lnTo>
                      <a:close/>
                    </a:path>
                    <a:path w="158115" h="334644" extrusionOk="0">
                      <a:moveTo>
                        <a:pt x="157835" y="121272"/>
                      </a:moveTo>
                      <a:lnTo>
                        <a:pt x="0" y="121272"/>
                      </a:lnTo>
                      <a:lnTo>
                        <a:pt x="0" y="212979"/>
                      </a:lnTo>
                      <a:lnTo>
                        <a:pt x="157835" y="212979"/>
                      </a:lnTo>
                      <a:lnTo>
                        <a:pt x="157835" y="121272"/>
                      </a:lnTo>
                      <a:close/>
                    </a:path>
                    <a:path w="158115" h="334644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35" y="91732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433;gf8d717b3d9_0_0"/>
                <p:cNvSpPr/>
                <p:nvPr/>
              </p:nvSpPr>
              <p:spPr>
                <a:xfrm>
                  <a:off x="9844621" y="1097000"/>
                  <a:ext cx="158115" cy="455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455930" extrusionOk="0">
                      <a:moveTo>
                        <a:pt x="157784" y="363766"/>
                      </a:moveTo>
                      <a:lnTo>
                        <a:pt x="0" y="363766"/>
                      </a:lnTo>
                      <a:lnTo>
                        <a:pt x="0" y="455460"/>
                      </a:lnTo>
                      <a:lnTo>
                        <a:pt x="157784" y="455460"/>
                      </a:lnTo>
                      <a:lnTo>
                        <a:pt x="157784" y="363766"/>
                      </a:lnTo>
                      <a:close/>
                    </a:path>
                    <a:path w="158115" h="455930" extrusionOk="0">
                      <a:moveTo>
                        <a:pt x="157784" y="242519"/>
                      </a:moveTo>
                      <a:lnTo>
                        <a:pt x="0" y="242519"/>
                      </a:lnTo>
                      <a:lnTo>
                        <a:pt x="0" y="334225"/>
                      </a:lnTo>
                      <a:lnTo>
                        <a:pt x="157784" y="334225"/>
                      </a:lnTo>
                      <a:lnTo>
                        <a:pt x="157784" y="242519"/>
                      </a:lnTo>
                      <a:close/>
                    </a:path>
                    <a:path w="158115" h="455930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44"/>
                      </a:lnTo>
                      <a:lnTo>
                        <a:pt x="157784" y="91744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34;gf8d717b3d9_0_0"/>
                <p:cNvSpPr/>
                <p:nvPr/>
              </p:nvSpPr>
              <p:spPr>
                <a:xfrm>
                  <a:off x="9660450" y="1096998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789" y="0"/>
                      </a:moveTo>
                      <a:lnTo>
                        <a:pt x="0" y="0"/>
                      </a:lnTo>
                      <a:lnTo>
                        <a:pt x="0" y="91736"/>
                      </a:lnTo>
                      <a:lnTo>
                        <a:pt x="157789" y="91736"/>
                      </a:lnTo>
                      <a:lnTo>
                        <a:pt x="157789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35;gf8d717b3d9_0_0"/>
                <p:cNvSpPr/>
                <p:nvPr/>
              </p:nvSpPr>
              <p:spPr>
                <a:xfrm>
                  <a:off x="9844621" y="975804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784" y="242404"/>
                      </a:moveTo>
                      <a:lnTo>
                        <a:pt x="0" y="242404"/>
                      </a:lnTo>
                      <a:lnTo>
                        <a:pt x="0" y="334149"/>
                      </a:lnTo>
                      <a:lnTo>
                        <a:pt x="157784" y="334149"/>
                      </a:lnTo>
                      <a:lnTo>
                        <a:pt x="157784" y="242404"/>
                      </a:lnTo>
                      <a:close/>
                    </a:path>
                    <a:path w="158115" h="334644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784" y="91732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36;gf8d717b3d9_0_0"/>
                <p:cNvSpPr/>
                <p:nvPr/>
              </p:nvSpPr>
              <p:spPr>
                <a:xfrm>
                  <a:off x="9292247" y="1552460"/>
                  <a:ext cx="52641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15" h="1905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1308"/>
                      </a:lnTo>
                      <a:lnTo>
                        <a:pt x="157784" y="1308"/>
                      </a:lnTo>
                      <a:lnTo>
                        <a:pt x="157784" y="0"/>
                      </a:lnTo>
                      <a:close/>
                    </a:path>
                    <a:path w="526415" h="1905" extrusionOk="0">
                      <a:moveTo>
                        <a:pt x="341922" y="0"/>
                      </a:moveTo>
                      <a:lnTo>
                        <a:pt x="184099" y="0"/>
                      </a:lnTo>
                      <a:lnTo>
                        <a:pt x="184099" y="1308"/>
                      </a:lnTo>
                      <a:lnTo>
                        <a:pt x="341922" y="1308"/>
                      </a:lnTo>
                      <a:lnTo>
                        <a:pt x="341922" y="0"/>
                      </a:lnTo>
                      <a:close/>
                    </a:path>
                    <a:path w="526415" h="1905" extrusionOk="0">
                      <a:moveTo>
                        <a:pt x="526034" y="0"/>
                      </a:moveTo>
                      <a:lnTo>
                        <a:pt x="368185" y="0"/>
                      </a:lnTo>
                      <a:lnTo>
                        <a:pt x="368185" y="1308"/>
                      </a:lnTo>
                      <a:lnTo>
                        <a:pt x="526034" y="1308"/>
                      </a:lnTo>
                      <a:lnTo>
                        <a:pt x="526034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37;gf8d717b3d9_0_0"/>
                <p:cNvSpPr/>
                <p:nvPr/>
              </p:nvSpPr>
              <p:spPr>
                <a:xfrm>
                  <a:off x="9108113" y="1462087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858" y="0"/>
                      </a:moveTo>
                      <a:lnTo>
                        <a:pt x="0" y="0"/>
                      </a:lnTo>
                      <a:lnTo>
                        <a:pt x="0" y="91713"/>
                      </a:lnTo>
                      <a:lnTo>
                        <a:pt x="157858" y="91713"/>
                      </a:lnTo>
                      <a:lnTo>
                        <a:pt x="157858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38;gf8d717b3d9_0_0"/>
                <p:cNvSpPr/>
                <p:nvPr/>
              </p:nvSpPr>
              <p:spPr>
                <a:xfrm>
                  <a:off x="9108110" y="1552460"/>
                  <a:ext cx="894715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15" h="3175" extrusionOk="0">
                      <a:moveTo>
                        <a:pt x="157861" y="1320"/>
                      </a:moveTo>
                      <a:lnTo>
                        <a:pt x="0" y="1320"/>
                      </a:lnTo>
                      <a:lnTo>
                        <a:pt x="0" y="2679"/>
                      </a:lnTo>
                      <a:lnTo>
                        <a:pt x="157861" y="2679"/>
                      </a:lnTo>
                      <a:lnTo>
                        <a:pt x="157861" y="1320"/>
                      </a:lnTo>
                      <a:close/>
                    </a:path>
                    <a:path w="894715" h="3175" extrusionOk="0">
                      <a:moveTo>
                        <a:pt x="894295" y="0"/>
                      </a:moveTo>
                      <a:lnTo>
                        <a:pt x="736511" y="0"/>
                      </a:lnTo>
                      <a:lnTo>
                        <a:pt x="736511" y="1308"/>
                      </a:lnTo>
                      <a:lnTo>
                        <a:pt x="894295" y="1308"/>
                      </a:lnTo>
                      <a:lnTo>
                        <a:pt x="894295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39" name="Google Shape;439;gf8d717b3d9_0_0"/>
              <p:cNvSpPr/>
              <p:nvPr/>
            </p:nvSpPr>
            <p:spPr>
              <a:xfrm>
                <a:off x="10456026" y="574912"/>
                <a:ext cx="824468" cy="268391"/>
              </a:xfrm>
              <a:custGeom>
                <a:avLst/>
                <a:gdLst/>
                <a:ahLst/>
                <a:cxnLst/>
                <a:rect l="l" t="t" r="r" b="b"/>
                <a:pathLst>
                  <a:path w="1492250" h="485775" extrusionOk="0">
                    <a:moveTo>
                      <a:pt x="354202" y="0"/>
                    </a:moveTo>
                    <a:lnTo>
                      <a:pt x="260458" y="0"/>
                    </a:lnTo>
                    <a:lnTo>
                      <a:pt x="260458" y="129076"/>
                    </a:lnTo>
                    <a:lnTo>
                      <a:pt x="179917" y="129076"/>
                    </a:lnTo>
                    <a:lnTo>
                      <a:pt x="131931" y="132250"/>
                    </a:lnTo>
                    <a:lnTo>
                      <a:pt x="94260" y="141775"/>
                    </a:lnTo>
                    <a:lnTo>
                      <a:pt x="50793" y="170216"/>
                    </a:lnTo>
                    <a:lnTo>
                      <a:pt x="21643" y="209575"/>
                    </a:lnTo>
                    <a:lnTo>
                      <a:pt x="5400" y="252976"/>
                    </a:lnTo>
                    <a:lnTo>
                      <a:pt x="0" y="302707"/>
                    </a:lnTo>
                    <a:lnTo>
                      <a:pt x="2870" y="343419"/>
                    </a:lnTo>
                    <a:lnTo>
                      <a:pt x="25818" y="410591"/>
                    </a:lnTo>
                    <a:lnTo>
                      <a:pt x="71085" y="458123"/>
                    </a:lnTo>
                    <a:lnTo>
                      <a:pt x="134967" y="482216"/>
                    </a:lnTo>
                    <a:lnTo>
                      <a:pt x="173654" y="485229"/>
                    </a:lnTo>
                    <a:lnTo>
                      <a:pt x="354202" y="485229"/>
                    </a:lnTo>
                    <a:lnTo>
                      <a:pt x="354202" y="409001"/>
                    </a:lnTo>
                    <a:lnTo>
                      <a:pt x="196103" y="409001"/>
                    </a:lnTo>
                    <a:lnTo>
                      <a:pt x="171334" y="407586"/>
                    </a:lnTo>
                    <a:lnTo>
                      <a:pt x="133620" y="396278"/>
                    </a:lnTo>
                    <a:lnTo>
                      <a:pt x="104212" y="355884"/>
                    </a:lnTo>
                    <a:lnTo>
                      <a:pt x="98722" y="309624"/>
                    </a:lnTo>
                    <a:lnTo>
                      <a:pt x="100217" y="283730"/>
                    </a:lnTo>
                    <a:lnTo>
                      <a:pt x="112176" y="243878"/>
                    </a:lnTo>
                    <a:lnTo>
                      <a:pt x="154868" y="211957"/>
                    </a:lnTo>
                    <a:lnTo>
                      <a:pt x="203674" y="205969"/>
                    </a:lnTo>
                    <a:lnTo>
                      <a:pt x="354202" y="205969"/>
                    </a:lnTo>
                    <a:lnTo>
                      <a:pt x="354202" y="0"/>
                    </a:lnTo>
                    <a:close/>
                  </a:path>
                  <a:path w="1492250" h="485775" extrusionOk="0">
                    <a:moveTo>
                      <a:pt x="354202" y="205969"/>
                    </a:moveTo>
                    <a:lnTo>
                      <a:pt x="260458" y="205969"/>
                    </a:lnTo>
                    <a:lnTo>
                      <a:pt x="260458" y="409001"/>
                    </a:lnTo>
                    <a:lnTo>
                      <a:pt x="354202" y="409001"/>
                    </a:lnTo>
                    <a:lnTo>
                      <a:pt x="354202" y="205969"/>
                    </a:lnTo>
                    <a:close/>
                  </a:path>
                  <a:path w="1492250" h="485775" extrusionOk="0">
                    <a:moveTo>
                      <a:pt x="636123" y="129076"/>
                    </a:moveTo>
                    <a:lnTo>
                      <a:pt x="443346" y="129076"/>
                    </a:lnTo>
                    <a:lnTo>
                      <a:pt x="443346" y="202676"/>
                    </a:lnTo>
                    <a:lnTo>
                      <a:pt x="600447" y="202676"/>
                    </a:lnTo>
                    <a:lnTo>
                      <a:pt x="622558" y="203481"/>
                    </a:lnTo>
                    <a:lnTo>
                      <a:pt x="666970" y="215536"/>
                    </a:lnTo>
                    <a:lnTo>
                      <a:pt x="685634" y="260102"/>
                    </a:lnTo>
                    <a:lnTo>
                      <a:pt x="685634" y="269004"/>
                    </a:lnTo>
                    <a:lnTo>
                      <a:pt x="561846" y="269004"/>
                    </a:lnTo>
                    <a:lnTo>
                      <a:pt x="526436" y="270657"/>
                    </a:lnTo>
                    <a:lnTo>
                      <a:pt x="471885" y="283871"/>
                    </a:lnTo>
                    <a:lnTo>
                      <a:pt x="438380" y="310782"/>
                    </a:lnTo>
                    <a:lnTo>
                      <a:pt x="421972" y="354353"/>
                    </a:lnTo>
                    <a:lnTo>
                      <a:pt x="419922" y="382559"/>
                    </a:lnTo>
                    <a:lnTo>
                      <a:pt x="421702" y="405761"/>
                    </a:lnTo>
                    <a:lnTo>
                      <a:pt x="435960" y="443732"/>
                    </a:lnTo>
                    <a:lnTo>
                      <a:pt x="464262" y="470197"/>
                    </a:lnTo>
                    <a:lnTo>
                      <a:pt x="505112" y="483559"/>
                    </a:lnTo>
                    <a:lnTo>
                      <a:pt x="530151" y="485229"/>
                    </a:lnTo>
                    <a:lnTo>
                      <a:pt x="783003" y="485229"/>
                    </a:lnTo>
                    <a:lnTo>
                      <a:pt x="783003" y="413613"/>
                    </a:lnTo>
                    <a:lnTo>
                      <a:pt x="568454" y="413613"/>
                    </a:lnTo>
                    <a:lnTo>
                      <a:pt x="554245" y="413146"/>
                    </a:lnTo>
                    <a:lnTo>
                      <a:pt x="519785" y="395912"/>
                    </a:lnTo>
                    <a:lnTo>
                      <a:pt x="517268" y="379933"/>
                    </a:lnTo>
                    <a:lnTo>
                      <a:pt x="518051" y="369701"/>
                    </a:lnTo>
                    <a:lnTo>
                      <a:pt x="547480" y="342225"/>
                    </a:lnTo>
                    <a:lnTo>
                      <a:pt x="575371" y="339989"/>
                    </a:lnTo>
                    <a:lnTo>
                      <a:pt x="783003" y="339989"/>
                    </a:lnTo>
                    <a:lnTo>
                      <a:pt x="783003" y="262087"/>
                    </a:lnTo>
                    <a:lnTo>
                      <a:pt x="773763" y="204198"/>
                    </a:lnTo>
                    <a:lnTo>
                      <a:pt x="746042" y="162561"/>
                    </a:lnTo>
                    <a:lnTo>
                      <a:pt x="700078" y="137447"/>
                    </a:lnTo>
                    <a:lnTo>
                      <a:pt x="670351" y="131169"/>
                    </a:lnTo>
                    <a:lnTo>
                      <a:pt x="636123" y="129076"/>
                    </a:lnTo>
                    <a:close/>
                  </a:path>
                  <a:path w="1492250" h="485775" extrusionOk="0">
                    <a:moveTo>
                      <a:pt x="783003" y="339989"/>
                    </a:moveTo>
                    <a:lnTo>
                      <a:pt x="686288" y="339989"/>
                    </a:lnTo>
                    <a:lnTo>
                      <a:pt x="686288" y="413613"/>
                    </a:lnTo>
                    <a:lnTo>
                      <a:pt x="783003" y="413613"/>
                    </a:lnTo>
                    <a:lnTo>
                      <a:pt x="783003" y="339989"/>
                    </a:lnTo>
                    <a:close/>
                  </a:path>
                  <a:path w="1492250" h="485775" extrusionOk="0">
                    <a:moveTo>
                      <a:pt x="990315" y="200026"/>
                    </a:moveTo>
                    <a:lnTo>
                      <a:pt x="896249" y="200026"/>
                    </a:lnTo>
                    <a:lnTo>
                      <a:pt x="896249" y="373658"/>
                    </a:lnTo>
                    <a:lnTo>
                      <a:pt x="903171" y="421232"/>
                    </a:lnTo>
                    <a:lnTo>
                      <a:pt x="923953" y="456332"/>
                    </a:lnTo>
                    <a:lnTo>
                      <a:pt x="957789" y="478012"/>
                    </a:lnTo>
                    <a:lnTo>
                      <a:pt x="1003851" y="485229"/>
                    </a:lnTo>
                    <a:lnTo>
                      <a:pt x="1089669" y="485229"/>
                    </a:lnTo>
                    <a:lnTo>
                      <a:pt x="1089669" y="414278"/>
                    </a:lnTo>
                    <a:lnTo>
                      <a:pt x="1051044" y="414278"/>
                    </a:lnTo>
                    <a:lnTo>
                      <a:pt x="1035474" y="413315"/>
                    </a:lnTo>
                    <a:lnTo>
                      <a:pt x="997922" y="389732"/>
                    </a:lnTo>
                    <a:lnTo>
                      <a:pt x="990315" y="343958"/>
                    </a:lnTo>
                    <a:lnTo>
                      <a:pt x="990315" y="200026"/>
                    </a:lnTo>
                    <a:close/>
                  </a:path>
                  <a:path w="1492250" h="485775" extrusionOk="0">
                    <a:moveTo>
                      <a:pt x="1089669" y="129076"/>
                    </a:moveTo>
                    <a:lnTo>
                      <a:pt x="829876" y="129076"/>
                    </a:lnTo>
                    <a:lnTo>
                      <a:pt x="829876" y="200026"/>
                    </a:lnTo>
                    <a:lnTo>
                      <a:pt x="1089669" y="200026"/>
                    </a:lnTo>
                    <a:lnTo>
                      <a:pt x="1089669" y="129076"/>
                    </a:lnTo>
                    <a:close/>
                  </a:path>
                  <a:path w="1492250" h="485775" extrusionOk="0">
                    <a:moveTo>
                      <a:pt x="990315" y="0"/>
                    </a:moveTo>
                    <a:lnTo>
                      <a:pt x="896249" y="0"/>
                    </a:lnTo>
                    <a:lnTo>
                      <a:pt x="896249" y="129076"/>
                    </a:lnTo>
                    <a:lnTo>
                      <a:pt x="990315" y="129076"/>
                    </a:lnTo>
                    <a:lnTo>
                      <a:pt x="990315" y="0"/>
                    </a:lnTo>
                    <a:close/>
                  </a:path>
                  <a:path w="1492250" h="485775" extrusionOk="0">
                    <a:moveTo>
                      <a:pt x="1345171" y="129076"/>
                    </a:moveTo>
                    <a:lnTo>
                      <a:pt x="1152394" y="129076"/>
                    </a:lnTo>
                    <a:lnTo>
                      <a:pt x="1152394" y="202676"/>
                    </a:lnTo>
                    <a:lnTo>
                      <a:pt x="1309518" y="202676"/>
                    </a:lnTo>
                    <a:lnTo>
                      <a:pt x="1331622" y="203481"/>
                    </a:lnTo>
                    <a:lnTo>
                      <a:pt x="1376018" y="215536"/>
                    </a:lnTo>
                    <a:lnTo>
                      <a:pt x="1394670" y="260102"/>
                    </a:lnTo>
                    <a:lnTo>
                      <a:pt x="1394670" y="269004"/>
                    </a:lnTo>
                    <a:lnTo>
                      <a:pt x="1270882" y="269004"/>
                    </a:lnTo>
                    <a:lnTo>
                      <a:pt x="1235484" y="270657"/>
                    </a:lnTo>
                    <a:lnTo>
                      <a:pt x="1180939" y="283871"/>
                    </a:lnTo>
                    <a:lnTo>
                      <a:pt x="1147427" y="310782"/>
                    </a:lnTo>
                    <a:lnTo>
                      <a:pt x="1130991" y="354353"/>
                    </a:lnTo>
                    <a:lnTo>
                      <a:pt x="1128935" y="382559"/>
                    </a:lnTo>
                    <a:lnTo>
                      <a:pt x="1130720" y="405761"/>
                    </a:lnTo>
                    <a:lnTo>
                      <a:pt x="1144997" y="443732"/>
                    </a:lnTo>
                    <a:lnTo>
                      <a:pt x="1173315" y="470197"/>
                    </a:lnTo>
                    <a:lnTo>
                      <a:pt x="1214158" y="483559"/>
                    </a:lnTo>
                    <a:lnTo>
                      <a:pt x="1239187" y="485229"/>
                    </a:lnTo>
                    <a:lnTo>
                      <a:pt x="1492063" y="485229"/>
                    </a:lnTo>
                    <a:lnTo>
                      <a:pt x="1492063" y="413613"/>
                    </a:lnTo>
                    <a:lnTo>
                      <a:pt x="1277478" y="413613"/>
                    </a:lnTo>
                    <a:lnTo>
                      <a:pt x="1263287" y="413146"/>
                    </a:lnTo>
                    <a:lnTo>
                      <a:pt x="1228838" y="395912"/>
                    </a:lnTo>
                    <a:lnTo>
                      <a:pt x="1226316" y="379933"/>
                    </a:lnTo>
                    <a:lnTo>
                      <a:pt x="1227099" y="369701"/>
                    </a:lnTo>
                    <a:lnTo>
                      <a:pt x="1256523" y="342225"/>
                    </a:lnTo>
                    <a:lnTo>
                      <a:pt x="1284419" y="339989"/>
                    </a:lnTo>
                    <a:lnTo>
                      <a:pt x="1492063" y="339989"/>
                    </a:lnTo>
                    <a:lnTo>
                      <a:pt x="1492063" y="262087"/>
                    </a:lnTo>
                    <a:lnTo>
                      <a:pt x="1482819" y="204198"/>
                    </a:lnTo>
                    <a:lnTo>
                      <a:pt x="1455079" y="162561"/>
                    </a:lnTo>
                    <a:lnTo>
                      <a:pt x="1409124" y="137447"/>
                    </a:lnTo>
                    <a:lnTo>
                      <a:pt x="1379395" y="131169"/>
                    </a:lnTo>
                    <a:lnTo>
                      <a:pt x="1345171" y="129076"/>
                    </a:lnTo>
                    <a:close/>
                  </a:path>
                  <a:path w="1492250" h="485775" extrusionOk="0">
                    <a:moveTo>
                      <a:pt x="1492063" y="339989"/>
                    </a:moveTo>
                    <a:lnTo>
                      <a:pt x="1395347" y="339989"/>
                    </a:lnTo>
                    <a:lnTo>
                      <a:pt x="1395347" y="413613"/>
                    </a:lnTo>
                    <a:lnTo>
                      <a:pt x="1492063" y="413613"/>
                    </a:lnTo>
                    <a:lnTo>
                      <a:pt x="1492063" y="339989"/>
                    </a:lnTo>
                    <a:close/>
                  </a:path>
                </a:pathLst>
              </a:custGeom>
              <a:solidFill>
                <a:srgbClr val="F36E3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gf8d717b3d9_0_0"/>
              <p:cNvSpPr/>
              <p:nvPr/>
            </p:nvSpPr>
            <p:spPr>
              <a:xfrm>
                <a:off x="10983599" y="876588"/>
                <a:ext cx="825871" cy="150860"/>
              </a:xfrm>
              <a:custGeom>
                <a:avLst/>
                <a:gdLst/>
                <a:ahLst/>
                <a:cxnLst/>
                <a:rect l="l" t="t" r="r" b="b"/>
                <a:pathLst>
                  <a:path w="1494790" h="273050" extrusionOk="0">
                    <a:moveTo>
                      <a:pt x="44876" y="4508"/>
                    </a:moveTo>
                    <a:lnTo>
                      <a:pt x="0" y="4508"/>
                    </a:lnTo>
                    <a:lnTo>
                      <a:pt x="0" y="268442"/>
                    </a:lnTo>
                    <a:lnTo>
                      <a:pt x="211934" y="268442"/>
                    </a:lnTo>
                    <a:lnTo>
                      <a:pt x="211934" y="237309"/>
                    </a:lnTo>
                    <a:lnTo>
                      <a:pt x="44876" y="237309"/>
                    </a:lnTo>
                    <a:lnTo>
                      <a:pt x="44876" y="4508"/>
                    </a:lnTo>
                    <a:close/>
                  </a:path>
                  <a:path w="1494790" h="273050" extrusionOk="0">
                    <a:moveTo>
                      <a:pt x="511567" y="4508"/>
                    </a:moveTo>
                    <a:lnTo>
                      <a:pt x="266308" y="4508"/>
                    </a:lnTo>
                    <a:lnTo>
                      <a:pt x="266308" y="268442"/>
                    </a:lnTo>
                    <a:lnTo>
                      <a:pt x="519425" y="268442"/>
                    </a:lnTo>
                    <a:lnTo>
                      <a:pt x="519425" y="237309"/>
                    </a:lnTo>
                    <a:lnTo>
                      <a:pt x="311184" y="237309"/>
                    </a:lnTo>
                    <a:lnTo>
                      <a:pt x="311184" y="147442"/>
                    </a:lnTo>
                    <a:lnTo>
                      <a:pt x="498845" y="147442"/>
                    </a:lnTo>
                    <a:lnTo>
                      <a:pt x="498845" y="116480"/>
                    </a:lnTo>
                    <a:lnTo>
                      <a:pt x="311184" y="116480"/>
                    </a:lnTo>
                    <a:lnTo>
                      <a:pt x="311184" y="35618"/>
                    </a:lnTo>
                    <a:lnTo>
                      <a:pt x="511567" y="35618"/>
                    </a:lnTo>
                    <a:lnTo>
                      <a:pt x="511567" y="4508"/>
                    </a:lnTo>
                    <a:close/>
                  </a:path>
                  <a:path w="1494790" h="273050" extrusionOk="0">
                    <a:moveTo>
                      <a:pt x="722790" y="4508"/>
                    </a:moveTo>
                    <a:lnTo>
                      <a:pt x="674449" y="4508"/>
                    </a:lnTo>
                    <a:lnTo>
                      <a:pt x="544192" y="268442"/>
                    </a:lnTo>
                    <a:lnTo>
                      <a:pt x="591844" y="268442"/>
                    </a:lnTo>
                    <a:lnTo>
                      <a:pt x="629103" y="188486"/>
                    </a:lnTo>
                    <a:lnTo>
                      <a:pt x="819553" y="188486"/>
                    </a:lnTo>
                    <a:lnTo>
                      <a:pt x="804596" y="160049"/>
                    </a:lnTo>
                    <a:lnTo>
                      <a:pt x="642043" y="160049"/>
                    </a:lnTo>
                    <a:lnTo>
                      <a:pt x="679302" y="82628"/>
                    </a:lnTo>
                    <a:lnTo>
                      <a:pt x="684863" y="70103"/>
                    </a:lnTo>
                    <a:lnTo>
                      <a:pt x="689761" y="57517"/>
                    </a:lnTo>
                    <a:lnTo>
                      <a:pt x="694001" y="44880"/>
                    </a:lnTo>
                    <a:lnTo>
                      <a:pt x="697587" y="32200"/>
                    </a:lnTo>
                    <a:lnTo>
                      <a:pt x="737354" y="32200"/>
                    </a:lnTo>
                    <a:lnTo>
                      <a:pt x="722790" y="4508"/>
                    </a:lnTo>
                    <a:close/>
                  </a:path>
                  <a:path w="1494790" h="273050" extrusionOk="0">
                    <a:moveTo>
                      <a:pt x="819553" y="188486"/>
                    </a:moveTo>
                    <a:lnTo>
                      <a:pt x="770901" y="188486"/>
                    </a:lnTo>
                    <a:lnTo>
                      <a:pt x="810477" y="268442"/>
                    </a:lnTo>
                    <a:lnTo>
                      <a:pt x="861605" y="268442"/>
                    </a:lnTo>
                    <a:lnTo>
                      <a:pt x="819553" y="188486"/>
                    </a:lnTo>
                    <a:close/>
                  </a:path>
                  <a:path w="1494790" h="273050" extrusionOk="0">
                    <a:moveTo>
                      <a:pt x="737354" y="32200"/>
                    </a:moveTo>
                    <a:lnTo>
                      <a:pt x="697587" y="32200"/>
                    </a:lnTo>
                    <a:lnTo>
                      <a:pt x="702038" y="43665"/>
                    </a:lnTo>
                    <a:lnTo>
                      <a:pt x="707529" y="56617"/>
                    </a:lnTo>
                    <a:lnTo>
                      <a:pt x="714063" y="71048"/>
                    </a:lnTo>
                    <a:lnTo>
                      <a:pt x="721643" y="86953"/>
                    </a:lnTo>
                    <a:lnTo>
                      <a:pt x="757044" y="160049"/>
                    </a:lnTo>
                    <a:lnTo>
                      <a:pt x="804596" y="160049"/>
                    </a:lnTo>
                    <a:lnTo>
                      <a:pt x="737354" y="32200"/>
                    </a:lnTo>
                    <a:close/>
                  </a:path>
                  <a:path w="1494790" h="273050" extrusionOk="0">
                    <a:moveTo>
                      <a:pt x="1014347" y="4508"/>
                    </a:moveTo>
                    <a:lnTo>
                      <a:pt x="897499" y="4508"/>
                    </a:lnTo>
                    <a:lnTo>
                      <a:pt x="897499" y="268442"/>
                    </a:lnTo>
                    <a:lnTo>
                      <a:pt x="1019888" y="268442"/>
                    </a:lnTo>
                    <a:lnTo>
                      <a:pt x="1034822" y="268163"/>
                    </a:lnTo>
                    <a:lnTo>
                      <a:pt x="1074366" y="263922"/>
                    </a:lnTo>
                    <a:lnTo>
                      <a:pt x="1114860" y="250696"/>
                    </a:lnTo>
                    <a:lnTo>
                      <a:pt x="1134559" y="237309"/>
                    </a:lnTo>
                    <a:lnTo>
                      <a:pt x="942364" y="237309"/>
                    </a:lnTo>
                    <a:lnTo>
                      <a:pt x="942364" y="35618"/>
                    </a:lnTo>
                    <a:lnTo>
                      <a:pt x="1135701" y="35618"/>
                    </a:lnTo>
                    <a:lnTo>
                      <a:pt x="1124438" y="27175"/>
                    </a:lnTo>
                    <a:lnTo>
                      <a:pt x="1088752" y="11424"/>
                    </a:lnTo>
                    <a:lnTo>
                      <a:pt x="1049196" y="5453"/>
                    </a:lnTo>
                    <a:lnTo>
                      <a:pt x="1032937" y="4744"/>
                    </a:lnTo>
                    <a:lnTo>
                      <a:pt x="1014347" y="4508"/>
                    </a:lnTo>
                    <a:close/>
                  </a:path>
                  <a:path w="1494790" h="273050" extrusionOk="0">
                    <a:moveTo>
                      <a:pt x="1135701" y="35618"/>
                    </a:moveTo>
                    <a:lnTo>
                      <a:pt x="1013625" y="35618"/>
                    </a:lnTo>
                    <a:lnTo>
                      <a:pt x="1032269" y="35963"/>
                    </a:lnTo>
                    <a:lnTo>
                      <a:pt x="1048162" y="36989"/>
                    </a:lnTo>
                    <a:lnTo>
                      <a:pt x="1094806" y="52273"/>
                    </a:lnTo>
                    <a:lnTo>
                      <a:pt x="1121797" y="83166"/>
                    </a:lnTo>
                    <a:lnTo>
                      <a:pt x="1131631" y="134479"/>
                    </a:lnTo>
                    <a:lnTo>
                      <a:pt x="1131074" y="148870"/>
                    </a:lnTo>
                    <a:lnTo>
                      <a:pt x="1117825" y="195301"/>
                    </a:lnTo>
                    <a:lnTo>
                      <a:pt x="1084568" y="226583"/>
                    </a:lnTo>
                    <a:lnTo>
                      <a:pt x="1044726" y="236090"/>
                    </a:lnTo>
                    <a:lnTo>
                      <a:pt x="1014783" y="237309"/>
                    </a:lnTo>
                    <a:lnTo>
                      <a:pt x="1134559" y="237309"/>
                    </a:lnTo>
                    <a:lnTo>
                      <a:pt x="1164037" y="199446"/>
                    </a:lnTo>
                    <a:lnTo>
                      <a:pt x="1177343" y="149632"/>
                    </a:lnTo>
                    <a:lnTo>
                      <a:pt x="1177907" y="135029"/>
                    </a:lnTo>
                    <a:lnTo>
                      <a:pt x="1177071" y="117876"/>
                    </a:lnTo>
                    <a:lnTo>
                      <a:pt x="1164600" y="72292"/>
                    </a:lnTo>
                    <a:lnTo>
                      <a:pt x="1137023" y="36609"/>
                    </a:lnTo>
                    <a:lnTo>
                      <a:pt x="1135701" y="35618"/>
                    </a:lnTo>
                    <a:close/>
                  </a:path>
                  <a:path w="1494790" h="273050" extrusionOk="0">
                    <a:moveTo>
                      <a:pt x="1266753" y="180777"/>
                    </a:moveTo>
                    <a:lnTo>
                      <a:pt x="1224400" y="183657"/>
                    </a:lnTo>
                    <a:lnTo>
                      <a:pt x="1225917" y="196543"/>
                    </a:lnTo>
                    <a:lnTo>
                      <a:pt x="1229526" y="208739"/>
                    </a:lnTo>
                    <a:lnTo>
                      <a:pt x="1252723" y="240899"/>
                    </a:lnTo>
                    <a:lnTo>
                      <a:pt x="1291829" y="262488"/>
                    </a:lnTo>
                    <a:lnTo>
                      <a:pt x="1346922" y="272306"/>
                    </a:lnTo>
                    <a:lnTo>
                      <a:pt x="1368997" y="272962"/>
                    </a:lnTo>
                    <a:lnTo>
                      <a:pt x="1386780" y="272306"/>
                    </a:lnTo>
                    <a:lnTo>
                      <a:pt x="1434373" y="262580"/>
                    </a:lnTo>
                    <a:lnTo>
                      <a:pt x="1470317" y="242406"/>
                    </a:lnTo>
                    <a:lnTo>
                      <a:pt x="1471084" y="241622"/>
                    </a:lnTo>
                    <a:lnTo>
                      <a:pt x="1366932" y="241622"/>
                    </a:lnTo>
                    <a:lnTo>
                      <a:pt x="1352828" y="241133"/>
                    </a:lnTo>
                    <a:lnTo>
                      <a:pt x="1314875" y="233798"/>
                    </a:lnTo>
                    <a:lnTo>
                      <a:pt x="1280736" y="213264"/>
                    </a:lnTo>
                    <a:lnTo>
                      <a:pt x="1268746" y="190235"/>
                    </a:lnTo>
                    <a:lnTo>
                      <a:pt x="1266753" y="180777"/>
                    </a:lnTo>
                    <a:close/>
                  </a:path>
                  <a:path w="1494790" h="273050" extrusionOk="0">
                    <a:moveTo>
                      <a:pt x="1356734" y="0"/>
                    </a:moveTo>
                    <a:lnTo>
                      <a:pt x="1308891" y="5057"/>
                    </a:lnTo>
                    <a:lnTo>
                      <a:pt x="1269867" y="20077"/>
                    </a:lnTo>
                    <a:lnTo>
                      <a:pt x="1241005" y="53397"/>
                    </a:lnTo>
                    <a:lnTo>
                      <a:pt x="1237363" y="72751"/>
                    </a:lnTo>
                    <a:lnTo>
                      <a:pt x="1238107" y="81614"/>
                    </a:lnTo>
                    <a:lnTo>
                      <a:pt x="1264281" y="119071"/>
                    </a:lnTo>
                    <a:lnTo>
                      <a:pt x="1311230" y="138168"/>
                    </a:lnTo>
                    <a:lnTo>
                      <a:pt x="1372261" y="150731"/>
                    </a:lnTo>
                    <a:lnTo>
                      <a:pt x="1389429" y="154231"/>
                    </a:lnTo>
                    <a:lnTo>
                      <a:pt x="1429635" y="166563"/>
                    </a:lnTo>
                    <a:lnTo>
                      <a:pt x="1451144" y="188486"/>
                    </a:lnTo>
                    <a:lnTo>
                      <a:pt x="1451144" y="204959"/>
                    </a:lnTo>
                    <a:lnTo>
                      <a:pt x="1421471" y="232434"/>
                    </a:lnTo>
                    <a:lnTo>
                      <a:pt x="1379391" y="241248"/>
                    </a:lnTo>
                    <a:lnTo>
                      <a:pt x="1366932" y="241622"/>
                    </a:lnTo>
                    <a:lnTo>
                      <a:pt x="1471084" y="241622"/>
                    </a:lnTo>
                    <a:lnTo>
                      <a:pt x="1493435" y="204286"/>
                    </a:lnTo>
                    <a:lnTo>
                      <a:pt x="1494403" y="193889"/>
                    </a:lnTo>
                    <a:lnTo>
                      <a:pt x="1493522" y="183576"/>
                    </a:lnTo>
                    <a:lnTo>
                      <a:pt x="1472267" y="148573"/>
                    </a:lnTo>
                    <a:lnTo>
                      <a:pt x="1436587" y="129443"/>
                    </a:lnTo>
                    <a:lnTo>
                      <a:pt x="1386692" y="117275"/>
                    </a:lnTo>
                    <a:lnTo>
                      <a:pt x="1361484" y="112614"/>
                    </a:lnTo>
                    <a:lnTo>
                      <a:pt x="1336729" y="107826"/>
                    </a:lnTo>
                    <a:lnTo>
                      <a:pt x="1293814" y="93813"/>
                    </a:lnTo>
                    <a:lnTo>
                      <a:pt x="1280622" y="70400"/>
                    </a:lnTo>
                    <a:lnTo>
                      <a:pt x="1281785" y="62503"/>
                    </a:lnTo>
                    <a:lnTo>
                      <a:pt x="1323408" y="33674"/>
                    </a:lnTo>
                    <a:lnTo>
                      <a:pt x="1358604" y="30766"/>
                    </a:lnTo>
                    <a:lnTo>
                      <a:pt x="1461102" y="30766"/>
                    </a:lnTo>
                    <a:lnTo>
                      <a:pt x="1458998" y="28647"/>
                    </a:lnTo>
                    <a:lnTo>
                      <a:pt x="1423257" y="9429"/>
                    </a:lnTo>
                    <a:lnTo>
                      <a:pt x="1375048" y="589"/>
                    </a:lnTo>
                    <a:lnTo>
                      <a:pt x="1356734" y="0"/>
                    </a:lnTo>
                    <a:close/>
                  </a:path>
                  <a:path w="1494790" h="273050" extrusionOk="0">
                    <a:moveTo>
                      <a:pt x="1461102" y="30766"/>
                    </a:moveTo>
                    <a:lnTo>
                      <a:pt x="1358604" y="30766"/>
                    </a:lnTo>
                    <a:lnTo>
                      <a:pt x="1376956" y="31568"/>
                    </a:lnTo>
                    <a:lnTo>
                      <a:pt x="1392919" y="33971"/>
                    </a:lnTo>
                    <a:lnTo>
                      <a:pt x="1433588" y="59406"/>
                    </a:lnTo>
                    <a:lnTo>
                      <a:pt x="1441198" y="81378"/>
                    </a:lnTo>
                    <a:lnTo>
                      <a:pt x="1484239" y="78831"/>
                    </a:lnTo>
                    <a:lnTo>
                      <a:pt x="1482761" y="67535"/>
                    </a:lnTo>
                    <a:lnTo>
                      <a:pt x="1479493" y="56843"/>
                    </a:lnTo>
                    <a:lnTo>
                      <a:pt x="1474431" y="46758"/>
                    </a:lnTo>
                    <a:lnTo>
                      <a:pt x="1467571" y="37282"/>
                    </a:lnTo>
                    <a:lnTo>
                      <a:pt x="1461102" y="3076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1" name="Google Shape;441;gf8d717b3d9_0_0"/>
            <p:cNvSpPr/>
            <p:nvPr/>
          </p:nvSpPr>
          <p:spPr>
            <a:xfrm>
              <a:off x="7935060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gf8d717b3d9_0_0"/>
            <p:cNvSpPr/>
            <p:nvPr/>
          </p:nvSpPr>
          <p:spPr>
            <a:xfrm>
              <a:off x="10273841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3" name="Google Shape;443;gf8d717b3d9_0_0"/>
            <p:cNvGrpSpPr/>
            <p:nvPr/>
          </p:nvGrpSpPr>
          <p:grpSpPr>
            <a:xfrm>
              <a:off x="6676223" y="232242"/>
              <a:ext cx="959888" cy="940585"/>
              <a:chOff x="715379" y="449977"/>
              <a:chExt cx="1736725" cy="1701800"/>
            </a:xfrm>
          </p:grpSpPr>
          <p:sp>
            <p:nvSpPr>
              <p:cNvPr id="444" name="Google Shape;444;gf8d717b3d9_0_0"/>
              <p:cNvSpPr/>
              <p:nvPr/>
            </p:nvSpPr>
            <p:spPr>
              <a:xfrm>
                <a:off x="715379" y="449977"/>
                <a:ext cx="1736725" cy="1701800"/>
              </a:xfrm>
              <a:custGeom>
                <a:avLst/>
                <a:gdLst/>
                <a:ahLst/>
                <a:cxnLst/>
                <a:rect l="l" t="t" r="r" b="b"/>
                <a:pathLst>
                  <a:path w="1736725" h="1701800" extrusionOk="0">
                    <a:moveTo>
                      <a:pt x="1736426" y="0"/>
                    </a:moveTo>
                    <a:lnTo>
                      <a:pt x="0" y="0"/>
                    </a:lnTo>
                    <a:lnTo>
                      <a:pt x="0" y="1701450"/>
                    </a:lnTo>
                    <a:lnTo>
                      <a:pt x="1736426" y="1701450"/>
                    </a:lnTo>
                    <a:lnTo>
                      <a:pt x="1736426" y="0"/>
                    </a:lnTo>
                    <a:close/>
                  </a:path>
                </a:pathLst>
              </a:custGeom>
              <a:solidFill>
                <a:srgbClr val="BD171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gf8d717b3d9_0_0"/>
              <p:cNvSpPr/>
              <p:nvPr/>
            </p:nvSpPr>
            <p:spPr>
              <a:xfrm>
                <a:off x="1235717" y="668052"/>
                <a:ext cx="69913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199390" extrusionOk="0">
                    <a:moveTo>
                      <a:pt x="455093" y="0"/>
                    </a:moveTo>
                    <a:lnTo>
                      <a:pt x="243732" y="0"/>
                    </a:lnTo>
                    <a:lnTo>
                      <a:pt x="243732" y="199178"/>
                    </a:lnTo>
                    <a:lnTo>
                      <a:pt x="455093" y="199178"/>
                    </a:lnTo>
                    <a:lnTo>
                      <a:pt x="455093" y="171199"/>
                    </a:lnTo>
                    <a:lnTo>
                      <a:pt x="299289" y="171199"/>
                    </a:lnTo>
                    <a:lnTo>
                      <a:pt x="299289" y="28047"/>
                    </a:lnTo>
                    <a:lnTo>
                      <a:pt x="455093" y="28047"/>
                    </a:lnTo>
                    <a:lnTo>
                      <a:pt x="455093" y="0"/>
                    </a:lnTo>
                    <a:close/>
                  </a:path>
                  <a:path w="699135" h="199390" extrusionOk="0">
                    <a:moveTo>
                      <a:pt x="455093" y="28047"/>
                    </a:moveTo>
                    <a:lnTo>
                      <a:pt x="349464" y="28047"/>
                    </a:lnTo>
                    <a:lnTo>
                      <a:pt x="375707" y="30988"/>
                    </a:lnTo>
                    <a:lnTo>
                      <a:pt x="388879" y="35959"/>
                    </a:lnTo>
                    <a:lnTo>
                      <a:pt x="392964" y="46553"/>
                    </a:lnTo>
                    <a:lnTo>
                      <a:pt x="392022" y="64827"/>
                    </a:lnTo>
                    <a:lnTo>
                      <a:pt x="391926" y="67325"/>
                    </a:lnTo>
                    <a:lnTo>
                      <a:pt x="391728" y="78528"/>
                    </a:lnTo>
                    <a:lnTo>
                      <a:pt x="389752" y="85572"/>
                    </a:lnTo>
                    <a:lnTo>
                      <a:pt x="384300" y="90183"/>
                    </a:lnTo>
                    <a:lnTo>
                      <a:pt x="373658" y="95052"/>
                    </a:lnTo>
                    <a:lnTo>
                      <a:pt x="392401" y="100211"/>
                    </a:lnTo>
                    <a:lnTo>
                      <a:pt x="401903" y="105657"/>
                    </a:lnTo>
                    <a:lnTo>
                      <a:pt x="405095" y="114742"/>
                    </a:lnTo>
                    <a:lnTo>
                      <a:pt x="404906" y="130819"/>
                    </a:lnTo>
                    <a:lnTo>
                      <a:pt x="404154" y="154241"/>
                    </a:lnTo>
                    <a:lnTo>
                      <a:pt x="398893" y="166255"/>
                    </a:lnTo>
                    <a:lnTo>
                      <a:pt x="384614" y="170645"/>
                    </a:lnTo>
                    <a:lnTo>
                      <a:pt x="356806" y="171199"/>
                    </a:lnTo>
                    <a:lnTo>
                      <a:pt x="455093" y="171199"/>
                    </a:lnTo>
                    <a:lnTo>
                      <a:pt x="455093" y="28047"/>
                    </a:lnTo>
                    <a:close/>
                  </a:path>
                  <a:path w="699135" h="199390" extrusionOk="0">
                    <a:moveTo>
                      <a:pt x="351678" y="109976"/>
                    </a:moveTo>
                    <a:lnTo>
                      <a:pt x="324732" y="109976"/>
                    </a:lnTo>
                    <a:lnTo>
                      <a:pt x="324732" y="149082"/>
                    </a:lnTo>
                    <a:lnTo>
                      <a:pt x="351678" y="149082"/>
                    </a:lnTo>
                    <a:lnTo>
                      <a:pt x="355887" y="148944"/>
                    </a:lnTo>
                    <a:lnTo>
                      <a:pt x="365146" y="147018"/>
                    </a:lnTo>
                    <a:lnTo>
                      <a:pt x="374405" y="141034"/>
                    </a:lnTo>
                    <a:lnTo>
                      <a:pt x="378613" y="128720"/>
                    </a:lnTo>
                    <a:lnTo>
                      <a:pt x="378302" y="125759"/>
                    </a:lnTo>
                    <a:lnTo>
                      <a:pt x="375539" y="119262"/>
                    </a:lnTo>
                    <a:lnTo>
                      <a:pt x="367579" y="112808"/>
                    </a:lnTo>
                    <a:lnTo>
                      <a:pt x="351678" y="109976"/>
                    </a:lnTo>
                    <a:close/>
                  </a:path>
                  <a:path w="699135" h="199390" extrusionOk="0">
                    <a:moveTo>
                      <a:pt x="345289" y="50336"/>
                    </a:moveTo>
                    <a:lnTo>
                      <a:pt x="324732" y="50336"/>
                    </a:lnTo>
                    <a:lnTo>
                      <a:pt x="324732" y="87366"/>
                    </a:lnTo>
                    <a:lnTo>
                      <a:pt x="342237" y="87366"/>
                    </a:lnTo>
                    <a:lnTo>
                      <a:pt x="345915" y="87007"/>
                    </a:lnTo>
                    <a:lnTo>
                      <a:pt x="354007" y="84740"/>
                    </a:lnTo>
                    <a:lnTo>
                      <a:pt x="362099" y="78776"/>
                    </a:lnTo>
                    <a:lnTo>
                      <a:pt x="365777" y="67325"/>
                    </a:lnTo>
                    <a:lnTo>
                      <a:pt x="365574" y="64827"/>
                    </a:lnTo>
                    <a:lnTo>
                      <a:pt x="363530" y="59248"/>
                    </a:lnTo>
                    <a:lnTo>
                      <a:pt x="357487" y="53460"/>
                    </a:lnTo>
                    <a:lnTo>
                      <a:pt x="345289" y="50336"/>
                    </a:lnTo>
                    <a:close/>
                  </a:path>
                  <a:path w="699135" h="199390" extrusionOk="0">
                    <a:moveTo>
                      <a:pt x="211360" y="0"/>
                    </a:moveTo>
                    <a:lnTo>
                      <a:pt x="0" y="0"/>
                    </a:lnTo>
                    <a:lnTo>
                      <a:pt x="0" y="199178"/>
                    </a:lnTo>
                    <a:lnTo>
                      <a:pt x="211360" y="199178"/>
                    </a:lnTo>
                    <a:lnTo>
                      <a:pt x="211360" y="171199"/>
                    </a:lnTo>
                    <a:lnTo>
                      <a:pt x="55556" y="171199"/>
                    </a:lnTo>
                    <a:lnTo>
                      <a:pt x="55556" y="28047"/>
                    </a:lnTo>
                    <a:lnTo>
                      <a:pt x="211360" y="28047"/>
                    </a:lnTo>
                    <a:lnTo>
                      <a:pt x="211360" y="0"/>
                    </a:lnTo>
                    <a:close/>
                  </a:path>
                  <a:path w="699135" h="199390" extrusionOk="0">
                    <a:moveTo>
                      <a:pt x="211360" y="28047"/>
                    </a:moveTo>
                    <a:lnTo>
                      <a:pt x="105731" y="28047"/>
                    </a:lnTo>
                    <a:lnTo>
                      <a:pt x="131967" y="30988"/>
                    </a:lnTo>
                    <a:lnTo>
                      <a:pt x="145137" y="35959"/>
                    </a:lnTo>
                    <a:lnTo>
                      <a:pt x="149224" y="46553"/>
                    </a:lnTo>
                    <a:lnTo>
                      <a:pt x="148289" y="64827"/>
                    </a:lnTo>
                    <a:lnTo>
                      <a:pt x="148193" y="67325"/>
                    </a:lnTo>
                    <a:lnTo>
                      <a:pt x="147989" y="78528"/>
                    </a:lnTo>
                    <a:lnTo>
                      <a:pt x="146012" y="85572"/>
                    </a:lnTo>
                    <a:lnTo>
                      <a:pt x="140565" y="90183"/>
                    </a:lnTo>
                    <a:lnTo>
                      <a:pt x="129936" y="95052"/>
                    </a:lnTo>
                    <a:lnTo>
                      <a:pt x="148666" y="100211"/>
                    </a:lnTo>
                    <a:lnTo>
                      <a:pt x="158163" y="105657"/>
                    </a:lnTo>
                    <a:lnTo>
                      <a:pt x="161356" y="114742"/>
                    </a:lnTo>
                    <a:lnTo>
                      <a:pt x="161173" y="130819"/>
                    </a:lnTo>
                    <a:lnTo>
                      <a:pt x="160421" y="154241"/>
                    </a:lnTo>
                    <a:lnTo>
                      <a:pt x="155162" y="166255"/>
                    </a:lnTo>
                    <a:lnTo>
                      <a:pt x="140886" y="170645"/>
                    </a:lnTo>
                    <a:lnTo>
                      <a:pt x="113085" y="171199"/>
                    </a:lnTo>
                    <a:lnTo>
                      <a:pt x="211360" y="171199"/>
                    </a:lnTo>
                    <a:lnTo>
                      <a:pt x="211360" y="28047"/>
                    </a:lnTo>
                    <a:close/>
                  </a:path>
                  <a:path w="699135" h="199390" extrusionOk="0">
                    <a:moveTo>
                      <a:pt x="107945" y="109976"/>
                    </a:moveTo>
                    <a:lnTo>
                      <a:pt x="80999" y="109976"/>
                    </a:lnTo>
                    <a:lnTo>
                      <a:pt x="80999" y="149082"/>
                    </a:lnTo>
                    <a:lnTo>
                      <a:pt x="107945" y="149082"/>
                    </a:lnTo>
                    <a:lnTo>
                      <a:pt x="112156" y="148944"/>
                    </a:lnTo>
                    <a:lnTo>
                      <a:pt x="121419" y="147018"/>
                    </a:lnTo>
                    <a:lnTo>
                      <a:pt x="130681" y="141034"/>
                    </a:lnTo>
                    <a:lnTo>
                      <a:pt x="134891" y="128720"/>
                    </a:lnTo>
                    <a:lnTo>
                      <a:pt x="134579" y="125769"/>
                    </a:lnTo>
                    <a:lnTo>
                      <a:pt x="131812" y="119268"/>
                    </a:lnTo>
                    <a:lnTo>
                      <a:pt x="123848" y="112810"/>
                    </a:lnTo>
                    <a:lnTo>
                      <a:pt x="107945" y="109976"/>
                    </a:lnTo>
                    <a:close/>
                  </a:path>
                  <a:path w="699135" h="199390" extrusionOk="0">
                    <a:moveTo>
                      <a:pt x="101556" y="50336"/>
                    </a:moveTo>
                    <a:lnTo>
                      <a:pt x="80999" y="50336"/>
                    </a:lnTo>
                    <a:lnTo>
                      <a:pt x="80999" y="87366"/>
                    </a:lnTo>
                    <a:lnTo>
                      <a:pt x="98504" y="87366"/>
                    </a:lnTo>
                    <a:lnTo>
                      <a:pt x="102182" y="87007"/>
                    </a:lnTo>
                    <a:lnTo>
                      <a:pt x="110274" y="84740"/>
                    </a:lnTo>
                    <a:lnTo>
                      <a:pt x="118366" y="78776"/>
                    </a:lnTo>
                    <a:lnTo>
                      <a:pt x="122044" y="67325"/>
                    </a:lnTo>
                    <a:lnTo>
                      <a:pt x="121841" y="64827"/>
                    </a:lnTo>
                    <a:lnTo>
                      <a:pt x="119797" y="59248"/>
                    </a:lnTo>
                    <a:lnTo>
                      <a:pt x="113754" y="53460"/>
                    </a:lnTo>
                    <a:lnTo>
                      <a:pt x="101556" y="50336"/>
                    </a:lnTo>
                    <a:close/>
                  </a:path>
                  <a:path w="699135" h="199390" extrusionOk="0">
                    <a:moveTo>
                      <a:pt x="698826" y="0"/>
                    </a:moveTo>
                    <a:lnTo>
                      <a:pt x="487465" y="0"/>
                    </a:lnTo>
                    <a:lnTo>
                      <a:pt x="487465" y="199178"/>
                    </a:lnTo>
                    <a:lnTo>
                      <a:pt x="698826" y="199178"/>
                    </a:lnTo>
                    <a:lnTo>
                      <a:pt x="698826" y="179918"/>
                    </a:lnTo>
                    <a:lnTo>
                      <a:pt x="612663" y="179918"/>
                    </a:lnTo>
                    <a:lnTo>
                      <a:pt x="592976" y="176840"/>
                    </a:lnTo>
                    <a:lnTo>
                      <a:pt x="538739" y="156024"/>
                    </a:lnTo>
                    <a:lnTo>
                      <a:pt x="519310" y="99594"/>
                    </a:lnTo>
                    <a:lnTo>
                      <a:pt x="519157" y="69175"/>
                    </a:lnTo>
                    <a:lnTo>
                      <a:pt x="524799" y="51800"/>
                    </a:lnTo>
                    <a:lnTo>
                      <a:pt x="541359" y="40957"/>
                    </a:lnTo>
                    <a:lnTo>
                      <a:pt x="573960" y="30135"/>
                    </a:lnTo>
                    <a:lnTo>
                      <a:pt x="583091" y="26846"/>
                    </a:lnTo>
                    <a:lnTo>
                      <a:pt x="590523" y="25416"/>
                    </a:lnTo>
                    <a:lnTo>
                      <a:pt x="698826" y="25416"/>
                    </a:lnTo>
                    <a:lnTo>
                      <a:pt x="698826" y="0"/>
                    </a:lnTo>
                    <a:close/>
                  </a:path>
                  <a:path w="699135" h="199390" extrusionOk="0">
                    <a:moveTo>
                      <a:pt x="698826" y="132425"/>
                    </a:moveTo>
                    <a:lnTo>
                      <a:pt x="657001" y="132425"/>
                    </a:lnTo>
                    <a:lnTo>
                      <a:pt x="657001" y="159819"/>
                    </a:lnTo>
                    <a:lnTo>
                      <a:pt x="631074" y="174430"/>
                    </a:lnTo>
                    <a:lnTo>
                      <a:pt x="612663" y="179918"/>
                    </a:lnTo>
                    <a:lnTo>
                      <a:pt x="698826" y="179918"/>
                    </a:lnTo>
                    <a:lnTo>
                      <a:pt x="698826" y="132425"/>
                    </a:lnTo>
                    <a:close/>
                  </a:path>
                  <a:path w="699135" h="199390" extrusionOk="0">
                    <a:moveTo>
                      <a:pt x="601388" y="48581"/>
                    </a:moveTo>
                    <a:lnTo>
                      <a:pt x="554514" y="54175"/>
                    </a:lnTo>
                    <a:lnTo>
                      <a:pt x="545763" y="99594"/>
                    </a:lnTo>
                    <a:lnTo>
                      <a:pt x="545615" y="127318"/>
                    </a:lnTo>
                    <a:lnTo>
                      <a:pt x="551292" y="141831"/>
                    </a:lnTo>
                    <a:lnTo>
                      <a:pt x="567947" y="147875"/>
                    </a:lnTo>
                    <a:lnTo>
                      <a:pt x="600734" y="150195"/>
                    </a:lnTo>
                    <a:lnTo>
                      <a:pt x="615054" y="151537"/>
                    </a:lnTo>
                    <a:lnTo>
                      <a:pt x="625689" y="150133"/>
                    </a:lnTo>
                    <a:lnTo>
                      <a:pt x="637913" y="144318"/>
                    </a:lnTo>
                    <a:lnTo>
                      <a:pt x="657001" y="132425"/>
                    </a:lnTo>
                    <a:lnTo>
                      <a:pt x="698826" y="132425"/>
                    </a:lnTo>
                    <a:lnTo>
                      <a:pt x="698826" y="64756"/>
                    </a:lnTo>
                    <a:lnTo>
                      <a:pt x="655694" y="64756"/>
                    </a:lnTo>
                    <a:lnTo>
                      <a:pt x="640327" y="55579"/>
                    </a:lnTo>
                    <a:lnTo>
                      <a:pt x="629547" y="50835"/>
                    </a:lnTo>
                    <a:lnTo>
                      <a:pt x="618265" y="49008"/>
                    </a:lnTo>
                    <a:lnTo>
                      <a:pt x="601388" y="48581"/>
                    </a:lnTo>
                    <a:close/>
                  </a:path>
                  <a:path w="699135" h="199390" extrusionOk="0">
                    <a:moveTo>
                      <a:pt x="698826" y="25416"/>
                    </a:moveTo>
                    <a:lnTo>
                      <a:pt x="590523" y="25416"/>
                    </a:lnTo>
                    <a:lnTo>
                      <a:pt x="600208" y="25545"/>
                    </a:lnTo>
                    <a:lnTo>
                      <a:pt x="616094" y="26934"/>
                    </a:lnTo>
                    <a:lnTo>
                      <a:pt x="625811" y="28009"/>
                    </a:lnTo>
                    <a:lnTo>
                      <a:pt x="633175" y="29553"/>
                    </a:lnTo>
                    <a:lnTo>
                      <a:pt x="641899" y="32632"/>
                    </a:lnTo>
                    <a:lnTo>
                      <a:pt x="655694" y="38314"/>
                    </a:lnTo>
                    <a:lnTo>
                      <a:pt x="655694" y="64756"/>
                    </a:lnTo>
                    <a:lnTo>
                      <a:pt x="698826" y="64756"/>
                    </a:lnTo>
                    <a:lnTo>
                      <a:pt x="698826" y="254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gf8d717b3d9_0_0"/>
              <p:cNvSpPr/>
              <p:nvPr/>
            </p:nvSpPr>
            <p:spPr>
              <a:xfrm>
                <a:off x="1140755" y="943620"/>
                <a:ext cx="186300" cy="2211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gf8d717b3d9_0_0"/>
              <p:cNvSpPr/>
              <p:nvPr/>
            </p:nvSpPr>
            <p:spPr>
              <a:xfrm>
                <a:off x="1378267" y="943622"/>
                <a:ext cx="468630" cy="221615"/>
              </a:xfrm>
              <a:custGeom>
                <a:avLst/>
                <a:gdLst/>
                <a:ahLst/>
                <a:cxnLst/>
                <a:rect l="l" t="t" r="r" b="b"/>
                <a:pathLst>
                  <a:path w="468630" h="221615" extrusionOk="0">
                    <a:moveTo>
                      <a:pt x="153797" y="187972"/>
                    </a:moveTo>
                    <a:lnTo>
                      <a:pt x="39293" y="187972"/>
                    </a:lnTo>
                    <a:lnTo>
                      <a:pt x="39293" y="123202"/>
                    </a:lnTo>
                    <a:lnTo>
                      <a:pt x="136156" y="123202"/>
                    </a:lnTo>
                    <a:lnTo>
                      <a:pt x="136156" y="90182"/>
                    </a:lnTo>
                    <a:lnTo>
                      <a:pt x="39293" y="90182"/>
                    </a:lnTo>
                    <a:lnTo>
                      <a:pt x="39293" y="33032"/>
                    </a:lnTo>
                    <a:lnTo>
                      <a:pt x="147916" y="33032"/>
                    </a:lnTo>
                    <a:lnTo>
                      <a:pt x="147916" y="12"/>
                    </a:lnTo>
                    <a:lnTo>
                      <a:pt x="0" y="12"/>
                    </a:lnTo>
                    <a:lnTo>
                      <a:pt x="0" y="33032"/>
                    </a:lnTo>
                    <a:lnTo>
                      <a:pt x="0" y="90182"/>
                    </a:lnTo>
                    <a:lnTo>
                      <a:pt x="0" y="123202"/>
                    </a:lnTo>
                    <a:lnTo>
                      <a:pt x="0" y="187972"/>
                    </a:lnTo>
                    <a:lnTo>
                      <a:pt x="0" y="220992"/>
                    </a:lnTo>
                    <a:lnTo>
                      <a:pt x="153797" y="220992"/>
                    </a:lnTo>
                    <a:lnTo>
                      <a:pt x="153797" y="187972"/>
                    </a:lnTo>
                    <a:close/>
                  </a:path>
                  <a:path w="468630" h="221615" extrusionOk="0">
                    <a:moveTo>
                      <a:pt x="468617" y="0"/>
                    </a:moveTo>
                    <a:lnTo>
                      <a:pt x="427151" y="0"/>
                    </a:lnTo>
                    <a:lnTo>
                      <a:pt x="422605" y="22288"/>
                    </a:lnTo>
                    <a:lnTo>
                      <a:pt x="408266" y="89128"/>
                    </a:lnTo>
                    <a:lnTo>
                      <a:pt x="398056" y="133286"/>
                    </a:lnTo>
                    <a:lnTo>
                      <a:pt x="387235" y="176682"/>
                    </a:lnTo>
                    <a:lnTo>
                      <a:pt x="375932" y="134912"/>
                    </a:lnTo>
                    <a:lnTo>
                      <a:pt x="359575" y="72237"/>
                    </a:lnTo>
                    <a:lnTo>
                      <a:pt x="343903" y="9283"/>
                    </a:lnTo>
                    <a:lnTo>
                      <a:pt x="305219" y="9283"/>
                    </a:lnTo>
                    <a:lnTo>
                      <a:pt x="294779" y="51676"/>
                    </a:lnTo>
                    <a:lnTo>
                      <a:pt x="278396" y="115277"/>
                    </a:lnTo>
                    <a:lnTo>
                      <a:pt x="261302" y="179158"/>
                    </a:lnTo>
                    <a:lnTo>
                      <a:pt x="250380" y="135369"/>
                    </a:lnTo>
                    <a:lnTo>
                      <a:pt x="239941" y="90678"/>
                    </a:lnTo>
                    <a:lnTo>
                      <a:pt x="235038" y="67945"/>
                    </a:lnTo>
                    <a:lnTo>
                      <a:pt x="221056" y="0"/>
                    </a:lnTo>
                    <a:lnTo>
                      <a:pt x="178663" y="0"/>
                    </a:lnTo>
                    <a:lnTo>
                      <a:pt x="192354" y="56083"/>
                    </a:lnTo>
                    <a:lnTo>
                      <a:pt x="206819" y="111696"/>
                    </a:lnTo>
                    <a:lnTo>
                      <a:pt x="222059" y="166789"/>
                    </a:lnTo>
                    <a:lnTo>
                      <a:pt x="238086" y="221259"/>
                    </a:lnTo>
                    <a:lnTo>
                      <a:pt x="279552" y="221259"/>
                    </a:lnTo>
                    <a:lnTo>
                      <a:pt x="290842" y="181559"/>
                    </a:lnTo>
                    <a:lnTo>
                      <a:pt x="323469" y="61887"/>
                    </a:lnTo>
                    <a:lnTo>
                      <a:pt x="339610" y="121767"/>
                    </a:lnTo>
                    <a:lnTo>
                      <a:pt x="367741" y="221259"/>
                    </a:lnTo>
                    <a:lnTo>
                      <a:pt x="409206" y="221259"/>
                    </a:lnTo>
                    <a:lnTo>
                      <a:pt x="424980" y="166789"/>
                    </a:lnTo>
                    <a:lnTo>
                      <a:pt x="440143" y="111696"/>
                    </a:lnTo>
                    <a:lnTo>
                      <a:pt x="454685" y="56083"/>
                    </a:lnTo>
                    <a:lnTo>
                      <a:pt x="468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gf8d717b3d9_0_0"/>
              <p:cNvSpPr/>
              <p:nvPr/>
            </p:nvSpPr>
            <p:spPr>
              <a:xfrm>
                <a:off x="1868016" y="938963"/>
                <a:ext cx="158400" cy="2304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gf8d717b3d9_0_0"/>
              <p:cNvSpPr/>
              <p:nvPr/>
            </p:nvSpPr>
            <p:spPr>
              <a:xfrm>
                <a:off x="1127648" y="1548271"/>
                <a:ext cx="26225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173355" extrusionOk="0">
                    <a:moveTo>
                      <a:pt x="262029" y="0"/>
                    </a:moveTo>
                    <a:lnTo>
                      <a:pt x="237607" y="0"/>
                    </a:lnTo>
                    <a:lnTo>
                      <a:pt x="190792" y="118293"/>
                    </a:lnTo>
                    <a:lnTo>
                      <a:pt x="142956" y="0"/>
                    </a:lnTo>
                    <a:lnTo>
                      <a:pt x="119566" y="0"/>
                    </a:lnTo>
                    <a:lnTo>
                      <a:pt x="71994" y="118293"/>
                    </a:lnTo>
                    <a:lnTo>
                      <a:pt x="24674" y="0"/>
                    </a:lnTo>
                    <a:lnTo>
                      <a:pt x="0" y="0"/>
                    </a:lnTo>
                    <a:lnTo>
                      <a:pt x="69470" y="173160"/>
                    </a:lnTo>
                    <a:lnTo>
                      <a:pt x="74254" y="173160"/>
                    </a:lnTo>
                    <a:lnTo>
                      <a:pt x="131141" y="32727"/>
                    </a:lnTo>
                    <a:lnTo>
                      <a:pt x="187511" y="173160"/>
                    </a:lnTo>
                    <a:lnTo>
                      <a:pt x="192295" y="173160"/>
                    </a:lnTo>
                    <a:lnTo>
                      <a:pt x="2620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gf8d717b3d9_0_0"/>
              <p:cNvSpPr/>
              <p:nvPr/>
            </p:nvSpPr>
            <p:spPr>
              <a:xfrm>
                <a:off x="1391221" y="1546008"/>
                <a:ext cx="184500" cy="17610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gf8d717b3d9_0_0"/>
              <p:cNvSpPr/>
              <p:nvPr/>
            </p:nvSpPr>
            <p:spPr>
              <a:xfrm>
                <a:off x="1606425" y="1547918"/>
                <a:ext cx="253500" cy="17190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gf8d717b3d9_0_0"/>
              <p:cNvSpPr/>
              <p:nvPr/>
            </p:nvSpPr>
            <p:spPr>
              <a:xfrm>
                <a:off x="1881483" y="1548260"/>
                <a:ext cx="158100" cy="17160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gf8d717b3d9_0_0"/>
              <p:cNvSpPr/>
              <p:nvPr/>
            </p:nvSpPr>
            <p:spPr>
              <a:xfrm>
                <a:off x="1150931" y="1763974"/>
                <a:ext cx="97200" cy="176100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gf8d717b3d9_0_0"/>
              <p:cNvSpPr/>
              <p:nvPr/>
            </p:nvSpPr>
            <p:spPr>
              <a:xfrm>
                <a:off x="1275003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69" y="148590"/>
                    </a:moveTo>
                    <a:lnTo>
                      <a:pt x="24676" y="148590"/>
                    </a:lnTo>
                    <a:lnTo>
                      <a:pt x="24676" y="95250"/>
                    </a:lnTo>
                    <a:lnTo>
                      <a:pt x="94881" y="95250"/>
                    </a:lnTo>
                    <a:lnTo>
                      <a:pt x="94881" y="73660"/>
                    </a:lnTo>
                    <a:lnTo>
                      <a:pt x="24676" y="73660"/>
                    </a:lnTo>
                    <a:lnTo>
                      <a:pt x="24676" y="21590"/>
                    </a:lnTo>
                    <a:lnTo>
                      <a:pt x="97409" y="21590"/>
                    </a:lnTo>
                    <a:lnTo>
                      <a:pt x="97409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69" y="171450"/>
                    </a:lnTo>
                    <a:lnTo>
                      <a:pt x="99669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gf8d717b3d9_0_0"/>
              <p:cNvSpPr/>
              <p:nvPr/>
            </p:nvSpPr>
            <p:spPr>
              <a:xfrm>
                <a:off x="1401364" y="1766237"/>
                <a:ext cx="264600" cy="173100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gf8d717b3d9_0_0"/>
              <p:cNvSpPr/>
              <p:nvPr/>
            </p:nvSpPr>
            <p:spPr>
              <a:xfrm>
                <a:off x="1685046" y="1766217"/>
                <a:ext cx="24764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72085" extrusionOk="0">
                    <a:moveTo>
                      <a:pt x="24674" y="0"/>
                    </a:moveTo>
                    <a:lnTo>
                      <a:pt x="0" y="0"/>
                    </a:lnTo>
                    <a:lnTo>
                      <a:pt x="0" y="171669"/>
                    </a:lnTo>
                    <a:lnTo>
                      <a:pt x="24674" y="171669"/>
                    </a:lnTo>
                    <a:lnTo>
                      <a:pt x="246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gf8d717b3d9_0_0"/>
              <p:cNvSpPr/>
              <p:nvPr/>
            </p:nvSpPr>
            <p:spPr>
              <a:xfrm>
                <a:off x="1740921" y="1763977"/>
                <a:ext cx="154800" cy="176100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gf8d717b3d9_0_0"/>
              <p:cNvSpPr/>
              <p:nvPr/>
            </p:nvSpPr>
            <p:spPr>
              <a:xfrm>
                <a:off x="1925904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56" y="148590"/>
                    </a:moveTo>
                    <a:lnTo>
                      <a:pt x="24663" y="148590"/>
                    </a:lnTo>
                    <a:lnTo>
                      <a:pt x="24663" y="95250"/>
                    </a:lnTo>
                    <a:lnTo>
                      <a:pt x="94869" y="95250"/>
                    </a:lnTo>
                    <a:lnTo>
                      <a:pt x="94869" y="73660"/>
                    </a:lnTo>
                    <a:lnTo>
                      <a:pt x="24663" y="73660"/>
                    </a:lnTo>
                    <a:lnTo>
                      <a:pt x="24663" y="21590"/>
                    </a:lnTo>
                    <a:lnTo>
                      <a:pt x="97396" y="21590"/>
                    </a:lnTo>
                    <a:lnTo>
                      <a:pt x="97396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56" y="171450"/>
                    </a:lnTo>
                    <a:lnTo>
                      <a:pt x="99656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gf8d717b3d9_0_0"/>
              <p:cNvSpPr/>
              <p:nvPr/>
            </p:nvSpPr>
            <p:spPr>
              <a:xfrm>
                <a:off x="1127648" y="1347109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4" h="120000" extrusionOk="0">
                    <a:moveTo>
                      <a:pt x="0" y="0"/>
                    </a:moveTo>
                    <a:lnTo>
                      <a:pt x="911896" y="0"/>
                    </a:lnTo>
                  </a:path>
                </a:pathLst>
              </a:custGeom>
              <a:noFill/>
              <a:ln w="134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60" name="Google Shape;460;gf8d717b3d9_0_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100690" y="439353"/>
              <a:ext cx="2024416" cy="613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1" name="Google Shape;461;gf8d717b3d9_0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8484" y="588739"/>
            <a:ext cx="2078544" cy="13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gf8d717b3d9_0_0"/>
          <p:cNvPicPr preferRelativeResize="0"/>
          <p:nvPr/>
        </p:nvPicPr>
        <p:blipFill rotWithShape="1">
          <a:blip r:embed="rId13">
            <a:alphaModFix/>
          </a:blip>
          <a:srcRect l="49898" t="29330" r="27004" b="30303"/>
          <a:stretch/>
        </p:blipFill>
        <p:spPr>
          <a:xfrm rot="-5400000">
            <a:off x="8335799" y="4351616"/>
            <a:ext cx="475947" cy="1175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3" name="Google Shape;463;gf8d717b3d9_0_0"/>
          <p:cNvCxnSpPr/>
          <p:nvPr/>
        </p:nvCxnSpPr>
        <p:spPr>
          <a:xfrm>
            <a:off x="4686517" y="3181008"/>
            <a:ext cx="589500" cy="0"/>
          </a:xfrm>
          <a:prstGeom prst="straightConnector1">
            <a:avLst/>
          </a:prstGeom>
          <a:noFill/>
          <a:ln w="127000" cap="flat" cmpd="sng">
            <a:solidFill>
              <a:srgbClr val="A7262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f8d717b3d9_1_0"/>
          <p:cNvSpPr txBox="1">
            <a:spLocks noGrp="1"/>
          </p:cNvSpPr>
          <p:nvPr>
            <p:ph type="title" idx="4294967295"/>
          </p:nvPr>
        </p:nvSpPr>
        <p:spPr>
          <a:xfrm>
            <a:off x="855615" y="1533172"/>
            <a:ext cx="7125600" cy="27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a simple </a:t>
            </a:r>
            <a:r>
              <a:rPr lang="en-GB" sz="3100" b="1" i="0" u="none" strike="noStrike" cap="none">
                <a:solidFill>
                  <a:srgbClr val="B81E24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lang="en-GB" sz="3100" b="1" i="0" u="none" strike="noStrike" cap="none">
                <a:solidFill>
                  <a:srgbClr val="ED1C2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 on Web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b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 at what other sources are saying</a:t>
            </a:r>
            <a:br>
              <a:rPr lang="en-GB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authoritative sources and official websites 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9" name="Google Shape;469;gf8d717b3d9_1_0"/>
          <p:cNvGrpSpPr/>
          <p:nvPr/>
        </p:nvGrpSpPr>
        <p:grpSpPr>
          <a:xfrm>
            <a:off x="280873" y="148438"/>
            <a:ext cx="2072292" cy="379714"/>
            <a:chOff x="6676223" y="232242"/>
            <a:chExt cx="5133248" cy="940585"/>
          </a:xfrm>
        </p:grpSpPr>
        <p:grpSp>
          <p:nvGrpSpPr>
            <p:cNvPr id="470" name="Google Shape;470;gf8d717b3d9_1_0"/>
            <p:cNvGrpSpPr/>
            <p:nvPr/>
          </p:nvGrpSpPr>
          <p:grpSpPr>
            <a:xfrm>
              <a:off x="10456026" y="522865"/>
              <a:ext cx="1353445" cy="504583"/>
              <a:chOff x="10456026" y="522865"/>
              <a:chExt cx="1353445" cy="504583"/>
            </a:xfrm>
          </p:grpSpPr>
          <p:grpSp>
            <p:nvGrpSpPr>
              <p:cNvPr id="471" name="Google Shape;471;gf8d717b3d9_1_0"/>
              <p:cNvGrpSpPr/>
              <p:nvPr/>
            </p:nvGrpSpPr>
            <p:grpSpPr>
              <a:xfrm>
                <a:off x="11314887" y="522865"/>
                <a:ext cx="494509" cy="320473"/>
                <a:chOff x="9108110" y="975804"/>
                <a:chExt cx="894715" cy="579831"/>
              </a:xfrm>
            </p:grpSpPr>
            <p:sp>
              <p:nvSpPr>
                <p:cNvPr id="472" name="Google Shape;472;gf8d717b3d9_1_0"/>
                <p:cNvSpPr/>
                <p:nvPr/>
              </p:nvSpPr>
              <p:spPr>
                <a:xfrm>
                  <a:off x="9292196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10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10" y="334213"/>
                      </a:lnTo>
                      <a:lnTo>
                        <a:pt x="157810" y="242519"/>
                      </a:lnTo>
                      <a:close/>
                    </a:path>
                    <a:path w="158115" h="334644" extrusionOk="0">
                      <a:moveTo>
                        <a:pt x="157810" y="121285"/>
                      </a:moveTo>
                      <a:lnTo>
                        <a:pt x="0" y="121285"/>
                      </a:lnTo>
                      <a:lnTo>
                        <a:pt x="0" y="212991"/>
                      </a:lnTo>
                      <a:lnTo>
                        <a:pt x="157810" y="212991"/>
                      </a:lnTo>
                      <a:lnTo>
                        <a:pt x="157810" y="121285"/>
                      </a:lnTo>
                      <a:close/>
                    </a:path>
                    <a:path w="158115" h="334644" extrusionOk="0">
                      <a:moveTo>
                        <a:pt x="157810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10" y="91732"/>
                      </a:lnTo>
                      <a:lnTo>
                        <a:pt x="157810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gf8d717b3d9_1_0"/>
                <p:cNvSpPr/>
                <p:nvPr/>
              </p:nvSpPr>
              <p:spPr>
                <a:xfrm>
                  <a:off x="9476346" y="1339532"/>
                  <a:ext cx="158115" cy="21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213359" extrusionOk="0">
                      <a:moveTo>
                        <a:pt x="157835" y="121234"/>
                      </a:moveTo>
                      <a:lnTo>
                        <a:pt x="0" y="121234"/>
                      </a:lnTo>
                      <a:lnTo>
                        <a:pt x="0" y="212928"/>
                      </a:lnTo>
                      <a:lnTo>
                        <a:pt x="157835" y="212928"/>
                      </a:lnTo>
                      <a:lnTo>
                        <a:pt x="157835" y="121234"/>
                      </a:lnTo>
                      <a:close/>
                    </a:path>
                    <a:path w="158115" h="213359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06"/>
                      </a:lnTo>
                      <a:lnTo>
                        <a:pt x="157835" y="91706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gf8d717b3d9_1_0"/>
                <p:cNvSpPr/>
                <p:nvPr/>
              </p:nvSpPr>
              <p:spPr>
                <a:xfrm>
                  <a:off x="9660445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35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35" y="334213"/>
                      </a:lnTo>
                      <a:lnTo>
                        <a:pt x="157835" y="242519"/>
                      </a:lnTo>
                      <a:close/>
                    </a:path>
                    <a:path w="158115" h="334644" extrusionOk="0">
                      <a:moveTo>
                        <a:pt x="157835" y="121272"/>
                      </a:moveTo>
                      <a:lnTo>
                        <a:pt x="0" y="121272"/>
                      </a:lnTo>
                      <a:lnTo>
                        <a:pt x="0" y="212979"/>
                      </a:lnTo>
                      <a:lnTo>
                        <a:pt x="157835" y="212979"/>
                      </a:lnTo>
                      <a:lnTo>
                        <a:pt x="157835" y="121272"/>
                      </a:lnTo>
                      <a:close/>
                    </a:path>
                    <a:path w="158115" h="334644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35" y="91732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gf8d717b3d9_1_0"/>
                <p:cNvSpPr/>
                <p:nvPr/>
              </p:nvSpPr>
              <p:spPr>
                <a:xfrm>
                  <a:off x="9844621" y="1097000"/>
                  <a:ext cx="158115" cy="455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455930" extrusionOk="0">
                      <a:moveTo>
                        <a:pt x="157784" y="363766"/>
                      </a:moveTo>
                      <a:lnTo>
                        <a:pt x="0" y="363766"/>
                      </a:lnTo>
                      <a:lnTo>
                        <a:pt x="0" y="455460"/>
                      </a:lnTo>
                      <a:lnTo>
                        <a:pt x="157784" y="455460"/>
                      </a:lnTo>
                      <a:lnTo>
                        <a:pt x="157784" y="363766"/>
                      </a:lnTo>
                      <a:close/>
                    </a:path>
                    <a:path w="158115" h="455930" extrusionOk="0">
                      <a:moveTo>
                        <a:pt x="157784" y="242519"/>
                      </a:moveTo>
                      <a:lnTo>
                        <a:pt x="0" y="242519"/>
                      </a:lnTo>
                      <a:lnTo>
                        <a:pt x="0" y="334225"/>
                      </a:lnTo>
                      <a:lnTo>
                        <a:pt x="157784" y="334225"/>
                      </a:lnTo>
                      <a:lnTo>
                        <a:pt x="157784" y="242519"/>
                      </a:lnTo>
                      <a:close/>
                    </a:path>
                    <a:path w="158115" h="455930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44"/>
                      </a:lnTo>
                      <a:lnTo>
                        <a:pt x="157784" y="91744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gf8d717b3d9_1_0"/>
                <p:cNvSpPr/>
                <p:nvPr/>
              </p:nvSpPr>
              <p:spPr>
                <a:xfrm>
                  <a:off x="9660450" y="1096998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789" y="0"/>
                      </a:moveTo>
                      <a:lnTo>
                        <a:pt x="0" y="0"/>
                      </a:lnTo>
                      <a:lnTo>
                        <a:pt x="0" y="91736"/>
                      </a:lnTo>
                      <a:lnTo>
                        <a:pt x="157789" y="91736"/>
                      </a:lnTo>
                      <a:lnTo>
                        <a:pt x="157789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gf8d717b3d9_1_0"/>
                <p:cNvSpPr/>
                <p:nvPr/>
              </p:nvSpPr>
              <p:spPr>
                <a:xfrm>
                  <a:off x="9844621" y="975804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784" y="242404"/>
                      </a:moveTo>
                      <a:lnTo>
                        <a:pt x="0" y="242404"/>
                      </a:lnTo>
                      <a:lnTo>
                        <a:pt x="0" y="334149"/>
                      </a:lnTo>
                      <a:lnTo>
                        <a:pt x="157784" y="334149"/>
                      </a:lnTo>
                      <a:lnTo>
                        <a:pt x="157784" y="242404"/>
                      </a:lnTo>
                      <a:close/>
                    </a:path>
                    <a:path w="158115" h="334644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784" y="91732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gf8d717b3d9_1_0"/>
                <p:cNvSpPr/>
                <p:nvPr/>
              </p:nvSpPr>
              <p:spPr>
                <a:xfrm>
                  <a:off x="9292247" y="1552460"/>
                  <a:ext cx="52641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15" h="1905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1308"/>
                      </a:lnTo>
                      <a:lnTo>
                        <a:pt x="157784" y="1308"/>
                      </a:lnTo>
                      <a:lnTo>
                        <a:pt x="157784" y="0"/>
                      </a:lnTo>
                      <a:close/>
                    </a:path>
                    <a:path w="526415" h="1905" extrusionOk="0">
                      <a:moveTo>
                        <a:pt x="341922" y="0"/>
                      </a:moveTo>
                      <a:lnTo>
                        <a:pt x="184099" y="0"/>
                      </a:lnTo>
                      <a:lnTo>
                        <a:pt x="184099" y="1308"/>
                      </a:lnTo>
                      <a:lnTo>
                        <a:pt x="341922" y="1308"/>
                      </a:lnTo>
                      <a:lnTo>
                        <a:pt x="341922" y="0"/>
                      </a:lnTo>
                      <a:close/>
                    </a:path>
                    <a:path w="526415" h="1905" extrusionOk="0">
                      <a:moveTo>
                        <a:pt x="526034" y="0"/>
                      </a:moveTo>
                      <a:lnTo>
                        <a:pt x="368185" y="0"/>
                      </a:lnTo>
                      <a:lnTo>
                        <a:pt x="368185" y="1308"/>
                      </a:lnTo>
                      <a:lnTo>
                        <a:pt x="526034" y="1308"/>
                      </a:lnTo>
                      <a:lnTo>
                        <a:pt x="526034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gf8d717b3d9_1_0"/>
                <p:cNvSpPr/>
                <p:nvPr/>
              </p:nvSpPr>
              <p:spPr>
                <a:xfrm>
                  <a:off x="9108113" y="1462087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858" y="0"/>
                      </a:moveTo>
                      <a:lnTo>
                        <a:pt x="0" y="0"/>
                      </a:lnTo>
                      <a:lnTo>
                        <a:pt x="0" y="91713"/>
                      </a:lnTo>
                      <a:lnTo>
                        <a:pt x="157858" y="91713"/>
                      </a:lnTo>
                      <a:lnTo>
                        <a:pt x="157858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gf8d717b3d9_1_0"/>
                <p:cNvSpPr/>
                <p:nvPr/>
              </p:nvSpPr>
              <p:spPr>
                <a:xfrm>
                  <a:off x="9108110" y="1552460"/>
                  <a:ext cx="894715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15" h="3175" extrusionOk="0">
                      <a:moveTo>
                        <a:pt x="157861" y="1320"/>
                      </a:moveTo>
                      <a:lnTo>
                        <a:pt x="0" y="1320"/>
                      </a:lnTo>
                      <a:lnTo>
                        <a:pt x="0" y="2679"/>
                      </a:lnTo>
                      <a:lnTo>
                        <a:pt x="157861" y="2679"/>
                      </a:lnTo>
                      <a:lnTo>
                        <a:pt x="157861" y="1320"/>
                      </a:lnTo>
                      <a:close/>
                    </a:path>
                    <a:path w="894715" h="3175" extrusionOk="0">
                      <a:moveTo>
                        <a:pt x="894295" y="0"/>
                      </a:moveTo>
                      <a:lnTo>
                        <a:pt x="736511" y="0"/>
                      </a:lnTo>
                      <a:lnTo>
                        <a:pt x="736511" y="1308"/>
                      </a:lnTo>
                      <a:lnTo>
                        <a:pt x="894295" y="1308"/>
                      </a:lnTo>
                      <a:lnTo>
                        <a:pt x="894295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1" name="Google Shape;481;gf8d717b3d9_1_0"/>
              <p:cNvSpPr/>
              <p:nvPr/>
            </p:nvSpPr>
            <p:spPr>
              <a:xfrm>
                <a:off x="10456026" y="574912"/>
                <a:ext cx="824468" cy="268391"/>
              </a:xfrm>
              <a:custGeom>
                <a:avLst/>
                <a:gdLst/>
                <a:ahLst/>
                <a:cxnLst/>
                <a:rect l="l" t="t" r="r" b="b"/>
                <a:pathLst>
                  <a:path w="1492250" h="485775" extrusionOk="0">
                    <a:moveTo>
                      <a:pt x="354202" y="0"/>
                    </a:moveTo>
                    <a:lnTo>
                      <a:pt x="260458" y="0"/>
                    </a:lnTo>
                    <a:lnTo>
                      <a:pt x="260458" y="129076"/>
                    </a:lnTo>
                    <a:lnTo>
                      <a:pt x="179917" y="129076"/>
                    </a:lnTo>
                    <a:lnTo>
                      <a:pt x="131931" y="132250"/>
                    </a:lnTo>
                    <a:lnTo>
                      <a:pt x="94260" y="141775"/>
                    </a:lnTo>
                    <a:lnTo>
                      <a:pt x="50793" y="170216"/>
                    </a:lnTo>
                    <a:lnTo>
                      <a:pt x="21643" y="209575"/>
                    </a:lnTo>
                    <a:lnTo>
                      <a:pt x="5400" y="252976"/>
                    </a:lnTo>
                    <a:lnTo>
                      <a:pt x="0" y="302707"/>
                    </a:lnTo>
                    <a:lnTo>
                      <a:pt x="2870" y="343419"/>
                    </a:lnTo>
                    <a:lnTo>
                      <a:pt x="25818" y="410591"/>
                    </a:lnTo>
                    <a:lnTo>
                      <a:pt x="71085" y="458123"/>
                    </a:lnTo>
                    <a:lnTo>
                      <a:pt x="134967" y="482216"/>
                    </a:lnTo>
                    <a:lnTo>
                      <a:pt x="173654" y="485229"/>
                    </a:lnTo>
                    <a:lnTo>
                      <a:pt x="354202" y="485229"/>
                    </a:lnTo>
                    <a:lnTo>
                      <a:pt x="354202" y="409001"/>
                    </a:lnTo>
                    <a:lnTo>
                      <a:pt x="196103" y="409001"/>
                    </a:lnTo>
                    <a:lnTo>
                      <a:pt x="171334" y="407586"/>
                    </a:lnTo>
                    <a:lnTo>
                      <a:pt x="133620" y="396278"/>
                    </a:lnTo>
                    <a:lnTo>
                      <a:pt x="104212" y="355884"/>
                    </a:lnTo>
                    <a:lnTo>
                      <a:pt x="98722" y="309624"/>
                    </a:lnTo>
                    <a:lnTo>
                      <a:pt x="100217" y="283730"/>
                    </a:lnTo>
                    <a:lnTo>
                      <a:pt x="112176" y="243878"/>
                    </a:lnTo>
                    <a:lnTo>
                      <a:pt x="154868" y="211957"/>
                    </a:lnTo>
                    <a:lnTo>
                      <a:pt x="203674" y="205969"/>
                    </a:lnTo>
                    <a:lnTo>
                      <a:pt x="354202" y="205969"/>
                    </a:lnTo>
                    <a:lnTo>
                      <a:pt x="354202" y="0"/>
                    </a:lnTo>
                    <a:close/>
                  </a:path>
                  <a:path w="1492250" h="485775" extrusionOk="0">
                    <a:moveTo>
                      <a:pt x="354202" y="205969"/>
                    </a:moveTo>
                    <a:lnTo>
                      <a:pt x="260458" y="205969"/>
                    </a:lnTo>
                    <a:lnTo>
                      <a:pt x="260458" y="409001"/>
                    </a:lnTo>
                    <a:lnTo>
                      <a:pt x="354202" y="409001"/>
                    </a:lnTo>
                    <a:lnTo>
                      <a:pt x="354202" y="205969"/>
                    </a:lnTo>
                    <a:close/>
                  </a:path>
                  <a:path w="1492250" h="485775" extrusionOk="0">
                    <a:moveTo>
                      <a:pt x="636123" y="129076"/>
                    </a:moveTo>
                    <a:lnTo>
                      <a:pt x="443346" y="129076"/>
                    </a:lnTo>
                    <a:lnTo>
                      <a:pt x="443346" y="202676"/>
                    </a:lnTo>
                    <a:lnTo>
                      <a:pt x="600447" y="202676"/>
                    </a:lnTo>
                    <a:lnTo>
                      <a:pt x="622558" y="203481"/>
                    </a:lnTo>
                    <a:lnTo>
                      <a:pt x="666970" y="215536"/>
                    </a:lnTo>
                    <a:lnTo>
                      <a:pt x="685634" y="260102"/>
                    </a:lnTo>
                    <a:lnTo>
                      <a:pt x="685634" y="269004"/>
                    </a:lnTo>
                    <a:lnTo>
                      <a:pt x="561846" y="269004"/>
                    </a:lnTo>
                    <a:lnTo>
                      <a:pt x="526436" y="270657"/>
                    </a:lnTo>
                    <a:lnTo>
                      <a:pt x="471885" y="283871"/>
                    </a:lnTo>
                    <a:lnTo>
                      <a:pt x="438380" y="310782"/>
                    </a:lnTo>
                    <a:lnTo>
                      <a:pt x="421972" y="354353"/>
                    </a:lnTo>
                    <a:lnTo>
                      <a:pt x="419922" y="382559"/>
                    </a:lnTo>
                    <a:lnTo>
                      <a:pt x="421702" y="405761"/>
                    </a:lnTo>
                    <a:lnTo>
                      <a:pt x="435960" y="443732"/>
                    </a:lnTo>
                    <a:lnTo>
                      <a:pt x="464262" y="470197"/>
                    </a:lnTo>
                    <a:lnTo>
                      <a:pt x="505112" y="483559"/>
                    </a:lnTo>
                    <a:lnTo>
                      <a:pt x="530151" y="485229"/>
                    </a:lnTo>
                    <a:lnTo>
                      <a:pt x="783003" y="485229"/>
                    </a:lnTo>
                    <a:lnTo>
                      <a:pt x="783003" y="413613"/>
                    </a:lnTo>
                    <a:lnTo>
                      <a:pt x="568454" y="413613"/>
                    </a:lnTo>
                    <a:lnTo>
                      <a:pt x="554245" y="413146"/>
                    </a:lnTo>
                    <a:lnTo>
                      <a:pt x="519785" y="395912"/>
                    </a:lnTo>
                    <a:lnTo>
                      <a:pt x="517268" y="379933"/>
                    </a:lnTo>
                    <a:lnTo>
                      <a:pt x="518051" y="369701"/>
                    </a:lnTo>
                    <a:lnTo>
                      <a:pt x="547480" y="342225"/>
                    </a:lnTo>
                    <a:lnTo>
                      <a:pt x="575371" y="339989"/>
                    </a:lnTo>
                    <a:lnTo>
                      <a:pt x="783003" y="339989"/>
                    </a:lnTo>
                    <a:lnTo>
                      <a:pt x="783003" y="262087"/>
                    </a:lnTo>
                    <a:lnTo>
                      <a:pt x="773763" y="204198"/>
                    </a:lnTo>
                    <a:lnTo>
                      <a:pt x="746042" y="162561"/>
                    </a:lnTo>
                    <a:lnTo>
                      <a:pt x="700078" y="137447"/>
                    </a:lnTo>
                    <a:lnTo>
                      <a:pt x="670351" y="131169"/>
                    </a:lnTo>
                    <a:lnTo>
                      <a:pt x="636123" y="129076"/>
                    </a:lnTo>
                    <a:close/>
                  </a:path>
                  <a:path w="1492250" h="485775" extrusionOk="0">
                    <a:moveTo>
                      <a:pt x="783003" y="339989"/>
                    </a:moveTo>
                    <a:lnTo>
                      <a:pt x="686288" y="339989"/>
                    </a:lnTo>
                    <a:lnTo>
                      <a:pt x="686288" y="413613"/>
                    </a:lnTo>
                    <a:lnTo>
                      <a:pt x="783003" y="413613"/>
                    </a:lnTo>
                    <a:lnTo>
                      <a:pt x="783003" y="339989"/>
                    </a:lnTo>
                    <a:close/>
                  </a:path>
                  <a:path w="1492250" h="485775" extrusionOk="0">
                    <a:moveTo>
                      <a:pt x="990315" y="200026"/>
                    </a:moveTo>
                    <a:lnTo>
                      <a:pt x="896249" y="200026"/>
                    </a:lnTo>
                    <a:lnTo>
                      <a:pt x="896249" y="373658"/>
                    </a:lnTo>
                    <a:lnTo>
                      <a:pt x="903171" y="421232"/>
                    </a:lnTo>
                    <a:lnTo>
                      <a:pt x="923953" y="456332"/>
                    </a:lnTo>
                    <a:lnTo>
                      <a:pt x="957789" y="478012"/>
                    </a:lnTo>
                    <a:lnTo>
                      <a:pt x="1003851" y="485229"/>
                    </a:lnTo>
                    <a:lnTo>
                      <a:pt x="1089669" y="485229"/>
                    </a:lnTo>
                    <a:lnTo>
                      <a:pt x="1089669" y="414278"/>
                    </a:lnTo>
                    <a:lnTo>
                      <a:pt x="1051044" y="414278"/>
                    </a:lnTo>
                    <a:lnTo>
                      <a:pt x="1035474" y="413315"/>
                    </a:lnTo>
                    <a:lnTo>
                      <a:pt x="997922" y="389732"/>
                    </a:lnTo>
                    <a:lnTo>
                      <a:pt x="990315" y="343958"/>
                    </a:lnTo>
                    <a:lnTo>
                      <a:pt x="990315" y="200026"/>
                    </a:lnTo>
                    <a:close/>
                  </a:path>
                  <a:path w="1492250" h="485775" extrusionOk="0">
                    <a:moveTo>
                      <a:pt x="1089669" y="129076"/>
                    </a:moveTo>
                    <a:lnTo>
                      <a:pt x="829876" y="129076"/>
                    </a:lnTo>
                    <a:lnTo>
                      <a:pt x="829876" y="200026"/>
                    </a:lnTo>
                    <a:lnTo>
                      <a:pt x="1089669" y="200026"/>
                    </a:lnTo>
                    <a:lnTo>
                      <a:pt x="1089669" y="129076"/>
                    </a:lnTo>
                    <a:close/>
                  </a:path>
                  <a:path w="1492250" h="485775" extrusionOk="0">
                    <a:moveTo>
                      <a:pt x="990315" y="0"/>
                    </a:moveTo>
                    <a:lnTo>
                      <a:pt x="896249" y="0"/>
                    </a:lnTo>
                    <a:lnTo>
                      <a:pt x="896249" y="129076"/>
                    </a:lnTo>
                    <a:lnTo>
                      <a:pt x="990315" y="129076"/>
                    </a:lnTo>
                    <a:lnTo>
                      <a:pt x="990315" y="0"/>
                    </a:lnTo>
                    <a:close/>
                  </a:path>
                  <a:path w="1492250" h="485775" extrusionOk="0">
                    <a:moveTo>
                      <a:pt x="1345171" y="129076"/>
                    </a:moveTo>
                    <a:lnTo>
                      <a:pt x="1152394" y="129076"/>
                    </a:lnTo>
                    <a:lnTo>
                      <a:pt x="1152394" y="202676"/>
                    </a:lnTo>
                    <a:lnTo>
                      <a:pt x="1309518" y="202676"/>
                    </a:lnTo>
                    <a:lnTo>
                      <a:pt x="1331622" y="203481"/>
                    </a:lnTo>
                    <a:lnTo>
                      <a:pt x="1376018" y="215536"/>
                    </a:lnTo>
                    <a:lnTo>
                      <a:pt x="1394670" y="260102"/>
                    </a:lnTo>
                    <a:lnTo>
                      <a:pt x="1394670" y="269004"/>
                    </a:lnTo>
                    <a:lnTo>
                      <a:pt x="1270882" y="269004"/>
                    </a:lnTo>
                    <a:lnTo>
                      <a:pt x="1235484" y="270657"/>
                    </a:lnTo>
                    <a:lnTo>
                      <a:pt x="1180939" y="283871"/>
                    </a:lnTo>
                    <a:lnTo>
                      <a:pt x="1147427" y="310782"/>
                    </a:lnTo>
                    <a:lnTo>
                      <a:pt x="1130991" y="354353"/>
                    </a:lnTo>
                    <a:lnTo>
                      <a:pt x="1128935" y="382559"/>
                    </a:lnTo>
                    <a:lnTo>
                      <a:pt x="1130720" y="405761"/>
                    </a:lnTo>
                    <a:lnTo>
                      <a:pt x="1144997" y="443732"/>
                    </a:lnTo>
                    <a:lnTo>
                      <a:pt x="1173315" y="470197"/>
                    </a:lnTo>
                    <a:lnTo>
                      <a:pt x="1214158" y="483559"/>
                    </a:lnTo>
                    <a:lnTo>
                      <a:pt x="1239187" y="485229"/>
                    </a:lnTo>
                    <a:lnTo>
                      <a:pt x="1492063" y="485229"/>
                    </a:lnTo>
                    <a:lnTo>
                      <a:pt x="1492063" y="413613"/>
                    </a:lnTo>
                    <a:lnTo>
                      <a:pt x="1277478" y="413613"/>
                    </a:lnTo>
                    <a:lnTo>
                      <a:pt x="1263287" y="413146"/>
                    </a:lnTo>
                    <a:lnTo>
                      <a:pt x="1228838" y="395912"/>
                    </a:lnTo>
                    <a:lnTo>
                      <a:pt x="1226316" y="379933"/>
                    </a:lnTo>
                    <a:lnTo>
                      <a:pt x="1227099" y="369701"/>
                    </a:lnTo>
                    <a:lnTo>
                      <a:pt x="1256523" y="342225"/>
                    </a:lnTo>
                    <a:lnTo>
                      <a:pt x="1284419" y="339989"/>
                    </a:lnTo>
                    <a:lnTo>
                      <a:pt x="1492063" y="339989"/>
                    </a:lnTo>
                    <a:lnTo>
                      <a:pt x="1492063" y="262087"/>
                    </a:lnTo>
                    <a:lnTo>
                      <a:pt x="1482819" y="204198"/>
                    </a:lnTo>
                    <a:lnTo>
                      <a:pt x="1455079" y="162561"/>
                    </a:lnTo>
                    <a:lnTo>
                      <a:pt x="1409124" y="137447"/>
                    </a:lnTo>
                    <a:lnTo>
                      <a:pt x="1379395" y="131169"/>
                    </a:lnTo>
                    <a:lnTo>
                      <a:pt x="1345171" y="129076"/>
                    </a:lnTo>
                    <a:close/>
                  </a:path>
                  <a:path w="1492250" h="485775" extrusionOk="0">
                    <a:moveTo>
                      <a:pt x="1492063" y="339989"/>
                    </a:moveTo>
                    <a:lnTo>
                      <a:pt x="1395347" y="339989"/>
                    </a:lnTo>
                    <a:lnTo>
                      <a:pt x="1395347" y="413613"/>
                    </a:lnTo>
                    <a:lnTo>
                      <a:pt x="1492063" y="413613"/>
                    </a:lnTo>
                    <a:lnTo>
                      <a:pt x="1492063" y="339989"/>
                    </a:lnTo>
                    <a:close/>
                  </a:path>
                </a:pathLst>
              </a:custGeom>
              <a:solidFill>
                <a:srgbClr val="F36E3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gf8d717b3d9_1_0"/>
              <p:cNvSpPr/>
              <p:nvPr/>
            </p:nvSpPr>
            <p:spPr>
              <a:xfrm>
                <a:off x="10983599" y="876588"/>
                <a:ext cx="825871" cy="150860"/>
              </a:xfrm>
              <a:custGeom>
                <a:avLst/>
                <a:gdLst/>
                <a:ahLst/>
                <a:cxnLst/>
                <a:rect l="l" t="t" r="r" b="b"/>
                <a:pathLst>
                  <a:path w="1494790" h="273050" extrusionOk="0">
                    <a:moveTo>
                      <a:pt x="44876" y="4508"/>
                    </a:moveTo>
                    <a:lnTo>
                      <a:pt x="0" y="4508"/>
                    </a:lnTo>
                    <a:lnTo>
                      <a:pt x="0" y="268442"/>
                    </a:lnTo>
                    <a:lnTo>
                      <a:pt x="211934" y="268442"/>
                    </a:lnTo>
                    <a:lnTo>
                      <a:pt x="211934" y="237309"/>
                    </a:lnTo>
                    <a:lnTo>
                      <a:pt x="44876" y="237309"/>
                    </a:lnTo>
                    <a:lnTo>
                      <a:pt x="44876" y="4508"/>
                    </a:lnTo>
                    <a:close/>
                  </a:path>
                  <a:path w="1494790" h="273050" extrusionOk="0">
                    <a:moveTo>
                      <a:pt x="511567" y="4508"/>
                    </a:moveTo>
                    <a:lnTo>
                      <a:pt x="266308" y="4508"/>
                    </a:lnTo>
                    <a:lnTo>
                      <a:pt x="266308" y="268442"/>
                    </a:lnTo>
                    <a:lnTo>
                      <a:pt x="519425" y="268442"/>
                    </a:lnTo>
                    <a:lnTo>
                      <a:pt x="519425" y="237309"/>
                    </a:lnTo>
                    <a:lnTo>
                      <a:pt x="311184" y="237309"/>
                    </a:lnTo>
                    <a:lnTo>
                      <a:pt x="311184" y="147442"/>
                    </a:lnTo>
                    <a:lnTo>
                      <a:pt x="498845" y="147442"/>
                    </a:lnTo>
                    <a:lnTo>
                      <a:pt x="498845" y="116480"/>
                    </a:lnTo>
                    <a:lnTo>
                      <a:pt x="311184" y="116480"/>
                    </a:lnTo>
                    <a:lnTo>
                      <a:pt x="311184" y="35618"/>
                    </a:lnTo>
                    <a:lnTo>
                      <a:pt x="511567" y="35618"/>
                    </a:lnTo>
                    <a:lnTo>
                      <a:pt x="511567" y="4508"/>
                    </a:lnTo>
                    <a:close/>
                  </a:path>
                  <a:path w="1494790" h="273050" extrusionOk="0">
                    <a:moveTo>
                      <a:pt x="722790" y="4508"/>
                    </a:moveTo>
                    <a:lnTo>
                      <a:pt x="674449" y="4508"/>
                    </a:lnTo>
                    <a:lnTo>
                      <a:pt x="544192" y="268442"/>
                    </a:lnTo>
                    <a:lnTo>
                      <a:pt x="591844" y="268442"/>
                    </a:lnTo>
                    <a:lnTo>
                      <a:pt x="629103" y="188486"/>
                    </a:lnTo>
                    <a:lnTo>
                      <a:pt x="819553" y="188486"/>
                    </a:lnTo>
                    <a:lnTo>
                      <a:pt x="804596" y="160049"/>
                    </a:lnTo>
                    <a:lnTo>
                      <a:pt x="642043" y="160049"/>
                    </a:lnTo>
                    <a:lnTo>
                      <a:pt x="679302" y="82628"/>
                    </a:lnTo>
                    <a:lnTo>
                      <a:pt x="684863" y="70103"/>
                    </a:lnTo>
                    <a:lnTo>
                      <a:pt x="689761" y="57517"/>
                    </a:lnTo>
                    <a:lnTo>
                      <a:pt x="694001" y="44880"/>
                    </a:lnTo>
                    <a:lnTo>
                      <a:pt x="697587" y="32200"/>
                    </a:lnTo>
                    <a:lnTo>
                      <a:pt x="737354" y="32200"/>
                    </a:lnTo>
                    <a:lnTo>
                      <a:pt x="722790" y="4508"/>
                    </a:lnTo>
                    <a:close/>
                  </a:path>
                  <a:path w="1494790" h="273050" extrusionOk="0">
                    <a:moveTo>
                      <a:pt x="819553" y="188486"/>
                    </a:moveTo>
                    <a:lnTo>
                      <a:pt x="770901" y="188486"/>
                    </a:lnTo>
                    <a:lnTo>
                      <a:pt x="810477" y="268442"/>
                    </a:lnTo>
                    <a:lnTo>
                      <a:pt x="861605" y="268442"/>
                    </a:lnTo>
                    <a:lnTo>
                      <a:pt x="819553" y="188486"/>
                    </a:lnTo>
                    <a:close/>
                  </a:path>
                  <a:path w="1494790" h="273050" extrusionOk="0">
                    <a:moveTo>
                      <a:pt x="737354" y="32200"/>
                    </a:moveTo>
                    <a:lnTo>
                      <a:pt x="697587" y="32200"/>
                    </a:lnTo>
                    <a:lnTo>
                      <a:pt x="702038" y="43665"/>
                    </a:lnTo>
                    <a:lnTo>
                      <a:pt x="707529" y="56617"/>
                    </a:lnTo>
                    <a:lnTo>
                      <a:pt x="714063" y="71048"/>
                    </a:lnTo>
                    <a:lnTo>
                      <a:pt x="721643" y="86953"/>
                    </a:lnTo>
                    <a:lnTo>
                      <a:pt x="757044" y="160049"/>
                    </a:lnTo>
                    <a:lnTo>
                      <a:pt x="804596" y="160049"/>
                    </a:lnTo>
                    <a:lnTo>
                      <a:pt x="737354" y="32200"/>
                    </a:lnTo>
                    <a:close/>
                  </a:path>
                  <a:path w="1494790" h="273050" extrusionOk="0">
                    <a:moveTo>
                      <a:pt x="1014347" y="4508"/>
                    </a:moveTo>
                    <a:lnTo>
                      <a:pt x="897499" y="4508"/>
                    </a:lnTo>
                    <a:lnTo>
                      <a:pt x="897499" y="268442"/>
                    </a:lnTo>
                    <a:lnTo>
                      <a:pt x="1019888" y="268442"/>
                    </a:lnTo>
                    <a:lnTo>
                      <a:pt x="1034822" y="268163"/>
                    </a:lnTo>
                    <a:lnTo>
                      <a:pt x="1074366" y="263922"/>
                    </a:lnTo>
                    <a:lnTo>
                      <a:pt x="1114860" y="250696"/>
                    </a:lnTo>
                    <a:lnTo>
                      <a:pt x="1134559" y="237309"/>
                    </a:lnTo>
                    <a:lnTo>
                      <a:pt x="942364" y="237309"/>
                    </a:lnTo>
                    <a:lnTo>
                      <a:pt x="942364" y="35618"/>
                    </a:lnTo>
                    <a:lnTo>
                      <a:pt x="1135701" y="35618"/>
                    </a:lnTo>
                    <a:lnTo>
                      <a:pt x="1124438" y="27175"/>
                    </a:lnTo>
                    <a:lnTo>
                      <a:pt x="1088752" y="11424"/>
                    </a:lnTo>
                    <a:lnTo>
                      <a:pt x="1049196" y="5453"/>
                    </a:lnTo>
                    <a:lnTo>
                      <a:pt x="1032937" y="4744"/>
                    </a:lnTo>
                    <a:lnTo>
                      <a:pt x="1014347" y="4508"/>
                    </a:lnTo>
                    <a:close/>
                  </a:path>
                  <a:path w="1494790" h="273050" extrusionOk="0">
                    <a:moveTo>
                      <a:pt x="1135701" y="35618"/>
                    </a:moveTo>
                    <a:lnTo>
                      <a:pt x="1013625" y="35618"/>
                    </a:lnTo>
                    <a:lnTo>
                      <a:pt x="1032269" y="35963"/>
                    </a:lnTo>
                    <a:lnTo>
                      <a:pt x="1048162" y="36989"/>
                    </a:lnTo>
                    <a:lnTo>
                      <a:pt x="1094806" y="52273"/>
                    </a:lnTo>
                    <a:lnTo>
                      <a:pt x="1121797" y="83166"/>
                    </a:lnTo>
                    <a:lnTo>
                      <a:pt x="1131631" y="134479"/>
                    </a:lnTo>
                    <a:lnTo>
                      <a:pt x="1131074" y="148870"/>
                    </a:lnTo>
                    <a:lnTo>
                      <a:pt x="1117825" y="195301"/>
                    </a:lnTo>
                    <a:lnTo>
                      <a:pt x="1084568" y="226583"/>
                    </a:lnTo>
                    <a:lnTo>
                      <a:pt x="1044726" y="236090"/>
                    </a:lnTo>
                    <a:lnTo>
                      <a:pt x="1014783" y="237309"/>
                    </a:lnTo>
                    <a:lnTo>
                      <a:pt x="1134559" y="237309"/>
                    </a:lnTo>
                    <a:lnTo>
                      <a:pt x="1164037" y="199446"/>
                    </a:lnTo>
                    <a:lnTo>
                      <a:pt x="1177343" y="149632"/>
                    </a:lnTo>
                    <a:lnTo>
                      <a:pt x="1177907" y="135029"/>
                    </a:lnTo>
                    <a:lnTo>
                      <a:pt x="1177071" y="117876"/>
                    </a:lnTo>
                    <a:lnTo>
                      <a:pt x="1164600" y="72292"/>
                    </a:lnTo>
                    <a:lnTo>
                      <a:pt x="1137023" y="36609"/>
                    </a:lnTo>
                    <a:lnTo>
                      <a:pt x="1135701" y="35618"/>
                    </a:lnTo>
                    <a:close/>
                  </a:path>
                  <a:path w="1494790" h="273050" extrusionOk="0">
                    <a:moveTo>
                      <a:pt x="1266753" y="180777"/>
                    </a:moveTo>
                    <a:lnTo>
                      <a:pt x="1224400" y="183657"/>
                    </a:lnTo>
                    <a:lnTo>
                      <a:pt x="1225917" y="196543"/>
                    </a:lnTo>
                    <a:lnTo>
                      <a:pt x="1229526" y="208739"/>
                    </a:lnTo>
                    <a:lnTo>
                      <a:pt x="1252723" y="240899"/>
                    </a:lnTo>
                    <a:lnTo>
                      <a:pt x="1291829" y="262488"/>
                    </a:lnTo>
                    <a:lnTo>
                      <a:pt x="1346922" y="272306"/>
                    </a:lnTo>
                    <a:lnTo>
                      <a:pt x="1368997" y="272962"/>
                    </a:lnTo>
                    <a:lnTo>
                      <a:pt x="1386780" y="272306"/>
                    </a:lnTo>
                    <a:lnTo>
                      <a:pt x="1434373" y="262580"/>
                    </a:lnTo>
                    <a:lnTo>
                      <a:pt x="1470317" y="242406"/>
                    </a:lnTo>
                    <a:lnTo>
                      <a:pt x="1471084" y="241622"/>
                    </a:lnTo>
                    <a:lnTo>
                      <a:pt x="1366932" y="241622"/>
                    </a:lnTo>
                    <a:lnTo>
                      <a:pt x="1352828" y="241133"/>
                    </a:lnTo>
                    <a:lnTo>
                      <a:pt x="1314875" y="233798"/>
                    </a:lnTo>
                    <a:lnTo>
                      <a:pt x="1280736" y="213264"/>
                    </a:lnTo>
                    <a:lnTo>
                      <a:pt x="1268746" y="190235"/>
                    </a:lnTo>
                    <a:lnTo>
                      <a:pt x="1266753" y="180777"/>
                    </a:lnTo>
                    <a:close/>
                  </a:path>
                  <a:path w="1494790" h="273050" extrusionOk="0">
                    <a:moveTo>
                      <a:pt x="1356734" y="0"/>
                    </a:moveTo>
                    <a:lnTo>
                      <a:pt x="1308891" y="5057"/>
                    </a:lnTo>
                    <a:lnTo>
                      <a:pt x="1269867" y="20077"/>
                    </a:lnTo>
                    <a:lnTo>
                      <a:pt x="1241005" y="53397"/>
                    </a:lnTo>
                    <a:lnTo>
                      <a:pt x="1237363" y="72751"/>
                    </a:lnTo>
                    <a:lnTo>
                      <a:pt x="1238107" y="81614"/>
                    </a:lnTo>
                    <a:lnTo>
                      <a:pt x="1264281" y="119071"/>
                    </a:lnTo>
                    <a:lnTo>
                      <a:pt x="1311230" y="138168"/>
                    </a:lnTo>
                    <a:lnTo>
                      <a:pt x="1372261" y="150731"/>
                    </a:lnTo>
                    <a:lnTo>
                      <a:pt x="1389429" y="154231"/>
                    </a:lnTo>
                    <a:lnTo>
                      <a:pt x="1429635" y="166563"/>
                    </a:lnTo>
                    <a:lnTo>
                      <a:pt x="1451144" y="188486"/>
                    </a:lnTo>
                    <a:lnTo>
                      <a:pt x="1451144" y="204959"/>
                    </a:lnTo>
                    <a:lnTo>
                      <a:pt x="1421471" y="232434"/>
                    </a:lnTo>
                    <a:lnTo>
                      <a:pt x="1379391" y="241248"/>
                    </a:lnTo>
                    <a:lnTo>
                      <a:pt x="1366932" y="241622"/>
                    </a:lnTo>
                    <a:lnTo>
                      <a:pt x="1471084" y="241622"/>
                    </a:lnTo>
                    <a:lnTo>
                      <a:pt x="1493435" y="204286"/>
                    </a:lnTo>
                    <a:lnTo>
                      <a:pt x="1494403" y="193889"/>
                    </a:lnTo>
                    <a:lnTo>
                      <a:pt x="1493522" y="183576"/>
                    </a:lnTo>
                    <a:lnTo>
                      <a:pt x="1472267" y="148573"/>
                    </a:lnTo>
                    <a:lnTo>
                      <a:pt x="1436587" y="129443"/>
                    </a:lnTo>
                    <a:lnTo>
                      <a:pt x="1386692" y="117275"/>
                    </a:lnTo>
                    <a:lnTo>
                      <a:pt x="1361484" y="112614"/>
                    </a:lnTo>
                    <a:lnTo>
                      <a:pt x="1336729" y="107826"/>
                    </a:lnTo>
                    <a:lnTo>
                      <a:pt x="1293814" y="93813"/>
                    </a:lnTo>
                    <a:lnTo>
                      <a:pt x="1280622" y="70400"/>
                    </a:lnTo>
                    <a:lnTo>
                      <a:pt x="1281785" y="62503"/>
                    </a:lnTo>
                    <a:lnTo>
                      <a:pt x="1323408" y="33674"/>
                    </a:lnTo>
                    <a:lnTo>
                      <a:pt x="1358604" y="30766"/>
                    </a:lnTo>
                    <a:lnTo>
                      <a:pt x="1461102" y="30766"/>
                    </a:lnTo>
                    <a:lnTo>
                      <a:pt x="1458998" y="28647"/>
                    </a:lnTo>
                    <a:lnTo>
                      <a:pt x="1423257" y="9429"/>
                    </a:lnTo>
                    <a:lnTo>
                      <a:pt x="1375048" y="589"/>
                    </a:lnTo>
                    <a:lnTo>
                      <a:pt x="1356734" y="0"/>
                    </a:lnTo>
                    <a:close/>
                  </a:path>
                  <a:path w="1494790" h="273050" extrusionOk="0">
                    <a:moveTo>
                      <a:pt x="1461102" y="30766"/>
                    </a:moveTo>
                    <a:lnTo>
                      <a:pt x="1358604" y="30766"/>
                    </a:lnTo>
                    <a:lnTo>
                      <a:pt x="1376956" y="31568"/>
                    </a:lnTo>
                    <a:lnTo>
                      <a:pt x="1392919" y="33971"/>
                    </a:lnTo>
                    <a:lnTo>
                      <a:pt x="1433588" y="59406"/>
                    </a:lnTo>
                    <a:lnTo>
                      <a:pt x="1441198" y="81378"/>
                    </a:lnTo>
                    <a:lnTo>
                      <a:pt x="1484239" y="78831"/>
                    </a:lnTo>
                    <a:lnTo>
                      <a:pt x="1482761" y="67535"/>
                    </a:lnTo>
                    <a:lnTo>
                      <a:pt x="1479493" y="56843"/>
                    </a:lnTo>
                    <a:lnTo>
                      <a:pt x="1474431" y="46758"/>
                    </a:lnTo>
                    <a:lnTo>
                      <a:pt x="1467571" y="37282"/>
                    </a:lnTo>
                    <a:lnTo>
                      <a:pt x="1461102" y="3076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3" name="Google Shape;483;gf8d717b3d9_1_0"/>
            <p:cNvSpPr/>
            <p:nvPr/>
          </p:nvSpPr>
          <p:spPr>
            <a:xfrm>
              <a:off x="7935060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gf8d717b3d9_1_0"/>
            <p:cNvSpPr/>
            <p:nvPr/>
          </p:nvSpPr>
          <p:spPr>
            <a:xfrm>
              <a:off x="10273841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5" name="Google Shape;485;gf8d717b3d9_1_0"/>
            <p:cNvGrpSpPr/>
            <p:nvPr/>
          </p:nvGrpSpPr>
          <p:grpSpPr>
            <a:xfrm>
              <a:off x="6676223" y="232242"/>
              <a:ext cx="959888" cy="940585"/>
              <a:chOff x="715379" y="449977"/>
              <a:chExt cx="1736725" cy="1701800"/>
            </a:xfrm>
          </p:grpSpPr>
          <p:sp>
            <p:nvSpPr>
              <p:cNvPr id="486" name="Google Shape;486;gf8d717b3d9_1_0"/>
              <p:cNvSpPr/>
              <p:nvPr/>
            </p:nvSpPr>
            <p:spPr>
              <a:xfrm>
                <a:off x="715379" y="449977"/>
                <a:ext cx="1736725" cy="1701800"/>
              </a:xfrm>
              <a:custGeom>
                <a:avLst/>
                <a:gdLst/>
                <a:ahLst/>
                <a:cxnLst/>
                <a:rect l="l" t="t" r="r" b="b"/>
                <a:pathLst>
                  <a:path w="1736725" h="1701800" extrusionOk="0">
                    <a:moveTo>
                      <a:pt x="1736426" y="0"/>
                    </a:moveTo>
                    <a:lnTo>
                      <a:pt x="0" y="0"/>
                    </a:lnTo>
                    <a:lnTo>
                      <a:pt x="0" y="1701450"/>
                    </a:lnTo>
                    <a:lnTo>
                      <a:pt x="1736426" y="1701450"/>
                    </a:lnTo>
                    <a:lnTo>
                      <a:pt x="1736426" y="0"/>
                    </a:lnTo>
                    <a:close/>
                  </a:path>
                </a:pathLst>
              </a:custGeom>
              <a:solidFill>
                <a:srgbClr val="BD171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gf8d717b3d9_1_0"/>
              <p:cNvSpPr/>
              <p:nvPr/>
            </p:nvSpPr>
            <p:spPr>
              <a:xfrm>
                <a:off x="1235717" y="668052"/>
                <a:ext cx="69913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199390" extrusionOk="0">
                    <a:moveTo>
                      <a:pt x="455093" y="0"/>
                    </a:moveTo>
                    <a:lnTo>
                      <a:pt x="243732" y="0"/>
                    </a:lnTo>
                    <a:lnTo>
                      <a:pt x="243732" y="199178"/>
                    </a:lnTo>
                    <a:lnTo>
                      <a:pt x="455093" y="199178"/>
                    </a:lnTo>
                    <a:lnTo>
                      <a:pt x="455093" y="171199"/>
                    </a:lnTo>
                    <a:lnTo>
                      <a:pt x="299289" y="171199"/>
                    </a:lnTo>
                    <a:lnTo>
                      <a:pt x="299289" y="28047"/>
                    </a:lnTo>
                    <a:lnTo>
                      <a:pt x="455093" y="28047"/>
                    </a:lnTo>
                    <a:lnTo>
                      <a:pt x="455093" y="0"/>
                    </a:lnTo>
                    <a:close/>
                  </a:path>
                  <a:path w="699135" h="199390" extrusionOk="0">
                    <a:moveTo>
                      <a:pt x="455093" y="28047"/>
                    </a:moveTo>
                    <a:lnTo>
                      <a:pt x="349464" y="28047"/>
                    </a:lnTo>
                    <a:lnTo>
                      <a:pt x="375707" y="30988"/>
                    </a:lnTo>
                    <a:lnTo>
                      <a:pt x="388879" y="35959"/>
                    </a:lnTo>
                    <a:lnTo>
                      <a:pt x="392964" y="46553"/>
                    </a:lnTo>
                    <a:lnTo>
                      <a:pt x="392022" y="64827"/>
                    </a:lnTo>
                    <a:lnTo>
                      <a:pt x="391926" y="67325"/>
                    </a:lnTo>
                    <a:lnTo>
                      <a:pt x="391728" y="78528"/>
                    </a:lnTo>
                    <a:lnTo>
                      <a:pt x="389752" y="85572"/>
                    </a:lnTo>
                    <a:lnTo>
                      <a:pt x="384300" y="90183"/>
                    </a:lnTo>
                    <a:lnTo>
                      <a:pt x="373658" y="95052"/>
                    </a:lnTo>
                    <a:lnTo>
                      <a:pt x="392401" y="100211"/>
                    </a:lnTo>
                    <a:lnTo>
                      <a:pt x="401903" y="105657"/>
                    </a:lnTo>
                    <a:lnTo>
                      <a:pt x="405095" y="114742"/>
                    </a:lnTo>
                    <a:lnTo>
                      <a:pt x="404906" y="130819"/>
                    </a:lnTo>
                    <a:lnTo>
                      <a:pt x="404154" y="154241"/>
                    </a:lnTo>
                    <a:lnTo>
                      <a:pt x="398893" y="166255"/>
                    </a:lnTo>
                    <a:lnTo>
                      <a:pt x="384614" y="170645"/>
                    </a:lnTo>
                    <a:lnTo>
                      <a:pt x="356806" y="171199"/>
                    </a:lnTo>
                    <a:lnTo>
                      <a:pt x="455093" y="171199"/>
                    </a:lnTo>
                    <a:lnTo>
                      <a:pt x="455093" y="28047"/>
                    </a:lnTo>
                    <a:close/>
                  </a:path>
                  <a:path w="699135" h="199390" extrusionOk="0">
                    <a:moveTo>
                      <a:pt x="351678" y="109976"/>
                    </a:moveTo>
                    <a:lnTo>
                      <a:pt x="324732" y="109976"/>
                    </a:lnTo>
                    <a:lnTo>
                      <a:pt x="324732" y="149082"/>
                    </a:lnTo>
                    <a:lnTo>
                      <a:pt x="351678" y="149082"/>
                    </a:lnTo>
                    <a:lnTo>
                      <a:pt x="355887" y="148944"/>
                    </a:lnTo>
                    <a:lnTo>
                      <a:pt x="365146" y="147018"/>
                    </a:lnTo>
                    <a:lnTo>
                      <a:pt x="374405" y="141034"/>
                    </a:lnTo>
                    <a:lnTo>
                      <a:pt x="378613" y="128720"/>
                    </a:lnTo>
                    <a:lnTo>
                      <a:pt x="378302" y="125759"/>
                    </a:lnTo>
                    <a:lnTo>
                      <a:pt x="375539" y="119262"/>
                    </a:lnTo>
                    <a:lnTo>
                      <a:pt x="367579" y="112808"/>
                    </a:lnTo>
                    <a:lnTo>
                      <a:pt x="351678" y="109976"/>
                    </a:lnTo>
                    <a:close/>
                  </a:path>
                  <a:path w="699135" h="199390" extrusionOk="0">
                    <a:moveTo>
                      <a:pt x="345289" y="50336"/>
                    </a:moveTo>
                    <a:lnTo>
                      <a:pt x="324732" y="50336"/>
                    </a:lnTo>
                    <a:lnTo>
                      <a:pt x="324732" y="87366"/>
                    </a:lnTo>
                    <a:lnTo>
                      <a:pt x="342237" y="87366"/>
                    </a:lnTo>
                    <a:lnTo>
                      <a:pt x="345915" y="87007"/>
                    </a:lnTo>
                    <a:lnTo>
                      <a:pt x="354007" y="84740"/>
                    </a:lnTo>
                    <a:lnTo>
                      <a:pt x="362099" y="78776"/>
                    </a:lnTo>
                    <a:lnTo>
                      <a:pt x="365777" y="67325"/>
                    </a:lnTo>
                    <a:lnTo>
                      <a:pt x="365574" y="64827"/>
                    </a:lnTo>
                    <a:lnTo>
                      <a:pt x="363530" y="59248"/>
                    </a:lnTo>
                    <a:lnTo>
                      <a:pt x="357487" y="53460"/>
                    </a:lnTo>
                    <a:lnTo>
                      <a:pt x="345289" y="50336"/>
                    </a:lnTo>
                    <a:close/>
                  </a:path>
                  <a:path w="699135" h="199390" extrusionOk="0">
                    <a:moveTo>
                      <a:pt x="211360" y="0"/>
                    </a:moveTo>
                    <a:lnTo>
                      <a:pt x="0" y="0"/>
                    </a:lnTo>
                    <a:lnTo>
                      <a:pt x="0" y="199178"/>
                    </a:lnTo>
                    <a:lnTo>
                      <a:pt x="211360" y="199178"/>
                    </a:lnTo>
                    <a:lnTo>
                      <a:pt x="211360" y="171199"/>
                    </a:lnTo>
                    <a:lnTo>
                      <a:pt x="55556" y="171199"/>
                    </a:lnTo>
                    <a:lnTo>
                      <a:pt x="55556" y="28047"/>
                    </a:lnTo>
                    <a:lnTo>
                      <a:pt x="211360" y="28047"/>
                    </a:lnTo>
                    <a:lnTo>
                      <a:pt x="211360" y="0"/>
                    </a:lnTo>
                    <a:close/>
                  </a:path>
                  <a:path w="699135" h="199390" extrusionOk="0">
                    <a:moveTo>
                      <a:pt x="211360" y="28047"/>
                    </a:moveTo>
                    <a:lnTo>
                      <a:pt x="105731" y="28047"/>
                    </a:lnTo>
                    <a:lnTo>
                      <a:pt x="131967" y="30988"/>
                    </a:lnTo>
                    <a:lnTo>
                      <a:pt x="145137" y="35959"/>
                    </a:lnTo>
                    <a:lnTo>
                      <a:pt x="149224" y="46553"/>
                    </a:lnTo>
                    <a:lnTo>
                      <a:pt x="148289" y="64827"/>
                    </a:lnTo>
                    <a:lnTo>
                      <a:pt x="148193" y="67325"/>
                    </a:lnTo>
                    <a:lnTo>
                      <a:pt x="147989" y="78528"/>
                    </a:lnTo>
                    <a:lnTo>
                      <a:pt x="146012" y="85572"/>
                    </a:lnTo>
                    <a:lnTo>
                      <a:pt x="140565" y="90183"/>
                    </a:lnTo>
                    <a:lnTo>
                      <a:pt x="129936" y="95052"/>
                    </a:lnTo>
                    <a:lnTo>
                      <a:pt x="148666" y="100211"/>
                    </a:lnTo>
                    <a:lnTo>
                      <a:pt x="158163" y="105657"/>
                    </a:lnTo>
                    <a:lnTo>
                      <a:pt x="161356" y="114742"/>
                    </a:lnTo>
                    <a:lnTo>
                      <a:pt x="161173" y="130819"/>
                    </a:lnTo>
                    <a:lnTo>
                      <a:pt x="160421" y="154241"/>
                    </a:lnTo>
                    <a:lnTo>
                      <a:pt x="155162" y="166255"/>
                    </a:lnTo>
                    <a:lnTo>
                      <a:pt x="140886" y="170645"/>
                    </a:lnTo>
                    <a:lnTo>
                      <a:pt x="113085" y="171199"/>
                    </a:lnTo>
                    <a:lnTo>
                      <a:pt x="211360" y="171199"/>
                    </a:lnTo>
                    <a:lnTo>
                      <a:pt x="211360" y="28047"/>
                    </a:lnTo>
                    <a:close/>
                  </a:path>
                  <a:path w="699135" h="199390" extrusionOk="0">
                    <a:moveTo>
                      <a:pt x="107945" y="109976"/>
                    </a:moveTo>
                    <a:lnTo>
                      <a:pt x="80999" y="109976"/>
                    </a:lnTo>
                    <a:lnTo>
                      <a:pt x="80999" y="149082"/>
                    </a:lnTo>
                    <a:lnTo>
                      <a:pt x="107945" y="149082"/>
                    </a:lnTo>
                    <a:lnTo>
                      <a:pt x="112156" y="148944"/>
                    </a:lnTo>
                    <a:lnTo>
                      <a:pt x="121419" y="147018"/>
                    </a:lnTo>
                    <a:lnTo>
                      <a:pt x="130681" y="141034"/>
                    </a:lnTo>
                    <a:lnTo>
                      <a:pt x="134891" y="128720"/>
                    </a:lnTo>
                    <a:lnTo>
                      <a:pt x="134579" y="125769"/>
                    </a:lnTo>
                    <a:lnTo>
                      <a:pt x="131812" y="119268"/>
                    </a:lnTo>
                    <a:lnTo>
                      <a:pt x="123848" y="112810"/>
                    </a:lnTo>
                    <a:lnTo>
                      <a:pt x="107945" y="109976"/>
                    </a:lnTo>
                    <a:close/>
                  </a:path>
                  <a:path w="699135" h="199390" extrusionOk="0">
                    <a:moveTo>
                      <a:pt x="101556" y="50336"/>
                    </a:moveTo>
                    <a:lnTo>
                      <a:pt x="80999" y="50336"/>
                    </a:lnTo>
                    <a:lnTo>
                      <a:pt x="80999" y="87366"/>
                    </a:lnTo>
                    <a:lnTo>
                      <a:pt x="98504" y="87366"/>
                    </a:lnTo>
                    <a:lnTo>
                      <a:pt x="102182" y="87007"/>
                    </a:lnTo>
                    <a:lnTo>
                      <a:pt x="110274" y="84740"/>
                    </a:lnTo>
                    <a:lnTo>
                      <a:pt x="118366" y="78776"/>
                    </a:lnTo>
                    <a:lnTo>
                      <a:pt x="122044" y="67325"/>
                    </a:lnTo>
                    <a:lnTo>
                      <a:pt x="121841" y="64827"/>
                    </a:lnTo>
                    <a:lnTo>
                      <a:pt x="119797" y="59248"/>
                    </a:lnTo>
                    <a:lnTo>
                      <a:pt x="113754" y="53460"/>
                    </a:lnTo>
                    <a:lnTo>
                      <a:pt x="101556" y="50336"/>
                    </a:lnTo>
                    <a:close/>
                  </a:path>
                  <a:path w="699135" h="199390" extrusionOk="0">
                    <a:moveTo>
                      <a:pt x="698826" y="0"/>
                    </a:moveTo>
                    <a:lnTo>
                      <a:pt x="487465" y="0"/>
                    </a:lnTo>
                    <a:lnTo>
                      <a:pt x="487465" y="199178"/>
                    </a:lnTo>
                    <a:lnTo>
                      <a:pt x="698826" y="199178"/>
                    </a:lnTo>
                    <a:lnTo>
                      <a:pt x="698826" y="179918"/>
                    </a:lnTo>
                    <a:lnTo>
                      <a:pt x="612663" y="179918"/>
                    </a:lnTo>
                    <a:lnTo>
                      <a:pt x="592976" y="176840"/>
                    </a:lnTo>
                    <a:lnTo>
                      <a:pt x="538739" y="156024"/>
                    </a:lnTo>
                    <a:lnTo>
                      <a:pt x="519310" y="99594"/>
                    </a:lnTo>
                    <a:lnTo>
                      <a:pt x="519157" y="69175"/>
                    </a:lnTo>
                    <a:lnTo>
                      <a:pt x="524799" y="51800"/>
                    </a:lnTo>
                    <a:lnTo>
                      <a:pt x="541359" y="40957"/>
                    </a:lnTo>
                    <a:lnTo>
                      <a:pt x="573960" y="30135"/>
                    </a:lnTo>
                    <a:lnTo>
                      <a:pt x="583091" y="26846"/>
                    </a:lnTo>
                    <a:lnTo>
                      <a:pt x="590523" y="25416"/>
                    </a:lnTo>
                    <a:lnTo>
                      <a:pt x="698826" y="25416"/>
                    </a:lnTo>
                    <a:lnTo>
                      <a:pt x="698826" y="0"/>
                    </a:lnTo>
                    <a:close/>
                  </a:path>
                  <a:path w="699135" h="199390" extrusionOk="0">
                    <a:moveTo>
                      <a:pt x="698826" y="132425"/>
                    </a:moveTo>
                    <a:lnTo>
                      <a:pt x="657001" y="132425"/>
                    </a:lnTo>
                    <a:lnTo>
                      <a:pt x="657001" y="159819"/>
                    </a:lnTo>
                    <a:lnTo>
                      <a:pt x="631074" y="174430"/>
                    </a:lnTo>
                    <a:lnTo>
                      <a:pt x="612663" y="179918"/>
                    </a:lnTo>
                    <a:lnTo>
                      <a:pt x="698826" y="179918"/>
                    </a:lnTo>
                    <a:lnTo>
                      <a:pt x="698826" y="132425"/>
                    </a:lnTo>
                    <a:close/>
                  </a:path>
                  <a:path w="699135" h="199390" extrusionOk="0">
                    <a:moveTo>
                      <a:pt x="601388" y="48581"/>
                    </a:moveTo>
                    <a:lnTo>
                      <a:pt x="554514" y="54175"/>
                    </a:lnTo>
                    <a:lnTo>
                      <a:pt x="545763" y="99594"/>
                    </a:lnTo>
                    <a:lnTo>
                      <a:pt x="545615" y="127318"/>
                    </a:lnTo>
                    <a:lnTo>
                      <a:pt x="551292" y="141831"/>
                    </a:lnTo>
                    <a:lnTo>
                      <a:pt x="567947" y="147875"/>
                    </a:lnTo>
                    <a:lnTo>
                      <a:pt x="600734" y="150195"/>
                    </a:lnTo>
                    <a:lnTo>
                      <a:pt x="615054" y="151537"/>
                    </a:lnTo>
                    <a:lnTo>
                      <a:pt x="625689" y="150133"/>
                    </a:lnTo>
                    <a:lnTo>
                      <a:pt x="637913" y="144318"/>
                    </a:lnTo>
                    <a:lnTo>
                      <a:pt x="657001" y="132425"/>
                    </a:lnTo>
                    <a:lnTo>
                      <a:pt x="698826" y="132425"/>
                    </a:lnTo>
                    <a:lnTo>
                      <a:pt x="698826" y="64756"/>
                    </a:lnTo>
                    <a:lnTo>
                      <a:pt x="655694" y="64756"/>
                    </a:lnTo>
                    <a:lnTo>
                      <a:pt x="640327" y="55579"/>
                    </a:lnTo>
                    <a:lnTo>
                      <a:pt x="629547" y="50835"/>
                    </a:lnTo>
                    <a:lnTo>
                      <a:pt x="618265" y="49008"/>
                    </a:lnTo>
                    <a:lnTo>
                      <a:pt x="601388" y="48581"/>
                    </a:lnTo>
                    <a:close/>
                  </a:path>
                  <a:path w="699135" h="199390" extrusionOk="0">
                    <a:moveTo>
                      <a:pt x="698826" y="25416"/>
                    </a:moveTo>
                    <a:lnTo>
                      <a:pt x="590523" y="25416"/>
                    </a:lnTo>
                    <a:lnTo>
                      <a:pt x="600208" y="25545"/>
                    </a:lnTo>
                    <a:lnTo>
                      <a:pt x="616094" y="26934"/>
                    </a:lnTo>
                    <a:lnTo>
                      <a:pt x="625811" y="28009"/>
                    </a:lnTo>
                    <a:lnTo>
                      <a:pt x="633175" y="29553"/>
                    </a:lnTo>
                    <a:lnTo>
                      <a:pt x="641899" y="32632"/>
                    </a:lnTo>
                    <a:lnTo>
                      <a:pt x="655694" y="38314"/>
                    </a:lnTo>
                    <a:lnTo>
                      <a:pt x="655694" y="64756"/>
                    </a:lnTo>
                    <a:lnTo>
                      <a:pt x="698826" y="64756"/>
                    </a:lnTo>
                    <a:lnTo>
                      <a:pt x="698826" y="254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gf8d717b3d9_1_0"/>
              <p:cNvSpPr/>
              <p:nvPr/>
            </p:nvSpPr>
            <p:spPr>
              <a:xfrm>
                <a:off x="1140755" y="943620"/>
                <a:ext cx="186300" cy="2211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gf8d717b3d9_1_0"/>
              <p:cNvSpPr/>
              <p:nvPr/>
            </p:nvSpPr>
            <p:spPr>
              <a:xfrm>
                <a:off x="1378267" y="943622"/>
                <a:ext cx="468630" cy="221615"/>
              </a:xfrm>
              <a:custGeom>
                <a:avLst/>
                <a:gdLst/>
                <a:ahLst/>
                <a:cxnLst/>
                <a:rect l="l" t="t" r="r" b="b"/>
                <a:pathLst>
                  <a:path w="468630" h="221615" extrusionOk="0">
                    <a:moveTo>
                      <a:pt x="153797" y="187972"/>
                    </a:moveTo>
                    <a:lnTo>
                      <a:pt x="39293" y="187972"/>
                    </a:lnTo>
                    <a:lnTo>
                      <a:pt x="39293" y="123202"/>
                    </a:lnTo>
                    <a:lnTo>
                      <a:pt x="136156" y="123202"/>
                    </a:lnTo>
                    <a:lnTo>
                      <a:pt x="136156" y="90182"/>
                    </a:lnTo>
                    <a:lnTo>
                      <a:pt x="39293" y="90182"/>
                    </a:lnTo>
                    <a:lnTo>
                      <a:pt x="39293" y="33032"/>
                    </a:lnTo>
                    <a:lnTo>
                      <a:pt x="147916" y="33032"/>
                    </a:lnTo>
                    <a:lnTo>
                      <a:pt x="147916" y="12"/>
                    </a:lnTo>
                    <a:lnTo>
                      <a:pt x="0" y="12"/>
                    </a:lnTo>
                    <a:lnTo>
                      <a:pt x="0" y="33032"/>
                    </a:lnTo>
                    <a:lnTo>
                      <a:pt x="0" y="90182"/>
                    </a:lnTo>
                    <a:lnTo>
                      <a:pt x="0" y="123202"/>
                    </a:lnTo>
                    <a:lnTo>
                      <a:pt x="0" y="187972"/>
                    </a:lnTo>
                    <a:lnTo>
                      <a:pt x="0" y="220992"/>
                    </a:lnTo>
                    <a:lnTo>
                      <a:pt x="153797" y="220992"/>
                    </a:lnTo>
                    <a:lnTo>
                      <a:pt x="153797" y="187972"/>
                    </a:lnTo>
                    <a:close/>
                  </a:path>
                  <a:path w="468630" h="221615" extrusionOk="0">
                    <a:moveTo>
                      <a:pt x="468617" y="0"/>
                    </a:moveTo>
                    <a:lnTo>
                      <a:pt x="427151" y="0"/>
                    </a:lnTo>
                    <a:lnTo>
                      <a:pt x="422605" y="22288"/>
                    </a:lnTo>
                    <a:lnTo>
                      <a:pt x="408266" y="89128"/>
                    </a:lnTo>
                    <a:lnTo>
                      <a:pt x="398056" y="133286"/>
                    </a:lnTo>
                    <a:lnTo>
                      <a:pt x="387235" y="176682"/>
                    </a:lnTo>
                    <a:lnTo>
                      <a:pt x="375932" y="134912"/>
                    </a:lnTo>
                    <a:lnTo>
                      <a:pt x="359575" y="72237"/>
                    </a:lnTo>
                    <a:lnTo>
                      <a:pt x="343903" y="9283"/>
                    </a:lnTo>
                    <a:lnTo>
                      <a:pt x="305219" y="9283"/>
                    </a:lnTo>
                    <a:lnTo>
                      <a:pt x="294779" y="51676"/>
                    </a:lnTo>
                    <a:lnTo>
                      <a:pt x="278396" y="115277"/>
                    </a:lnTo>
                    <a:lnTo>
                      <a:pt x="261302" y="179158"/>
                    </a:lnTo>
                    <a:lnTo>
                      <a:pt x="250380" y="135369"/>
                    </a:lnTo>
                    <a:lnTo>
                      <a:pt x="239941" y="90678"/>
                    </a:lnTo>
                    <a:lnTo>
                      <a:pt x="235038" y="67945"/>
                    </a:lnTo>
                    <a:lnTo>
                      <a:pt x="221056" y="0"/>
                    </a:lnTo>
                    <a:lnTo>
                      <a:pt x="178663" y="0"/>
                    </a:lnTo>
                    <a:lnTo>
                      <a:pt x="192354" y="56083"/>
                    </a:lnTo>
                    <a:lnTo>
                      <a:pt x="206819" y="111696"/>
                    </a:lnTo>
                    <a:lnTo>
                      <a:pt x="222059" y="166789"/>
                    </a:lnTo>
                    <a:lnTo>
                      <a:pt x="238086" y="221259"/>
                    </a:lnTo>
                    <a:lnTo>
                      <a:pt x="279552" y="221259"/>
                    </a:lnTo>
                    <a:lnTo>
                      <a:pt x="290842" y="181559"/>
                    </a:lnTo>
                    <a:lnTo>
                      <a:pt x="323469" y="61887"/>
                    </a:lnTo>
                    <a:lnTo>
                      <a:pt x="339610" y="121767"/>
                    </a:lnTo>
                    <a:lnTo>
                      <a:pt x="367741" y="221259"/>
                    </a:lnTo>
                    <a:lnTo>
                      <a:pt x="409206" y="221259"/>
                    </a:lnTo>
                    <a:lnTo>
                      <a:pt x="424980" y="166789"/>
                    </a:lnTo>
                    <a:lnTo>
                      <a:pt x="440143" y="111696"/>
                    </a:lnTo>
                    <a:lnTo>
                      <a:pt x="454685" y="56083"/>
                    </a:lnTo>
                    <a:lnTo>
                      <a:pt x="468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gf8d717b3d9_1_0"/>
              <p:cNvSpPr/>
              <p:nvPr/>
            </p:nvSpPr>
            <p:spPr>
              <a:xfrm>
                <a:off x="1868016" y="938963"/>
                <a:ext cx="158400" cy="2304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gf8d717b3d9_1_0"/>
              <p:cNvSpPr/>
              <p:nvPr/>
            </p:nvSpPr>
            <p:spPr>
              <a:xfrm>
                <a:off x="1127648" y="1548271"/>
                <a:ext cx="26225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173355" extrusionOk="0">
                    <a:moveTo>
                      <a:pt x="262029" y="0"/>
                    </a:moveTo>
                    <a:lnTo>
                      <a:pt x="237607" y="0"/>
                    </a:lnTo>
                    <a:lnTo>
                      <a:pt x="190792" y="118293"/>
                    </a:lnTo>
                    <a:lnTo>
                      <a:pt x="142956" y="0"/>
                    </a:lnTo>
                    <a:lnTo>
                      <a:pt x="119566" y="0"/>
                    </a:lnTo>
                    <a:lnTo>
                      <a:pt x="71994" y="118293"/>
                    </a:lnTo>
                    <a:lnTo>
                      <a:pt x="24674" y="0"/>
                    </a:lnTo>
                    <a:lnTo>
                      <a:pt x="0" y="0"/>
                    </a:lnTo>
                    <a:lnTo>
                      <a:pt x="69470" y="173160"/>
                    </a:lnTo>
                    <a:lnTo>
                      <a:pt x="74254" y="173160"/>
                    </a:lnTo>
                    <a:lnTo>
                      <a:pt x="131141" y="32727"/>
                    </a:lnTo>
                    <a:lnTo>
                      <a:pt x="187511" y="173160"/>
                    </a:lnTo>
                    <a:lnTo>
                      <a:pt x="192295" y="173160"/>
                    </a:lnTo>
                    <a:lnTo>
                      <a:pt x="2620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gf8d717b3d9_1_0"/>
              <p:cNvSpPr/>
              <p:nvPr/>
            </p:nvSpPr>
            <p:spPr>
              <a:xfrm>
                <a:off x="1391221" y="1546008"/>
                <a:ext cx="184500" cy="17610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gf8d717b3d9_1_0"/>
              <p:cNvSpPr/>
              <p:nvPr/>
            </p:nvSpPr>
            <p:spPr>
              <a:xfrm>
                <a:off x="1606425" y="1547918"/>
                <a:ext cx="253500" cy="17190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gf8d717b3d9_1_0"/>
              <p:cNvSpPr/>
              <p:nvPr/>
            </p:nvSpPr>
            <p:spPr>
              <a:xfrm>
                <a:off x="1881483" y="1548260"/>
                <a:ext cx="158100" cy="17160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gf8d717b3d9_1_0"/>
              <p:cNvSpPr/>
              <p:nvPr/>
            </p:nvSpPr>
            <p:spPr>
              <a:xfrm>
                <a:off x="1150931" y="1763974"/>
                <a:ext cx="97200" cy="176100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gf8d717b3d9_1_0"/>
              <p:cNvSpPr/>
              <p:nvPr/>
            </p:nvSpPr>
            <p:spPr>
              <a:xfrm>
                <a:off x="1275003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69" y="148590"/>
                    </a:moveTo>
                    <a:lnTo>
                      <a:pt x="24676" y="148590"/>
                    </a:lnTo>
                    <a:lnTo>
                      <a:pt x="24676" y="95250"/>
                    </a:lnTo>
                    <a:lnTo>
                      <a:pt x="94881" y="95250"/>
                    </a:lnTo>
                    <a:lnTo>
                      <a:pt x="94881" y="73660"/>
                    </a:lnTo>
                    <a:lnTo>
                      <a:pt x="24676" y="73660"/>
                    </a:lnTo>
                    <a:lnTo>
                      <a:pt x="24676" y="21590"/>
                    </a:lnTo>
                    <a:lnTo>
                      <a:pt x="97409" y="21590"/>
                    </a:lnTo>
                    <a:lnTo>
                      <a:pt x="97409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69" y="171450"/>
                    </a:lnTo>
                    <a:lnTo>
                      <a:pt x="99669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gf8d717b3d9_1_0"/>
              <p:cNvSpPr/>
              <p:nvPr/>
            </p:nvSpPr>
            <p:spPr>
              <a:xfrm>
                <a:off x="1401364" y="1766237"/>
                <a:ext cx="264600" cy="173100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gf8d717b3d9_1_0"/>
              <p:cNvSpPr/>
              <p:nvPr/>
            </p:nvSpPr>
            <p:spPr>
              <a:xfrm>
                <a:off x="1685046" y="1766217"/>
                <a:ext cx="24764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72085" extrusionOk="0">
                    <a:moveTo>
                      <a:pt x="24674" y="0"/>
                    </a:moveTo>
                    <a:lnTo>
                      <a:pt x="0" y="0"/>
                    </a:lnTo>
                    <a:lnTo>
                      <a:pt x="0" y="171669"/>
                    </a:lnTo>
                    <a:lnTo>
                      <a:pt x="24674" y="171669"/>
                    </a:lnTo>
                    <a:lnTo>
                      <a:pt x="246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gf8d717b3d9_1_0"/>
              <p:cNvSpPr/>
              <p:nvPr/>
            </p:nvSpPr>
            <p:spPr>
              <a:xfrm>
                <a:off x="1740921" y="1763977"/>
                <a:ext cx="154800" cy="176100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gf8d717b3d9_1_0"/>
              <p:cNvSpPr/>
              <p:nvPr/>
            </p:nvSpPr>
            <p:spPr>
              <a:xfrm>
                <a:off x="1925904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56" y="148590"/>
                    </a:moveTo>
                    <a:lnTo>
                      <a:pt x="24663" y="148590"/>
                    </a:lnTo>
                    <a:lnTo>
                      <a:pt x="24663" y="95250"/>
                    </a:lnTo>
                    <a:lnTo>
                      <a:pt x="94869" y="95250"/>
                    </a:lnTo>
                    <a:lnTo>
                      <a:pt x="94869" y="73660"/>
                    </a:lnTo>
                    <a:lnTo>
                      <a:pt x="24663" y="73660"/>
                    </a:lnTo>
                    <a:lnTo>
                      <a:pt x="24663" y="21590"/>
                    </a:lnTo>
                    <a:lnTo>
                      <a:pt x="97396" y="21590"/>
                    </a:lnTo>
                    <a:lnTo>
                      <a:pt x="97396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56" y="171450"/>
                    </a:lnTo>
                    <a:lnTo>
                      <a:pt x="99656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gf8d717b3d9_1_0"/>
              <p:cNvSpPr/>
              <p:nvPr/>
            </p:nvSpPr>
            <p:spPr>
              <a:xfrm>
                <a:off x="1127648" y="1347109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4" h="120000" extrusionOk="0">
                    <a:moveTo>
                      <a:pt x="0" y="0"/>
                    </a:moveTo>
                    <a:lnTo>
                      <a:pt x="911896" y="0"/>
                    </a:lnTo>
                  </a:path>
                </a:pathLst>
              </a:custGeom>
              <a:noFill/>
              <a:ln w="134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02" name="Google Shape;502;gf8d717b3d9_1_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100690" y="439353"/>
              <a:ext cx="2024416" cy="613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3" name="Google Shape;503;gf8d717b3d9_1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8484" y="588739"/>
            <a:ext cx="2078544" cy="13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gf8d717b3d9_1_0"/>
          <p:cNvPicPr preferRelativeResize="0"/>
          <p:nvPr/>
        </p:nvPicPr>
        <p:blipFill rotWithShape="1">
          <a:blip r:embed="rId13">
            <a:alphaModFix/>
          </a:blip>
          <a:srcRect l="49898" t="29330" r="27003" b="30303"/>
          <a:stretch/>
        </p:blipFill>
        <p:spPr>
          <a:xfrm rot="-5400000">
            <a:off x="8335799" y="4351616"/>
            <a:ext cx="475947" cy="1175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5" name="Google Shape;505;gf8d717b3d9_1_0"/>
          <p:cNvCxnSpPr/>
          <p:nvPr/>
        </p:nvCxnSpPr>
        <p:spPr>
          <a:xfrm>
            <a:off x="3982500" y="3929939"/>
            <a:ext cx="589500" cy="0"/>
          </a:xfrm>
          <a:prstGeom prst="straightConnector1">
            <a:avLst/>
          </a:prstGeom>
          <a:noFill/>
          <a:ln w="127000" cap="flat" cmpd="sng">
            <a:solidFill>
              <a:srgbClr val="A7262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f8d717b3d9_1_63"/>
          <p:cNvSpPr txBox="1"/>
          <p:nvPr/>
        </p:nvSpPr>
        <p:spPr>
          <a:xfrm>
            <a:off x="6519870" y="1876639"/>
            <a:ext cx="2202900" cy="15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2700" b="0" i="0" u="none" strike="noStrike" cap="none">
                <a:solidFill>
                  <a:srgbClr val="0E0E0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What and who to trust? </a:t>
            </a:r>
            <a:endParaRPr sz="2700" b="0" i="0" u="none" strike="noStrike" cap="none">
              <a:solidFill>
                <a:srgbClr val="0E0E0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" name="Google Shape;512;gf8d717b3d9_1_63"/>
          <p:cNvPicPr preferRelativeResize="0"/>
          <p:nvPr/>
        </p:nvPicPr>
        <p:blipFill rotWithShape="1">
          <a:blip r:embed="rId3">
            <a:alphaModFix/>
          </a:blip>
          <a:srcRect l="49898" t="29330" r="27004" b="30303"/>
          <a:stretch/>
        </p:blipFill>
        <p:spPr>
          <a:xfrm rot="-5400000">
            <a:off x="8335799" y="4351616"/>
            <a:ext cx="475947" cy="1175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3" name="Google Shape;513;gf8d717b3d9_1_63"/>
          <p:cNvCxnSpPr/>
          <p:nvPr/>
        </p:nvCxnSpPr>
        <p:spPr>
          <a:xfrm>
            <a:off x="6637161" y="3551999"/>
            <a:ext cx="589500" cy="0"/>
          </a:xfrm>
          <a:prstGeom prst="straightConnector1">
            <a:avLst/>
          </a:prstGeom>
          <a:noFill/>
          <a:ln w="127000" cap="flat" cmpd="sng">
            <a:solidFill>
              <a:srgbClr val="A7262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4" name="Google Shape;514;gf8d717b3d9_1_63" descr="BBC-logo - Business In The Community"/>
          <p:cNvPicPr preferRelativeResize="0"/>
          <p:nvPr/>
        </p:nvPicPr>
        <p:blipFill rotWithShape="1">
          <a:blip r:embed="rId4">
            <a:alphaModFix/>
          </a:blip>
          <a:srcRect l="19681" t="38423" r="19833" b="36968"/>
          <a:stretch/>
        </p:blipFill>
        <p:spPr>
          <a:xfrm>
            <a:off x="7133130" y="4224809"/>
            <a:ext cx="818884" cy="245528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gf8d717b3d9_1_63"/>
          <p:cNvSpPr txBox="1"/>
          <p:nvPr/>
        </p:nvSpPr>
        <p:spPr>
          <a:xfrm>
            <a:off x="1879556" y="4703438"/>
            <a:ext cx="3828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Video Link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gf8d717b3d9_1_6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725" y="1013104"/>
            <a:ext cx="5982876" cy="317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2"/>
          <p:cNvSpPr txBox="1"/>
          <p:nvPr/>
        </p:nvSpPr>
        <p:spPr>
          <a:xfrm>
            <a:off x="756610" y="1043984"/>
            <a:ext cx="7772667" cy="7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500" b="1" i="0" u="none" strike="noStrike" cap="none">
                <a:solidFill>
                  <a:srgbClr val="B81E24"/>
                </a:solidFill>
                <a:latin typeface="Arial"/>
                <a:ea typeface="Arial"/>
                <a:cs typeface="Arial"/>
                <a:sym typeface="Arial"/>
              </a:rPr>
              <a:t>Top tips </a:t>
            </a:r>
            <a:r>
              <a:rPr lang="en-GB"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verifying photos &amp; videos</a:t>
            </a: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2"/>
          <p:cNvSpPr txBox="1"/>
          <p:nvPr/>
        </p:nvSpPr>
        <p:spPr>
          <a:xfrm>
            <a:off x="752664" y="1651465"/>
            <a:ext cx="8073000" cy="299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Ask: Is it REAL?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this picture appear anywhere else?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text search, reverse image search to find context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 signs, shop names, posters, car registration, landmarks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Clothing, behaviour, people’s expressions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3" name="Google Shape;523;p12"/>
          <p:cNvGrpSpPr/>
          <p:nvPr/>
        </p:nvGrpSpPr>
        <p:grpSpPr>
          <a:xfrm>
            <a:off x="280613" y="148429"/>
            <a:ext cx="2086418" cy="573848"/>
            <a:chOff x="374151" y="197905"/>
            <a:chExt cx="2781890" cy="765131"/>
          </a:xfrm>
        </p:grpSpPr>
        <p:grpSp>
          <p:nvGrpSpPr>
            <p:cNvPr id="524" name="Google Shape;524;p12"/>
            <p:cNvGrpSpPr/>
            <p:nvPr/>
          </p:nvGrpSpPr>
          <p:grpSpPr>
            <a:xfrm>
              <a:off x="374151" y="197905"/>
              <a:ext cx="2762789" cy="506237"/>
              <a:chOff x="6676223" y="232242"/>
              <a:chExt cx="5133247" cy="940585"/>
            </a:xfrm>
          </p:grpSpPr>
          <p:grpSp>
            <p:nvGrpSpPr>
              <p:cNvPr id="525" name="Google Shape;525;p12"/>
              <p:cNvGrpSpPr/>
              <p:nvPr/>
            </p:nvGrpSpPr>
            <p:grpSpPr>
              <a:xfrm>
                <a:off x="10456026" y="522867"/>
                <a:ext cx="1353444" cy="504581"/>
                <a:chOff x="10456026" y="522867"/>
                <a:chExt cx="1353444" cy="504581"/>
              </a:xfrm>
            </p:grpSpPr>
            <p:grpSp>
              <p:nvGrpSpPr>
                <p:cNvPr id="526" name="Google Shape;526;p12"/>
                <p:cNvGrpSpPr/>
                <p:nvPr/>
              </p:nvGrpSpPr>
              <p:grpSpPr>
                <a:xfrm>
                  <a:off x="11314887" y="522867"/>
                  <a:ext cx="494509" cy="320473"/>
                  <a:chOff x="9108110" y="975804"/>
                  <a:chExt cx="894715" cy="579831"/>
                </a:xfrm>
              </p:grpSpPr>
              <p:sp>
                <p:nvSpPr>
                  <p:cNvPr id="527" name="Google Shape;527;p12"/>
                  <p:cNvSpPr/>
                  <p:nvPr/>
                </p:nvSpPr>
                <p:spPr>
                  <a:xfrm>
                    <a:off x="9292196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10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10" y="334213"/>
                        </a:lnTo>
                        <a:lnTo>
                          <a:pt x="157810" y="242519"/>
                        </a:lnTo>
                        <a:close/>
                      </a:path>
                      <a:path w="158115" h="334644" extrusionOk="0">
                        <a:moveTo>
                          <a:pt x="157810" y="121285"/>
                        </a:moveTo>
                        <a:lnTo>
                          <a:pt x="0" y="121285"/>
                        </a:lnTo>
                        <a:lnTo>
                          <a:pt x="0" y="212991"/>
                        </a:lnTo>
                        <a:lnTo>
                          <a:pt x="157810" y="212991"/>
                        </a:lnTo>
                        <a:lnTo>
                          <a:pt x="157810" y="121285"/>
                        </a:lnTo>
                        <a:close/>
                      </a:path>
                      <a:path w="158115" h="334644" extrusionOk="0">
                        <a:moveTo>
                          <a:pt x="157810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10" y="91732"/>
                        </a:lnTo>
                        <a:lnTo>
                          <a:pt x="157810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8" name="Google Shape;528;p12"/>
                  <p:cNvSpPr/>
                  <p:nvPr/>
                </p:nvSpPr>
                <p:spPr>
                  <a:xfrm>
                    <a:off x="9476346" y="1339532"/>
                    <a:ext cx="158115" cy="213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213359" extrusionOk="0">
                        <a:moveTo>
                          <a:pt x="157835" y="121234"/>
                        </a:moveTo>
                        <a:lnTo>
                          <a:pt x="0" y="121234"/>
                        </a:lnTo>
                        <a:lnTo>
                          <a:pt x="0" y="212928"/>
                        </a:lnTo>
                        <a:lnTo>
                          <a:pt x="157835" y="212928"/>
                        </a:lnTo>
                        <a:lnTo>
                          <a:pt x="157835" y="121234"/>
                        </a:lnTo>
                        <a:close/>
                      </a:path>
                      <a:path w="158115" h="213359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06"/>
                        </a:lnTo>
                        <a:lnTo>
                          <a:pt x="157835" y="91706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9" name="Google Shape;529;p12"/>
                  <p:cNvSpPr/>
                  <p:nvPr/>
                </p:nvSpPr>
                <p:spPr>
                  <a:xfrm>
                    <a:off x="9660445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35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35" y="334213"/>
                        </a:lnTo>
                        <a:lnTo>
                          <a:pt x="157835" y="242519"/>
                        </a:lnTo>
                        <a:close/>
                      </a:path>
                      <a:path w="158115" h="334644" extrusionOk="0">
                        <a:moveTo>
                          <a:pt x="157835" y="121272"/>
                        </a:moveTo>
                        <a:lnTo>
                          <a:pt x="0" y="121272"/>
                        </a:lnTo>
                        <a:lnTo>
                          <a:pt x="0" y="212979"/>
                        </a:lnTo>
                        <a:lnTo>
                          <a:pt x="157835" y="212979"/>
                        </a:lnTo>
                        <a:lnTo>
                          <a:pt x="157835" y="121272"/>
                        </a:lnTo>
                        <a:close/>
                      </a:path>
                      <a:path w="158115" h="334644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35" y="91732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0" name="Google Shape;530;p12"/>
                  <p:cNvSpPr/>
                  <p:nvPr/>
                </p:nvSpPr>
                <p:spPr>
                  <a:xfrm>
                    <a:off x="9844621" y="1097000"/>
                    <a:ext cx="158115" cy="45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455930" extrusionOk="0">
                        <a:moveTo>
                          <a:pt x="157784" y="363766"/>
                        </a:moveTo>
                        <a:lnTo>
                          <a:pt x="0" y="363766"/>
                        </a:lnTo>
                        <a:lnTo>
                          <a:pt x="0" y="455460"/>
                        </a:lnTo>
                        <a:lnTo>
                          <a:pt x="157784" y="455460"/>
                        </a:lnTo>
                        <a:lnTo>
                          <a:pt x="157784" y="363766"/>
                        </a:lnTo>
                        <a:close/>
                      </a:path>
                      <a:path w="158115" h="455930" extrusionOk="0">
                        <a:moveTo>
                          <a:pt x="157784" y="242519"/>
                        </a:moveTo>
                        <a:lnTo>
                          <a:pt x="0" y="242519"/>
                        </a:lnTo>
                        <a:lnTo>
                          <a:pt x="0" y="334225"/>
                        </a:lnTo>
                        <a:lnTo>
                          <a:pt x="157784" y="334225"/>
                        </a:lnTo>
                        <a:lnTo>
                          <a:pt x="157784" y="242519"/>
                        </a:lnTo>
                        <a:close/>
                      </a:path>
                      <a:path w="158115" h="455930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44"/>
                        </a:lnTo>
                        <a:lnTo>
                          <a:pt x="157784" y="91744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1" name="Google Shape;531;p12"/>
                  <p:cNvSpPr/>
                  <p:nvPr/>
                </p:nvSpPr>
                <p:spPr>
                  <a:xfrm>
                    <a:off x="9660450" y="1096998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789" y="0"/>
                        </a:moveTo>
                        <a:lnTo>
                          <a:pt x="0" y="0"/>
                        </a:lnTo>
                        <a:lnTo>
                          <a:pt x="0" y="91736"/>
                        </a:lnTo>
                        <a:lnTo>
                          <a:pt x="157789" y="91736"/>
                        </a:lnTo>
                        <a:lnTo>
                          <a:pt x="157789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2" name="Google Shape;532;p12"/>
                  <p:cNvSpPr/>
                  <p:nvPr/>
                </p:nvSpPr>
                <p:spPr>
                  <a:xfrm>
                    <a:off x="9844621" y="975804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784" y="242404"/>
                        </a:moveTo>
                        <a:lnTo>
                          <a:pt x="0" y="242404"/>
                        </a:lnTo>
                        <a:lnTo>
                          <a:pt x="0" y="334149"/>
                        </a:lnTo>
                        <a:lnTo>
                          <a:pt x="157784" y="334149"/>
                        </a:lnTo>
                        <a:lnTo>
                          <a:pt x="157784" y="242404"/>
                        </a:lnTo>
                        <a:close/>
                      </a:path>
                      <a:path w="158115" h="334644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784" y="91732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3" name="Google Shape;533;p12"/>
                  <p:cNvSpPr/>
                  <p:nvPr/>
                </p:nvSpPr>
                <p:spPr>
                  <a:xfrm>
                    <a:off x="9292247" y="1552460"/>
                    <a:ext cx="526415" cy="1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15" h="1905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1308"/>
                        </a:lnTo>
                        <a:lnTo>
                          <a:pt x="157784" y="1308"/>
                        </a:lnTo>
                        <a:lnTo>
                          <a:pt x="157784" y="0"/>
                        </a:lnTo>
                        <a:close/>
                      </a:path>
                      <a:path w="526415" h="1905" extrusionOk="0">
                        <a:moveTo>
                          <a:pt x="341922" y="0"/>
                        </a:moveTo>
                        <a:lnTo>
                          <a:pt x="184099" y="0"/>
                        </a:lnTo>
                        <a:lnTo>
                          <a:pt x="184099" y="1308"/>
                        </a:lnTo>
                        <a:lnTo>
                          <a:pt x="341922" y="1308"/>
                        </a:lnTo>
                        <a:lnTo>
                          <a:pt x="341922" y="0"/>
                        </a:lnTo>
                        <a:close/>
                      </a:path>
                      <a:path w="526415" h="1905" extrusionOk="0">
                        <a:moveTo>
                          <a:pt x="526034" y="0"/>
                        </a:moveTo>
                        <a:lnTo>
                          <a:pt x="368185" y="0"/>
                        </a:lnTo>
                        <a:lnTo>
                          <a:pt x="368185" y="1308"/>
                        </a:lnTo>
                        <a:lnTo>
                          <a:pt x="526034" y="1308"/>
                        </a:lnTo>
                        <a:lnTo>
                          <a:pt x="526034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4" name="Google Shape;534;p12"/>
                  <p:cNvSpPr/>
                  <p:nvPr/>
                </p:nvSpPr>
                <p:spPr>
                  <a:xfrm>
                    <a:off x="9108113" y="1462087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858" y="0"/>
                        </a:moveTo>
                        <a:lnTo>
                          <a:pt x="0" y="0"/>
                        </a:lnTo>
                        <a:lnTo>
                          <a:pt x="0" y="91713"/>
                        </a:lnTo>
                        <a:lnTo>
                          <a:pt x="157858" y="91713"/>
                        </a:lnTo>
                        <a:lnTo>
                          <a:pt x="157858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5" name="Google Shape;535;p12"/>
                  <p:cNvSpPr/>
                  <p:nvPr/>
                </p:nvSpPr>
                <p:spPr>
                  <a:xfrm>
                    <a:off x="9108110" y="1552460"/>
                    <a:ext cx="89471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715" h="3175" extrusionOk="0">
                        <a:moveTo>
                          <a:pt x="157861" y="1320"/>
                        </a:moveTo>
                        <a:lnTo>
                          <a:pt x="0" y="1320"/>
                        </a:lnTo>
                        <a:lnTo>
                          <a:pt x="0" y="2679"/>
                        </a:lnTo>
                        <a:lnTo>
                          <a:pt x="157861" y="2679"/>
                        </a:lnTo>
                        <a:lnTo>
                          <a:pt x="157861" y="1320"/>
                        </a:lnTo>
                        <a:close/>
                      </a:path>
                      <a:path w="894715" h="3175" extrusionOk="0">
                        <a:moveTo>
                          <a:pt x="894295" y="0"/>
                        </a:moveTo>
                        <a:lnTo>
                          <a:pt x="736511" y="0"/>
                        </a:lnTo>
                        <a:lnTo>
                          <a:pt x="736511" y="1308"/>
                        </a:lnTo>
                        <a:lnTo>
                          <a:pt x="894295" y="1308"/>
                        </a:lnTo>
                        <a:lnTo>
                          <a:pt x="894295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36" name="Google Shape;536;p12"/>
                <p:cNvSpPr/>
                <p:nvPr/>
              </p:nvSpPr>
              <p:spPr>
                <a:xfrm>
                  <a:off x="10456026" y="574912"/>
                  <a:ext cx="824468" cy="26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0" h="485775" extrusionOk="0">
                      <a:moveTo>
                        <a:pt x="354202" y="0"/>
                      </a:moveTo>
                      <a:lnTo>
                        <a:pt x="260458" y="0"/>
                      </a:lnTo>
                      <a:lnTo>
                        <a:pt x="260458" y="129076"/>
                      </a:lnTo>
                      <a:lnTo>
                        <a:pt x="179917" y="129076"/>
                      </a:lnTo>
                      <a:lnTo>
                        <a:pt x="131931" y="132250"/>
                      </a:lnTo>
                      <a:lnTo>
                        <a:pt x="94260" y="141775"/>
                      </a:lnTo>
                      <a:lnTo>
                        <a:pt x="50793" y="170216"/>
                      </a:lnTo>
                      <a:lnTo>
                        <a:pt x="21643" y="209575"/>
                      </a:lnTo>
                      <a:lnTo>
                        <a:pt x="5400" y="252976"/>
                      </a:lnTo>
                      <a:lnTo>
                        <a:pt x="0" y="302707"/>
                      </a:lnTo>
                      <a:lnTo>
                        <a:pt x="2870" y="343419"/>
                      </a:lnTo>
                      <a:lnTo>
                        <a:pt x="25818" y="410591"/>
                      </a:lnTo>
                      <a:lnTo>
                        <a:pt x="71085" y="458123"/>
                      </a:lnTo>
                      <a:lnTo>
                        <a:pt x="134967" y="482216"/>
                      </a:lnTo>
                      <a:lnTo>
                        <a:pt x="173654" y="485229"/>
                      </a:lnTo>
                      <a:lnTo>
                        <a:pt x="354202" y="485229"/>
                      </a:lnTo>
                      <a:lnTo>
                        <a:pt x="354202" y="409001"/>
                      </a:lnTo>
                      <a:lnTo>
                        <a:pt x="196103" y="409001"/>
                      </a:lnTo>
                      <a:lnTo>
                        <a:pt x="171334" y="407586"/>
                      </a:lnTo>
                      <a:lnTo>
                        <a:pt x="133620" y="396278"/>
                      </a:lnTo>
                      <a:lnTo>
                        <a:pt x="104212" y="355884"/>
                      </a:lnTo>
                      <a:lnTo>
                        <a:pt x="98722" y="309624"/>
                      </a:lnTo>
                      <a:lnTo>
                        <a:pt x="100217" y="283730"/>
                      </a:lnTo>
                      <a:lnTo>
                        <a:pt x="112176" y="243878"/>
                      </a:lnTo>
                      <a:lnTo>
                        <a:pt x="154868" y="211957"/>
                      </a:lnTo>
                      <a:lnTo>
                        <a:pt x="203674" y="205969"/>
                      </a:lnTo>
                      <a:lnTo>
                        <a:pt x="354202" y="205969"/>
                      </a:lnTo>
                      <a:lnTo>
                        <a:pt x="354202" y="0"/>
                      </a:lnTo>
                      <a:close/>
                    </a:path>
                    <a:path w="1492250" h="485775" extrusionOk="0">
                      <a:moveTo>
                        <a:pt x="354202" y="205969"/>
                      </a:moveTo>
                      <a:lnTo>
                        <a:pt x="260458" y="205969"/>
                      </a:lnTo>
                      <a:lnTo>
                        <a:pt x="260458" y="409001"/>
                      </a:lnTo>
                      <a:lnTo>
                        <a:pt x="354202" y="409001"/>
                      </a:lnTo>
                      <a:lnTo>
                        <a:pt x="354202" y="205969"/>
                      </a:lnTo>
                      <a:close/>
                    </a:path>
                    <a:path w="1492250" h="485775" extrusionOk="0">
                      <a:moveTo>
                        <a:pt x="636123" y="129076"/>
                      </a:moveTo>
                      <a:lnTo>
                        <a:pt x="443346" y="129076"/>
                      </a:lnTo>
                      <a:lnTo>
                        <a:pt x="443346" y="202676"/>
                      </a:lnTo>
                      <a:lnTo>
                        <a:pt x="600447" y="202676"/>
                      </a:lnTo>
                      <a:lnTo>
                        <a:pt x="622558" y="203481"/>
                      </a:lnTo>
                      <a:lnTo>
                        <a:pt x="666970" y="215536"/>
                      </a:lnTo>
                      <a:lnTo>
                        <a:pt x="685634" y="260102"/>
                      </a:lnTo>
                      <a:lnTo>
                        <a:pt x="685634" y="269004"/>
                      </a:lnTo>
                      <a:lnTo>
                        <a:pt x="561846" y="269004"/>
                      </a:lnTo>
                      <a:lnTo>
                        <a:pt x="526436" y="270657"/>
                      </a:lnTo>
                      <a:lnTo>
                        <a:pt x="471885" y="283871"/>
                      </a:lnTo>
                      <a:lnTo>
                        <a:pt x="438380" y="310782"/>
                      </a:lnTo>
                      <a:lnTo>
                        <a:pt x="421972" y="354353"/>
                      </a:lnTo>
                      <a:lnTo>
                        <a:pt x="419922" y="382559"/>
                      </a:lnTo>
                      <a:lnTo>
                        <a:pt x="421702" y="405761"/>
                      </a:lnTo>
                      <a:lnTo>
                        <a:pt x="435960" y="443732"/>
                      </a:lnTo>
                      <a:lnTo>
                        <a:pt x="464262" y="470197"/>
                      </a:lnTo>
                      <a:lnTo>
                        <a:pt x="505112" y="483559"/>
                      </a:lnTo>
                      <a:lnTo>
                        <a:pt x="530151" y="485229"/>
                      </a:lnTo>
                      <a:lnTo>
                        <a:pt x="783003" y="485229"/>
                      </a:lnTo>
                      <a:lnTo>
                        <a:pt x="783003" y="413613"/>
                      </a:lnTo>
                      <a:lnTo>
                        <a:pt x="568454" y="413613"/>
                      </a:lnTo>
                      <a:lnTo>
                        <a:pt x="554245" y="413146"/>
                      </a:lnTo>
                      <a:lnTo>
                        <a:pt x="519785" y="395912"/>
                      </a:lnTo>
                      <a:lnTo>
                        <a:pt x="517268" y="379933"/>
                      </a:lnTo>
                      <a:lnTo>
                        <a:pt x="518051" y="369701"/>
                      </a:lnTo>
                      <a:lnTo>
                        <a:pt x="547480" y="342225"/>
                      </a:lnTo>
                      <a:lnTo>
                        <a:pt x="575371" y="339989"/>
                      </a:lnTo>
                      <a:lnTo>
                        <a:pt x="783003" y="339989"/>
                      </a:lnTo>
                      <a:lnTo>
                        <a:pt x="783003" y="262087"/>
                      </a:lnTo>
                      <a:lnTo>
                        <a:pt x="773763" y="204198"/>
                      </a:lnTo>
                      <a:lnTo>
                        <a:pt x="746042" y="162561"/>
                      </a:lnTo>
                      <a:lnTo>
                        <a:pt x="700078" y="137447"/>
                      </a:lnTo>
                      <a:lnTo>
                        <a:pt x="670351" y="131169"/>
                      </a:lnTo>
                      <a:lnTo>
                        <a:pt x="636123" y="129076"/>
                      </a:lnTo>
                      <a:close/>
                    </a:path>
                    <a:path w="1492250" h="485775" extrusionOk="0">
                      <a:moveTo>
                        <a:pt x="783003" y="339989"/>
                      </a:moveTo>
                      <a:lnTo>
                        <a:pt x="686288" y="339989"/>
                      </a:lnTo>
                      <a:lnTo>
                        <a:pt x="686288" y="413613"/>
                      </a:lnTo>
                      <a:lnTo>
                        <a:pt x="783003" y="413613"/>
                      </a:lnTo>
                      <a:lnTo>
                        <a:pt x="783003" y="339989"/>
                      </a:lnTo>
                      <a:close/>
                    </a:path>
                    <a:path w="1492250" h="485775" extrusionOk="0">
                      <a:moveTo>
                        <a:pt x="990315" y="200026"/>
                      </a:moveTo>
                      <a:lnTo>
                        <a:pt x="896249" y="200026"/>
                      </a:lnTo>
                      <a:lnTo>
                        <a:pt x="896249" y="373658"/>
                      </a:lnTo>
                      <a:lnTo>
                        <a:pt x="903171" y="421232"/>
                      </a:lnTo>
                      <a:lnTo>
                        <a:pt x="923953" y="456332"/>
                      </a:lnTo>
                      <a:lnTo>
                        <a:pt x="957789" y="478012"/>
                      </a:lnTo>
                      <a:lnTo>
                        <a:pt x="1003851" y="485229"/>
                      </a:lnTo>
                      <a:lnTo>
                        <a:pt x="1089669" y="485229"/>
                      </a:lnTo>
                      <a:lnTo>
                        <a:pt x="1089669" y="414278"/>
                      </a:lnTo>
                      <a:lnTo>
                        <a:pt x="1051044" y="414278"/>
                      </a:lnTo>
                      <a:lnTo>
                        <a:pt x="1035474" y="413315"/>
                      </a:lnTo>
                      <a:lnTo>
                        <a:pt x="997922" y="389732"/>
                      </a:lnTo>
                      <a:lnTo>
                        <a:pt x="990315" y="343958"/>
                      </a:lnTo>
                      <a:lnTo>
                        <a:pt x="990315" y="200026"/>
                      </a:lnTo>
                      <a:close/>
                    </a:path>
                    <a:path w="1492250" h="485775" extrusionOk="0">
                      <a:moveTo>
                        <a:pt x="1089669" y="129076"/>
                      </a:moveTo>
                      <a:lnTo>
                        <a:pt x="829876" y="129076"/>
                      </a:lnTo>
                      <a:lnTo>
                        <a:pt x="829876" y="200026"/>
                      </a:lnTo>
                      <a:lnTo>
                        <a:pt x="1089669" y="200026"/>
                      </a:lnTo>
                      <a:lnTo>
                        <a:pt x="1089669" y="129076"/>
                      </a:lnTo>
                      <a:close/>
                    </a:path>
                    <a:path w="1492250" h="485775" extrusionOk="0">
                      <a:moveTo>
                        <a:pt x="990315" y="0"/>
                      </a:moveTo>
                      <a:lnTo>
                        <a:pt x="896249" y="0"/>
                      </a:lnTo>
                      <a:lnTo>
                        <a:pt x="896249" y="129076"/>
                      </a:lnTo>
                      <a:lnTo>
                        <a:pt x="990315" y="129076"/>
                      </a:lnTo>
                      <a:lnTo>
                        <a:pt x="990315" y="0"/>
                      </a:lnTo>
                      <a:close/>
                    </a:path>
                    <a:path w="1492250" h="485775" extrusionOk="0">
                      <a:moveTo>
                        <a:pt x="1345171" y="129076"/>
                      </a:moveTo>
                      <a:lnTo>
                        <a:pt x="1152394" y="129076"/>
                      </a:lnTo>
                      <a:lnTo>
                        <a:pt x="1152394" y="202676"/>
                      </a:lnTo>
                      <a:lnTo>
                        <a:pt x="1309518" y="202676"/>
                      </a:lnTo>
                      <a:lnTo>
                        <a:pt x="1331622" y="203481"/>
                      </a:lnTo>
                      <a:lnTo>
                        <a:pt x="1376018" y="215536"/>
                      </a:lnTo>
                      <a:lnTo>
                        <a:pt x="1394670" y="260102"/>
                      </a:lnTo>
                      <a:lnTo>
                        <a:pt x="1394670" y="269004"/>
                      </a:lnTo>
                      <a:lnTo>
                        <a:pt x="1270882" y="269004"/>
                      </a:lnTo>
                      <a:lnTo>
                        <a:pt x="1235484" y="270657"/>
                      </a:lnTo>
                      <a:lnTo>
                        <a:pt x="1180939" y="283871"/>
                      </a:lnTo>
                      <a:lnTo>
                        <a:pt x="1147427" y="310782"/>
                      </a:lnTo>
                      <a:lnTo>
                        <a:pt x="1130991" y="354353"/>
                      </a:lnTo>
                      <a:lnTo>
                        <a:pt x="1128935" y="382559"/>
                      </a:lnTo>
                      <a:lnTo>
                        <a:pt x="1130720" y="405761"/>
                      </a:lnTo>
                      <a:lnTo>
                        <a:pt x="1144997" y="443732"/>
                      </a:lnTo>
                      <a:lnTo>
                        <a:pt x="1173315" y="470197"/>
                      </a:lnTo>
                      <a:lnTo>
                        <a:pt x="1214158" y="483559"/>
                      </a:lnTo>
                      <a:lnTo>
                        <a:pt x="1239187" y="485229"/>
                      </a:lnTo>
                      <a:lnTo>
                        <a:pt x="1492063" y="485229"/>
                      </a:lnTo>
                      <a:lnTo>
                        <a:pt x="1492063" y="413613"/>
                      </a:lnTo>
                      <a:lnTo>
                        <a:pt x="1277478" y="413613"/>
                      </a:lnTo>
                      <a:lnTo>
                        <a:pt x="1263287" y="413146"/>
                      </a:lnTo>
                      <a:lnTo>
                        <a:pt x="1228838" y="395912"/>
                      </a:lnTo>
                      <a:lnTo>
                        <a:pt x="1226316" y="379933"/>
                      </a:lnTo>
                      <a:lnTo>
                        <a:pt x="1227099" y="369701"/>
                      </a:lnTo>
                      <a:lnTo>
                        <a:pt x="1256523" y="342225"/>
                      </a:lnTo>
                      <a:lnTo>
                        <a:pt x="1284419" y="339989"/>
                      </a:lnTo>
                      <a:lnTo>
                        <a:pt x="1492063" y="339989"/>
                      </a:lnTo>
                      <a:lnTo>
                        <a:pt x="1492063" y="262087"/>
                      </a:lnTo>
                      <a:lnTo>
                        <a:pt x="1482819" y="204198"/>
                      </a:lnTo>
                      <a:lnTo>
                        <a:pt x="1455079" y="162561"/>
                      </a:lnTo>
                      <a:lnTo>
                        <a:pt x="1409124" y="137447"/>
                      </a:lnTo>
                      <a:lnTo>
                        <a:pt x="1379395" y="131169"/>
                      </a:lnTo>
                      <a:lnTo>
                        <a:pt x="1345171" y="129076"/>
                      </a:lnTo>
                      <a:close/>
                    </a:path>
                    <a:path w="1492250" h="485775" extrusionOk="0">
                      <a:moveTo>
                        <a:pt x="1492063" y="339989"/>
                      </a:moveTo>
                      <a:lnTo>
                        <a:pt x="1395347" y="339989"/>
                      </a:lnTo>
                      <a:lnTo>
                        <a:pt x="1395347" y="413613"/>
                      </a:lnTo>
                      <a:lnTo>
                        <a:pt x="1492063" y="413613"/>
                      </a:lnTo>
                      <a:lnTo>
                        <a:pt x="1492063" y="339989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12"/>
                <p:cNvSpPr/>
                <p:nvPr/>
              </p:nvSpPr>
              <p:spPr>
                <a:xfrm>
                  <a:off x="10983599" y="876588"/>
                  <a:ext cx="825871" cy="15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90" h="273050" extrusionOk="0">
                      <a:moveTo>
                        <a:pt x="44876" y="4508"/>
                      </a:moveTo>
                      <a:lnTo>
                        <a:pt x="0" y="4508"/>
                      </a:lnTo>
                      <a:lnTo>
                        <a:pt x="0" y="268442"/>
                      </a:lnTo>
                      <a:lnTo>
                        <a:pt x="211934" y="268442"/>
                      </a:lnTo>
                      <a:lnTo>
                        <a:pt x="211934" y="237309"/>
                      </a:lnTo>
                      <a:lnTo>
                        <a:pt x="44876" y="237309"/>
                      </a:lnTo>
                      <a:lnTo>
                        <a:pt x="44876" y="4508"/>
                      </a:lnTo>
                      <a:close/>
                    </a:path>
                    <a:path w="1494790" h="273050" extrusionOk="0">
                      <a:moveTo>
                        <a:pt x="511567" y="4508"/>
                      </a:moveTo>
                      <a:lnTo>
                        <a:pt x="266308" y="4508"/>
                      </a:lnTo>
                      <a:lnTo>
                        <a:pt x="266308" y="268442"/>
                      </a:lnTo>
                      <a:lnTo>
                        <a:pt x="519425" y="268442"/>
                      </a:lnTo>
                      <a:lnTo>
                        <a:pt x="519425" y="237309"/>
                      </a:lnTo>
                      <a:lnTo>
                        <a:pt x="311184" y="237309"/>
                      </a:lnTo>
                      <a:lnTo>
                        <a:pt x="311184" y="147442"/>
                      </a:lnTo>
                      <a:lnTo>
                        <a:pt x="498845" y="147442"/>
                      </a:lnTo>
                      <a:lnTo>
                        <a:pt x="498845" y="116480"/>
                      </a:lnTo>
                      <a:lnTo>
                        <a:pt x="311184" y="116480"/>
                      </a:lnTo>
                      <a:lnTo>
                        <a:pt x="311184" y="35618"/>
                      </a:lnTo>
                      <a:lnTo>
                        <a:pt x="511567" y="35618"/>
                      </a:lnTo>
                      <a:lnTo>
                        <a:pt x="511567" y="4508"/>
                      </a:lnTo>
                      <a:close/>
                    </a:path>
                    <a:path w="1494790" h="273050" extrusionOk="0">
                      <a:moveTo>
                        <a:pt x="722790" y="4508"/>
                      </a:moveTo>
                      <a:lnTo>
                        <a:pt x="674449" y="4508"/>
                      </a:lnTo>
                      <a:lnTo>
                        <a:pt x="544192" y="268442"/>
                      </a:lnTo>
                      <a:lnTo>
                        <a:pt x="591844" y="268442"/>
                      </a:lnTo>
                      <a:lnTo>
                        <a:pt x="629103" y="188486"/>
                      </a:lnTo>
                      <a:lnTo>
                        <a:pt x="819553" y="188486"/>
                      </a:lnTo>
                      <a:lnTo>
                        <a:pt x="804596" y="160049"/>
                      </a:lnTo>
                      <a:lnTo>
                        <a:pt x="642043" y="160049"/>
                      </a:lnTo>
                      <a:lnTo>
                        <a:pt x="679302" y="82628"/>
                      </a:lnTo>
                      <a:lnTo>
                        <a:pt x="684863" y="70103"/>
                      </a:lnTo>
                      <a:lnTo>
                        <a:pt x="689761" y="57517"/>
                      </a:lnTo>
                      <a:lnTo>
                        <a:pt x="694001" y="44880"/>
                      </a:lnTo>
                      <a:lnTo>
                        <a:pt x="697587" y="32200"/>
                      </a:lnTo>
                      <a:lnTo>
                        <a:pt x="737354" y="32200"/>
                      </a:lnTo>
                      <a:lnTo>
                        <a:pt x="722790" y="4508"/>
                      </a:lnTo>
                      <a:close/>
                    </a:path>
                    <a:path w="1494790" h="273050" extrusionOk="0">
                      <a:moveTo>
                        <a:pt x="819553" y="188486"/>
                      </a:moveTo>
                      <a:lnTo>
                        <a:pt x="770901" y="188486"/>
                      </a:lnTo>
                      <a:lnTo>
                        <a:pt x="810477" y="268442"/>
                      </a:lnTo>
                      <a:lnTo>
                        <a:pt x="861605" y="268442"/>
                      </a:lnTo>
                      <a:lnTo>
                        <a:pt x="819553" y="188486"/>
                      </a:lnTo>
                      <a:close/>
                    </a:path>
                    <a:path w="1494790" h="273050" extrusionOk="0">
                      <a:moveTo>
                        <a:pt x="737354" y="32200"/>
                      </a:moveTo>
                      <a:lnTo>
                        <a:pt x="697587" y="32200"/>
                      </a:lnTo>
                      <a:lnTo>
                        <a:pt x="702038" y="43665"/>
                      </a:lnTo>
                      <a:lnTo>
                        <a:pt x="707529" y="56617"/>
                      </a:lnTo>
                      <a:lnTo>
                        <a:pt x="714063" y="71048"/>
                      </a:lnTo>
                      <a:lnTo>
                        <a:pt x="721643" y="86953"/>
                      </a:lnTo>
                      <a:lnTo>
                        <a:pt x="757044" y="160049"/>
                      </a:lnTo>
                      <a:lnTo>
                        <a:pt x="804596" y="160049"/>
                      </a:lnTo>
                      <a:lnTo>
                        <a:pt x="737354" y="32200"/>
                      </a:lnTo>
                      <a:close/>
                    </a:path>
                    <a:path w="1494790" h="273050" extrusionOk="0">
                      <a:moveTo>
                        <a:pt x="1014347" y="4508"/>
                      </a:moveTo>
                      <a:lnTo>
                        <a:pt x="897499" y="4508"/>
                      </a:lnTo>
                      <a:lnTo>
                        <a:pt x="897499" y="268442"/>
                      </a:lnTo>
                      <a:lnTo>
                        <a:pt x="1019888" y="268442"/>
                      </a:lnTo>
                      <a:lnTo>
                        <a:pt x="1034822" y="268163"/>
                      </a:lnTo>
                      <a:lnTo>
                        <a:pt x="1074366" y="263922"/>
                      </a:lnTo>
                      <a:lnTo>
                        <a:pt x="1114860" y="250696"/>
                      </a:lnTo>
                      <a:lnTo>
                        <a:pt x="1134559" y="237309"/>
                      </a:lnTo>
                      <a:lnTo>
                        <a:pt x="942364" y="237309"/>
                      </a:lnTo>
                      <a:lnTo>
                        <a:pt x="942364" y="35618"/>
                      </a:lnTo>
                      <a:lnTo>
                        <a:pt x="1135701" y="35618"/>
                      </a:lnTo>
                      <a:lnTo>
                        <a:pt x="1124438" y="27175"/>
                      </a:lnTo>
                      <a:lnTo>
                        <a:pt x="1088752" y="11424"/>
                      </a:lnTo>
                      <a:lnTo>
                        <a:pt x="1049196" y="5453"/>
                      </a:lnTo>
                      <a:lnTo>
                        <a:pt x="1032937" y="4744"/>
                      </a:lnTo>
                      <a:lnTo>
                        <a:pt x="1014347" y="4508"/>
                      </a:lnTo>
                      <a:close/>
                    </a:path>
                    <a:path w="1494790" h="273050" extrusionOk="0">
                      <a:moveTo>
                        <a:pt x="1135701" y="35618"/>
                      </a:moveTo>
                      <a:lnTo>
                        <a:pt x="1013625" y="35618"/>
                      </a:lnTo>
                      <a:lnTo>
                        <a:pt x="1032269" y="35963"/>
                      </a:lnTo>
                      <a:lnTo>
                        <a:pt x="1048162" y="36989"/>
                      </a:lnTo>
                      <a:lnTo>
                        <a:pt x="1094806" y="52273"/>
                      </a:lnTo>
                      <a:lnTo>
                        <a:pt x="1121797" y="83166"/>
                      </a:lnTo>
                      <a:lnTo>
                        <a:pt x="1131631" y="134479"/>
                      </a:lnTo>
                      <a:lnTo>
                        <a:pt x="1131074" y="148870"/>
                      </a:lnTo>
                      <a:lnTo>
                        <a:pt x="1117825" y="195301"/>
                      </a:lnTo>
                      <a:lnTo>
                        <a:pt x="1084568" y="226583"/>
                      </a:lnTo>
                      <a:lnTo>
                        <a:pt x="1044726" y="236090"/>
                      </a:lnTo>
                      <a:lnTo>
                        <a:pt x="1014783" y="237309"/>
                      </a:lnTo>
                      <a:lnTo>
                        <a:pt x="1134559" y="237309"/>
                      </a:lnTo>
                      <a:lnTo>
                        <a:pt x="1164037" y="199446"/>
                      </a:lnTo>
                      <a:lnTo>
                        <a:pt x="1177343" y="149632"/>
                      </a:lnTo>
                      <a:lnTo>
                        <a:pt x="1177907" y="135029"/>
                      </a:lnTo>
                      <a:lnTo>
                        <a:pt x="1177071" y="117876"/>
                      </a:lnTo>
                      <a:lnTo>
                        <a:pt x="1164600" y="72292"/>
                      </a:lnTo>
                      <a:lnTo>
                        <a:pt x="1137023" y="36609"/>
                      </a:lnTo>
                      <a:lnTo>
                        <a:pt x="1135701" y="35618"/>
                      </a:lnTo>
                      <a:close/>
                    </a:path>
                    <a:path w="1494790" h="273050" extrusionOk="0">
                      <a:moveTo>
                        <a:pt x="1266753" y="180777"/>
                      </a:moveTo>
                      <a:lnTo>
                        <a:pt x="1224400" y="183657"/>
                      </a:lnTo>
                      <a:lnTo>
                        <a:pt x="1225917" y="196543"/>
                      </a:lnTo>
                      <a:lnTo>
                        <a:pt x="1229526" y="208739"/>
                      </a:lnTo>
                      <a:lnTo>
                        <a:pt x="1252723" y="240899"/>
                      </a:lnTo>
                      <a:lnTo>
                        <a:pt x="1291829" y="262488"/>
                      </a:lnTo>
                      <a:lnTo>
                        <a:pt x="1346922" y="272306"/>
                      </a:lnTo>
                      <a:lnTo>
                        <a:pt x="1368997" y="272962"/>
                      </a:lnTo>
                      <a:lnTo>
                        <a:pt x="1386780" y="272306"/>
                      </a:lnTo>
                      <a:lnTo>
                        <a:pt x="1434373" y="262580"/>
                      </a:lnTo>
                      <a:lnTo>
                        <a:pt x="1470317" y="242406"/>
                      </a:lnTo>
                      <a:lnTo>
                        <a:pt x="1471084" y="241622"/>
                      </a:lnTo>
                      <a:lnTo>
                        <a:pt x="1366932" y="241622"/>
                      </a:lnTo>
                      <a:lnTo>
                        <a:pt x="1352828" y="241133"/>
                      </a:lnTo>
                      <a:lnTo>
                        <a:pt x="1314875" y="233798"/>
                      </a:lnTo>
                      <a:lnTo>
                        <a:pt x="1280736" y="213264"/>
                      </a:lnTo>
                      <a:lnTo>
                        <a:pt x="1268746" y="190235"/>
                      </a:lnTo>
                      <a:lnTo>
                        <a:pt x="1266753" y="180777"/>
                      </a:lnTo>
                      <a:close/>
                    </a:path>
                    <a:path w="1494790" h="273050" extrusionOk="0">
                      <a:moveTo>
                        <a:pt x="1356734" y="0"/>
                      </a:moveTo>
                      <a:lnTo>
                        <a:pt x="1308891" y="5057"/>
                      </a:lnTo>
                      <a:lnTo>
                        <a:pt x="1269867" y="20077"/>
                      </a:lnTo>
                      <a:lnTo>
                        <a:pt x="1241005" y="53397"/>
                      </a:lnTo>
                      <a:lnTo>
                        <a:pt x="1237363" y="72751"/>
                      </a:lnTo>
                      <a:lnTo>
                        <a:pt x="1238107" y="81614"/>
                      </a:lnTo>
                      <a:lnTo>
                        <a:pt x="1264281" y="119071"/>
                      </a:lnTo>
                      <a:lnTo>
                        <a:pt x="1311230" y="138168"/>
                      </a:lnTo>
                      <a:lnTo>
                        <a:pt x="1372261" y="150731"/>
                      </a:lnTo>
                      <a:lnTo>
                        <a:pt x="1389429" y="154231"/>
                      </a:lnTo>
                      <a:lnTo>
                        <a:pt x="1429635" y="166563"/>
                      </a:lnTo>
                      <a:lnTo>
                        <a:pt x="1451144" y="188486"/>
                      </a:lnTo>
                      <a:lnTo>
                        <a:pt x="1451144" y="204959"/>
                      </a:lnTo>
                      <a:lnTo>
                        <a:pt x="1421471" y="232434"/>
                      </a:lnTo>
                      <a:lnTo>
                        <a:pt x="1379391" y="241248"/>
                      </a:lnTo>
                      <a:lnTo>
                        <a:pt x="1366932" y="241622"/>
                      </a:lnTo>
                      <a:lnTo>
                        <a:pt x="1471084" y="241622"/>
                      </a:lnTo>
                      <a:lnTo>
                        <a:pt x="1493435" y="204286"/>
                      </a:lnTo>
                      <a:lnTo>
                        <a:pt x="1494403" y="193889"/>
                      </a:lnTo>
                      <a:lnTo>
                        <a:pt x="1493522" y="183576"/>
                      </a:lnTo>
                      <a:lnTo>
                        <a:pt x="1472267" y="148573"/>
                      </a:lnTo>
                      <a:lnTo>
                        <a:pt x="1436587" y="129443"/>
                      </a:lnTo>
                      <a:lnTo>
                        <a:pt x="1386692" y="117275"/>
                      </a:lnTo>
                      <a:lnTo>
                        <a:pt x="1361484" y="112614"/>
                      </a:lnTo>
                      <a:lnTo>
                        <a:pt x="1336729" y="107826"/>
                      </a:lnTo>
                      <a:lnTo>
                        <a:pt x="1293814" y="93813"/>
                      </a:lnTo>
                      <a:lnTo>
                        <a:pt x="1280622" y="70400"/>
                      </a:lnTo>
                      <a:lnTo>
                        <a:pt x="1281785" y="62503"/>
                      </a:lnTo>
                      <a:lnTo>
                        <a:pt x="1323408" y="33674"/>
                      </a:lnTo>
                      <a:lnTo>
                        <a:pt x="1358604" y="30766"/>
                      </a:lnTo>
                      <a:lnTo>
                        <a:pt x="1461102" y="30766"/>
                      </a:lnTo>
                      <a:lnTo>
                        <a:pt x="1458998" y="28647"/>
                      </a:lnTo>
                      <a:lnTo>
                        <a:pt x="1423257" y="9429"/>
                      </a:lnTo>
                      <a:lnTo>
                        <a:pt x="1375048" y="589"/>
                      </a:lnTo>
                      <a:lnTo>
                        <a:pt x="1356734" y="0"/>
                      </a:lnTo>
                      <a:close/>
                    </a:path>
                    <a:path w="1494790" h="273050" extrusionOk="0">
                      <a:moveTo>
                        <a:pt x="1461102" y="30766"/>
                      </a:moveTo>
                      <a:lnTo>
                        <a:pt x="1358604" y="30766"/>
                      </a:lnTo>
                      <a:lnTo>
                        <a:pt x="1376956" y="31568"/>
                      </a:lnTo>
                      <a:lnTo>
                        <a:pt x="1392919" y="33971"/>
                      </a:lnTo>
                      <a:lnTo>
                        <a:pt x="1433588" y="59406"/>
                      </a:lnTo>
                      <a:lnTo>
                        <a:pt x="1441198" y="81378"/>
                      </a:lnTo>
                      <a:lnTo>
                        <a:pt x="1484239" y="78831"/>
                      </a:lnTo>
                      <a:lnTo>
                        <a:pt x="1482761" y="67535"/>
                      </a:lnTo>
                      <a:lnTo>
                        <a:pt x="1479493" y="56843"/>
                      </a:lnTo>
                      <a:lnTo>
                        <a:pt x="1474431" y="46758"/>
                      </a:lnTo>
                      <a:lnTo>
                        <a:pt x="1467571" y="37282"/>
                      </a:lnTo>
                      <a:lnTo>
                        <a:pt x="1461102" y="3076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38" name="Google Shape;538;p12"/>
              <p:cNvSpPr/>
              <p:nvPr/>
            </p:nvSpPr>
            <p:spPr>
              <a:xfrm>
                <a:off x="7935060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12"/>
              <p:cNvSpPr/>
              <p:nvPr/>
            </p:nvSpPr>
            <p:spPr>
              <a:xfrm>
                <a:off x="10273841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40" name="Google Shape;540;p12"/>
              <p:cNvGrpSpPr/>
              <p:nvPr/>
            </p:nvGrpSpPr>
            <p:grpSpPr>
              <a:xfrm>
                <a:off x="6676223" y="232242"/>
                <a:ext cx="959888" cy="940585"/>
                <a:chOff x="715379" y="449977"/>
                <a:chExt cx="1736725" cy="1701800"/>
              </a:xfrm>
            </p:grpSpPr>
            <p:sp>
              <p:nvSpPr>
                <p:cNvPr id="541" name="Google Shape;541;p12"/>
                <p:cNvSpPr/>
                <p:nvPr/>
              </p:nvSpPr>
              <p:spPr>
                <a:xfrm>
                  <a:off x="715379" y="449977"/>
                  <a:ext cx="1736725" cy="17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725" h="1701800" extrusionOk="0">
                      <a:moveTo>
                        <a:pt x="1736426" y="0"/>
                      </a:moveTo>
                      <a:lnTo>
                        <a:pt x="0" y="0"/>
                      </a:lnTo>
                      <a:lnTo>
                        <a:pt x="0" y="1701450"/>
                      </a:lnTo>
                      <a:lnTo>
                        <a:pt x="1736426" y="1701450"/>
                      </a:lnTo>
                      <a:lnTo>
                        <a:pt x="1736426" y="0"/>
                      </a:lnTo>
                      <a:close/>
                    </a:path>
                  </a:pathLst>
                </a:custGeom>
                <a:solidFill>
                  <a:srgbClr val="BD171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12"/>
                <p:cNvSpPr/>
                <p:nvPr/>
              </p:nvSpPr>
              <p:spPr>
                <a:xfrm>
                  <a:off x="1235717" y="668052"/>
                  <a:ext cx="699135" cy="1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135" h="199390" extrusionOk="0">
                      <a:moveTo>
                        <a:pt x="455093" y="0"/>
                      </a:moveTo>
                      <a:lnTo>
                        <a:pt x="243732" y="0"/>
                      </a:lnTo>
                      <a:lnTo>
                        <a:pt x="243732" y="199178"/>
                      </a:lnTo>
                      <a:lnTo>
                        <a:pt x="455093" y="199178"/>
                      </a:lnTo>
                      <a:lnTo>
                        <a:pt x="455093" y="171199"/>
                      </a:lnTo>
                      <a:lnTo>
                        <a:pt x="299289" y="171199"/>
                      </a:lnTo>
                      <a:lnTo>
                        <a:pt x="299289" y="28047"/>
                      </a:lnTo>
                      <a:lnTo>
                        <a:pt x="455093" y="28047"/>
                      </a:lnTo>
                      <a:lnTo>
                        <a:pt x="455093" y="0"/>
                      </a:lnTo>
                      <a:close/>
                    </a:path>
                    <a:path w="699135" h="199390" extrusionOk="0">
                      <a:moveTo>
                        <a:pt x="455093" y="28047"/>
                      </a:moveTo>
                      <a:lnTo>
                        <a:pt x="349464" y="28047"/>
                      </a:lnTo>
                      <a:lnTo>
                        <a:pt x="375707" y="30988"/>
                      </a:lnTo>
                      <a:lnTo>
                        <a:pt x="388879" y="35959"/>
                      </a:lnTo>
                      <a:lnTo>
                        <a:pt x="392964" y="46553"/>
                      </a:lnTo>
                      <a:lnTo>
                        <a:pt x="392022" y="64827"/>
                      </a:lnTo>
                      <a:lnTo>
                        <a:pt x="391926" y="67325"/>
                      </a:lnTo>
                      <a:lnTo>
                        <a:pt x="391728" y="78528"/>
                      </a:lnTo>
                      <a:lnTo>
                        <a:pt x="389752" y="85572"/>
                      </a:lnTo>
                      <a:lnTo>
                        <a:pt x="384300" y="90183"/>
                      </a:lnTo>
                      <a:lnTo>
                        <a:pt x="373658" y="95052"/>
                      </a:lnTo>
                      <a:lnTo>
                        <a:pt x="392401" y="100211"/>
                      </a:lnTo>
                      <a:lnTo>
                        <a:pt x="401903" y="105657"/>
                      </a:lnTo>
                      <a:lnTo>
                        <a:pt x="405095" y="114742"/>
                      </a:lnTo>
                      <a:lnTo>
                        <a:pt x="404906" y="130819"/>
                      </a:lnTo>
                      <a:lnTo>
                        <a:pt x="404154" y="154241"/>
                      </a:lnTo>
                      <a:lnTo>
                        <a:pt x="398893" y="166255"/>
                      </a:lnTo>
                      <a:lnTo>
                        <a:pt x="384614" y="170645"/>
                      </a:lnTo>
                      <a:lnTo>
                        <a:pt x="356806" y="171199"/>
                      </a:lnTo>
                      <a:lnTo>
                        <a:pt x="455093" y="171199"/>
                      </a:lnTo>
                      <a:lnTo>
                        <a:pt x="455093" y="28047"/>
                      </a:lnTo>
                      <a:close/>
                    </a:path>
                    <a:path w="699135" h="199390" extrusionOk="0">
                      <a:moveTo>
                        <a:pt x="351678" y="109976"/>
                      </a:moveTo>
                      <a:lnTo>
                        <a:pt x="324732" y="109976"/>
                      </a:lnTo>
                      <a:lnTo>
                        <a:pt x="324732" y="149082"/>
                      </a:lnTo>
                      <a:lnTo>
                        <a:pt x="351678" y="149082"/>
                      </a:lnTo>
                      <a:lnTo>
                        <a:pt x="355887" y="148944"/>
                      </a:lnTo>
                      <a:lnTo>
                        <a:pt x="365146" y="147018"/>
                      </a:lnTo>
                      <a:lnTo>
                        <a:pt x="374405" y="141034"/>
                      </a:lnTo>
                      <a:lnTo>
                        <a:pt x="378613" y="128720"/>
                      </a:lnTo>
                      <a:lnTo>
                        <a:pt x="378302" y="125759"/>
                      </a:lnTo>
                      <a:lnTo>
                        <a:pt x="375539" y="119262"/>
                      </a:lnTo>
                      <a:lnTo>
                        <a:pt x="367579" y="112808"/>
                      </a:lnTo>
                      <a:lnTo>
                        <a:pt x="351678" y="109976"/>
                      </a:lnTo>
                      <a:close/>
                    </a:path>
                    <a:path w="699135" h="199390" extrusionOk="0">
                      <a:moveTo>
                        <a:pt x="345289" y="50336"/>
                      </a:moveTo>
                      <a:lnTo>
                        <a:pt x="324732" y="50336"/>
                      </a:lnTo>
                      <a:lnTo>
                        <a:pt x="324732" y="87366"/>
                      </a:lnTo>
                      <a:lnTo>
                        <a:pt x="342237" y="87366"/>
                      </a:lnTo>
                      <a:lnTo>
                        <a:pt x="345915" y="87007"/>
                      </a:lnTo>
                      <a:lnTo>
                        <a:pt x="354007" y="84740"/>
                      </a:lnTo>
                      <a:lnTo>
                        <a:pt x="362099" y="78776"/>
                      </a:lnTo>
                      <a:lnTo>
                        <a:pt x="365777" y="67325"/>
                      </a:lnTo>
                      <a:lnTo>
                        <a:pt x="365574" y="64827"/>
                      </a:lnTo>
                      <a:lnTo>
                        <a:pt x="363530" y="59248"/>
                      </a:lnTo>
                      <a:lnTo>
                        <a:pt x="357487" y="53460"/>
                      </a:lnTo>
                      <a:lnTo>
                        <a:pt x="345289" y="50336"/>
                      </a:lnTo>
                      <a:close/>
                    </a:path>
                    <a:path w="699135" h="199390" extrusionOk="0">
                      <a:moveTo>
                        <a:pt x="211360" y="0"/>
                      </a:moveTo>
                      <a:lnTo>
                        <a:pt x="0" y="0"/>
                      </a:lnTo>
                      <a:lnTo>
                        <a:pt x="0" y="199178"/>
                      </a:lnTo>
                      <a:lnTo>
                        <a:pt x="211360" y="199178"/>
                      </a:lnTo>
                      <a:lnTo>
                        <a:pt x="211360" y="171199"/>
                      </a:lnTo>
                      <a:lnTo>
                        <a:pt x="55556" y="171199"/>
                      </a:lnTo>
                      <a:lnTo>
                        <a:pt x="55556" y="28047"/>
                      </a:lnTo>
                      <a:lnTo>
                        <a:pt x="211360" y="28047"/>
                      </a:lnTo>
                      <a:lnTo>
                        <a:pt x="211360" y="0"/>
                      </a:lnTo>
                      <a:close/>
                    </a:path>
                    <a:path w="699135" h="199390" extrusionOk="0">
                      <a:moveTo>
                        <a:pt x="211360" y="28047"/>
                      </a:moveTo>
                      <a:lnTo>
                        <a:pt x="105731" y="28047"/>
                      </a:lnTo>
                      <a:lnTo>
                        <a:pt x="131967" y="30988"/>
                      </a:lnTo>
                      <a:lnTo>
                        <a:pt x="145137" y="35959"/>
                      </a:lnTo>
                      <a:lnTo>
                        <a:pt x="149224" y="46553"/>
                      </a:lnTo>
                      <a:lnTo>
                        <a:pt x="148289" y="64827"/>
                      </a:lnTo>
                      <a:lnTo>
                        <a:pt x="148193" y="67325"/>
                      </a:lnTo>
                      <a:lnTo>
                        <a:pt x="147989" y="78528"/>
                      </a:lnTo>
                      <a:lnTo>
                        <a:pt x="146012" y="85572"/>
                      </a:lnTo>
                      <a:lnTo>
                        <a:pt x="140565" y="90183"/>
                      </a:lnTo>
                      <a:lnTo>
                        <a:pt x="129936" y="95052"/>
                      </a:lnTo>
                      <a:lnTo>
                        <a:pt x="148666" y="100211"/>
                      </a:lnTo>
                      <a:lnTo>
                        <a:pt x="158163" y="105657"/>
                      </a:lnTo>
                      <a:lnTo>
                        <a:pt x="161356" y="114742"/>
                      </a:lnTo>
                      <a:lnTo>
                        <a:pt x="161173" y="130819"/>
                      </a:lnTo>
                      <a:lnTo>
                        <a:pt x="160421" y="154241"/>
                      </a:lnTo>
                      <a:lnTo>
                        <a:pt x="155162" y="166255"/>
                      </a:lnTo>
                      <a:lnTo>
                        <a:pt x="140886" y="170645"/>
                      </a:lnTo>
                      <a:lnTo>
                        <a:pt x="113085" y="171199"/>
                      </a:lnTo>
                      <a:lnTo>
                        <a:pt x="211360" y="171199"/>
                      </a:lnTo>
                      <a:lnTo>
                        <a:pt x="211360" y="28047"/>
                      </a:lnTo>
                      <a:close/>
                    </a:path>
                    <a:path w="699135" h="199390" extrusionOk="0">
                      <a:moveTo>
                        <a:pt x="107945" y="109976"/>
                      </a:moveTo>
                      <a:lnTo>
                        <a:pt x="80999" y="109976"/>
                      </a:lnTo>
                      <a:lnTo>
                        <a:pt x="80999" y="149082"/>
                      </a:lnTo>
                      <a:lnTo>
                        <a:pt x="107945" y="149082"/>
                      </a:lnTo>
                      <a:lnTo>
                        <a:pt x="112156" y="148944"/>
                      </a:lnTo>
                      <a:lnTo>
                        <a:pt x="121419" y="147018"/>
                      </a:lnTo>
                      <a:lnTo>
                        <a:pt x="130681" y="141034"/>
                      </a:lnTo>
                      <a:lnTo>
                        <a:pt x="134891" y="128720"/>
                      </a:lnTo>
                      <a:lnTo>
                        <a:pt x="134579" y="125769"/>
                      </a:lnTo>
                      <a:lnTo>
                        <a:pt x="131812" y="119268"/>
                      </a:lnTo>
                      <a:lnTo>
                        <a:pt x="123848" y="112810"/>
                      </a:lnTo>
                      <a:lnTo>
                        <a:pt x="107945" y="109976"/>
                      </a:lnTo>
                      <a:close/>
                    </a:path>
                    <a:path w="699135" h="199390" extrusionOk="0">
                      <a:moveTo>
                        <a:pt x="101556" y="50336"/>
                      </a:moveTo>
                      <a:lnTo>
                        <a:pt x="80999" y="50336"/>
                      </a:lnTo>
                      <a:lnTo>
                        <a:pt x="80999" y="87366"/>
                      </a:lnTo>
                      <a:lnTo>
                        <a:pt x="98504" y="87366"/>
                      </a:lnTo>
                      <a:lnTo>
                        <a:pt x="102182" y="87007"/>
                      </a:lnTo>
                      <a:lnTo>
                        <a:pt x="110274" y="84740"/>
                      </a:lnTo>
                      <a:lnTo>
                        <a:pt x="118366" y="78776"/>
                      </a:lnTo>
                      <a:lnTo>
                        <a:pt x="122044" y="67325"/>
                      </a:lnTo>
                      <a:lnTo>
                        <a:pt x="121841" y="64827"/>
                      </a:lnTo>
                      <a:lnTo>
                        <a:pt x="119797" y="59248"/>
                      </a:lnTo>
                      <a:lnTo>
                        <a:pt x="113754" y="53460"/>
                      </a:lnTo>
                      <a:lnTo>
                        <a:pt x="101556" y="50336"/>
                      </a:lnTo>
                      <a:close/>
                    </a:path>
                    <a:path w="699135" h="199390" extrusionOk="0">
                      <a:moveTo>
                        <a:pt x="698826" y="0"/>
                      </a:moveTo>
                      <a:lnTo>
                        <a:pt x="487465" y="0"/>
                      </a:lnTo>
                      <a:lnTo>
                        <a:pt x="487465" y="199178"/>
                      </a:lnTo>
                      <a:lnTo>
                        <a:pt x="698826" y="199178"/>
                      </a:lnTo>
                      <a:lnTo>
                        <a:pt x="698826" y="179918"/>
                      </a:lnTo>
                      <a:lnTo>
                        <a:pt x="612663" y="179918"/>
                      </a:lnTo>
                      <a:lnTo>
                        <a:pt x="592976" y="176840"/>
                      </a:lnTo>
                      <a:lnTo>
                        <a:pt x="538739" y="156024"/>
                      </a:lnTo>
                      <a:lnTo>
                        <a:pt x="519310" y="99594"/>
                      </a:lnTo>
                      <a:lnTo>
                        <a:pt x="519157" y="69175"/>
                      </a:lnTo>
                      <a:lnTo>
                        <a:pt x="524799" y="51800"/>
                      </a:lnTo>
                      <a:lnTo>
                        <a:pt x="541359" y="40957"/>
                      </a:lnTo>
                      <a:lnTo>
                        <a:pt x="573960" y="30135"/>
                      </a:lnTo>
                      <a:lnTo>
                        <a:pt x="583091" y="26846"/>
                      </a:lnTo>
                      <a:lnTo>
                        <a:pt x="590523" y="25416"/>
                      </a:lnTo>
                      <a:lnTo>
                        <a:pt x="698826" y="25416"/>
                      </a:lnTo>
                      <a:lnTo>
                        <a:pt x="698826" y="0"/>
                      </a:lnTo>
                      <a:close/>
                    </a:path>
                    <a:path w="699135" h="199390" extrusionOk="0">
                      <a:moveTo>
                        <a:pt x="698826" y="132425"/>
                      </a:moveTo>
                      <a:lnTo>
                        <a:pt x="657001" y="132425"/>
                      </a:lnTo>
                      <a:lnTo>
                        <a:pt x="657001" y="159819"/>
                      </a:lnTo>
                      <a:lnTo>
                        <a:pt x="631074" y="174430"/>
                      </a:lnTo>
                      <a:lnTo>
                        <a:pt x="612663" y="179918"/>
                      </a:lnTo>
                      <a:lnTo>
                        <a:pt x="698826" y="179918"/>
                      </a:lnTo>
                      <a:lnTo>
                        <a:pt x="698826" y="132425"/>
                      </a:lnTo>
                      <a:close/>
                    </a:path>
                    <a:path w="699135" h="199390" extrusionOk="0">
                      <a:moveTo>
                        <a:pt x="601388" y="48581"/>
                      </a:moveTo>
                      <a:lnTo>
                        <a:pt x="554514" y="54175"/>
                      </a:lnTo>
                      <a:lnTo>
                        <a:pt x="545763" y="99594"/>
                      </a:lnTo>
                      <a:lnTo>
                        <a:pt x="545615" y="127318"/>
                      </a:lnTo>
                      <a:lnTo>
                        <a:pt x="551292" y="141831"/>
                      </a:lnTo>
                      <a:lnTo>
                        <a:pt x="567947" y="147875"/>
                      </a:lnTo>
                      <a:lnTo>
                        <a:pt x="600734" y="150195"/>
                      </a:lnTo>
                      <a:lnTo>
                        <a:pt x="615054" y="151537"/>
                      </a:lnTo>
                      <a:lnTo>
                        <a:pt x="625689" y="150133"/>
                      </a:lnTo>
                      <a:lnTo>
                        <a:pt x="637913" y="144318"/>
                      </a:lnTo>
                      <a:lnTo>
                        <a:pt x="657001" y="132425"/>
                      </a:lnTo>
                      <a:lnTo>
                        <a:pt x="698826" y="132425"/>
                      </a:lnTo>
                      <a:lnTo>
                        <a:pt x="698826" y="64756"/>
                      </a:lnTo>
                      <a:lnTo>
                        <a:pt x="655694" y="64756"/>
                      </a:lnTo>
                      <a:lnTo>
                        <a:pt x="640327" y="55579"/>
                      </a:lnTo>
                      <a:lnTo>
                        <a:pt x="629547" y="50835"/>
                      </a:lnTo>
                      <a:lnTo>
                        <a:pt x="618265" y="49008"/>
                      </a:lnTo>
                      <a:lnTo>
                        <a:pt x="601388" y="48581"/>
                      </a:lnTo>
                      <a:close/>
                    </a:path>
                    <a:path w="699135" h="199390" extrusionOk="0">
                      <a:moveTo>
                        <a:pt x="698826" y="25416"/>
                      </a:moveTo>
                      <a:lnTo>
                        <a:pt x="590523" y="25416"/>
                      </a:lnTo>
                      <a:lnTo>
                        <a:pt x="600208" y="25545"/>
                      </a:lnTo>
                      <a:lnTo>
                        <a:pt x="616094" y="26934"/>
                      </a:lnTo>
                      <a:lnTo>
                        <a:pt x="625811" y="28009"/>
                      </a:lnTo>
                      <a:lnTo>
                        <a:pt x="633175" y="29553"/>
                      </a:lnTo>
                      <a:lnTo>
                        <a:pt x="641899" y="32632"/>
                      </a:lnTo>
                      <a:lnTo>
                        <a:pt x="655694" y="38314"/>
                      </a:lnTo>
                      <a:lnTo>
                        <a:pt x="655694" y="64756"/>
                      </a:lnTo>
                      <a:lnTo>
                        <a:pt x="698826" y="64756"/>
                      </a:lnTo>
                      <a:lnTo>
                        <a:pt x="698826" y="25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12"/>
                <p:cNvSpPr/>
                <p:nvPr/>
              </p:nvSpPr>
              <p:spPr>
                <a:xfrm>
                  <a:off x="1140755" y="943620"/>
                  <a:ext cx="186300" cy="221100"/>
                </a:xfrm>
                <a:prstGeom prst="rect">
                  <a:avLst/>
                </a:prstGeom>
                <a:blipFill rotWithShape="1">
                  <a:blip r:embed="rId3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12"/>
                <p:cNvSpPr/>
                <p:nvPr/>
              </p:nvSpPr>
              <p:spPr>
                <a:xfrm>
                  <a:off x="1378267" y="943622"/>
                  <a:ext cx="468630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" h="221615" extrusionOk="0">
                      <a:moveTo>
                        <a:pt x="153797" y="187972"/>
                      </a:moveTo>
                      <a:lnTo>
                        <a:pt x="39293" y="187972"/>
                      </a:lnTo>
                      <a:lnTo>
                        <a:pt x="39293" y="123202"/>
                      </a:lnTo>
                      <a:lnTo>
                        <a:pt x="136156" y="123202"/>
                      </a:lnTo>
                      <a:lnTo>
                        <a:pt x="136156" y="90182"/>
                      </a:lnTo>
                      <a:lnTo>
                        <a:pt x="39293" y="90182"/>
                      </a:lnTo>
                      <a:lnTo>
                        <a:pt x="39293" y="33032"/>
                      </a:lnTo>
                      <a:lnTo>
                        <a:pt x="147916" y="33032"/>
                      </a:lnTo>
                      <a:lnTo>
                        <a:pt x="147916" y="12"/>
                      </a:lnTo>
                      <a:lnTo>
                        <a:pt x="0" y="12"/>
                      </a:lnTo>
                      <a:lnTo>
                        <a:pt x="0" y="33032"/>
                      </a:lnTo>
                      <a:lnTo>
                        <a:pt x="0" y="90182"/>
                      </a:lnTo>
                      <a:lnTo>
                        <a:pt x="0" y="123202"/>
                      </a:lnTo>
                      <a:lnTo>
                        <a:pt x="0" y="187972"/>
                      </a:lnTo>
                      <a:lnTo>
                        <a:pt x="0" y="220992"/>
                      </a:lnTo>
                      <a:lnTo>
                        <a:pt x="153797" y="220992"/>
                      </a:lnTo>
                      <a:lnTo>
                        <a:pt x="153797" y="187972"/>
                      </a:lnTo>
                      <a:close/>
                    </a:path>
                    <a:path w="468630" h="221615" extrusionOk="0">
                      <a:moveTo>
                        <a:pt x="468617" y="0"/>
                      </a:moveTo>
                      <a:lnTo>
                        <a:pt x="427151" y="0"/>
                      </a:lnTo>
                      <a:lnTo>
                        <a:pt x="422605" y="22288"/>
                      </a:lnTo>
                      <a:lnTo>
                        <a:pt x="408266" y="89128"/>
                      </a:lnTo>
                      <a:lnTo>
                        <a:pt x="398056" y="133286"/>
                      </a:lnTo>
                      <a:lnTo>
                        <a:pt x="387235" y="176682"/>
                      </a:lnTo>
                      <a:lnTo>
                        <a:pt x="375932" y="134912"/>
                      </a:lnTo>
                      <a:lnTo>
                        <a:pt x="359575" y="72237"/>
                      </a:lnTo>
                      <a:lnTo>
                        <a:pt x="343903" y="9283"/>
                      </a:lnTo>
                      <a:lnTo>
                        <a:pt x="305219" y="9283"/>
                      </a:lnTo>
                      <a:lnTo>
                        <a:pt x="294779" y="51676"/>
                      </a:lnTo>
                      <a:lnTo>
                        <a:pt x="278396" y="115277"/>
                      </a:lnTo>
                      <a:lnTo>
                        <a:pt x="261302" y="179158"/>
                      </a:lnTo>
                      <a:lnTo>
                        <a:pt x="250380" y="135369"/>
                      </a:lnTo>
                      <a:lnTo>
                        <a:pt x="239941" y="90678"/>
                      </a:lnTo>
                      <a:lnTo>
                        <a:pt x="235038" y="67945"/>
                      </a:lnTo>
                      <a:lnTo>
                        <a:pt x="221056" y="0"/>
                      </a:lnTo>
                      <a:lnTo>
                        <a:pt x="178663" y="0"/>
                      </a:lnTo>
                      <a:lnTo>
                        <a:pt x="192354" y="56083"/>
                      </a:lnTo>
                      <a:lnTo>
                        <a:pt x="206819" y="111696"/>
                      </a:lnTo>
                      <a:lnTo>
                        <a:pt x="222059" y="166789"/>
                      </a:lnTo>
                      <a:lnTo>
                        <a:pt x="238086" y="221259"/>
                      </a:lnTo>
                      <a:lnTo>
                        <a:pt x="279552" y="221259"/>
                      </a:lnTo>
                      <a:lnTo>
                        <a:pt x="290842" y="181559"/>
                      </a:lnTo>
                      <a:lnTo>
                        <a:pt x="323469" y="61887"/>
                      </a:lnTo>
                      <a:lnTo>
                        <a:pt x="339610" y="121767"/>
                      </a:lnTo>
                      <a:lnTo>
                        <a:pt x="367741" y="221259"/>
                      </a:lnTo>
                      <a:lnTo>
                        <a:pt x="409206" y="221259"/>
                      </a:lnTo>
                      <a:lnTo>
                        <a:pt x="424980" y="166789"/>
                      </a:lnTo>
                      <a:lnTo>
                        <a:pt x="440143" y="111696"/>
                      </a:lnTo>
                      <a:lnTo>
                        <a:pt x="454685" y="56083"/>
                      </a:lnTo>
                      <a:lnTo>
                        <a:pt x="4686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12"/>
                <p:cNvSpPr/>
                <p:nvPr/>
              </p:nvSpPr>
              <p:spPr>
                <a:xfrm>
                  <a:off x="1868016" y="938963"/>
                  <a:ext cx="158400" cy="230400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12"/>
                <p:cNvSpPr/>
                <p:nvPr/>
              </p:nvSpPr>
              <p:spPr>
                <a:xfrm>
                  <a:off x="1127648" y="1548271"/>
                  <a:ext cx="262255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55" h="173355" extrusionOk="0">
                      <a:moveTo>
                        <a:pt x="262029" y="0"/>
                      </a:moveTo>
                      <a:lnTo>
                        <a:pt x="237607" y="0"/>
                      </a:lnTo>
                      <a:lnTo>
                        <a:pt x="190792" y="118293"/>
                      </a:lnTo>
                      <a:lnTo>
                        <a:pt x="142956" y="0"/>
                      </a:lnTo>
                      <a:lnTo>
                        <a:pt x="119566" y="0"/>
                      </a:lnTo>
                      <a:lnTo>
                        <a:pt x="71994" y="118293"/>
                      </a:lnTo>
                      <a:lnTo>
                        <a:pt x="24674" y="0"/>
                      </a:lnTo>
                      <a:lnTo>
                        <a:pt x="0" y="0"/>
                      </a:lnTo>
                      <a:lnTo>
                        <a:pt x="69470" y="173160"/>
                      </a:lnTo>
                      <a:lnTo>
                        <a:pt x="74254" y="173160"/>
                      </a:lnTo>
                      <a:lnTo>
                        <a:pt x="131141" y="32727"/>
                      </a:lnTo>
                      <a:lnTo>
                        <a:pt x="187511" y="173160"/>
                      </a:lnTo>
                      <a:lnTo>
                        <a:pt x="192295" y="173160"/>
                      </a:lnTo>
                      <a:lnTo>
                        <a:pt x="2620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12"/>
                <p:cNvSpPr/>
                <p:nvPr/>
              </p:nvSpPr>
              <p:spPr>
                <a:xfrm>
                  <a:off x="1391221" y="1546008"/>
                  <a:ext cx="184500" cy="1761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548;p12"/>
                <p:cNvSpPr/>
                <p:nvPr/>
              </p:nvSpPr>
              <p:spPr>
                <a:xfrm>
                  <a:off x="1606425" y="1547918"/>
                  <a:ext cx="253500" cy="1719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12"/>
                <p:cNvSpPr/>
                <p:nvPr/>
              </p:nvSpPr>
              <p:spPr>
                <a:xfrm>
                  <a:off x="1881483" y="1548260"/>
                  <a:ext cx="158100" cy="1716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12"/>
                <p:cNvSpPr/>
                <p:nvPr/>
              </p:nvSpPr>
              <p:spPr>
                <a:xfrm>
                  <a:off x="1150931" y="1763974"/>
                  <a:ext cx="97200" cy="1761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551;p12"/>
                <p:cNvSpPr/>
                <p:nvPr/>
              </p:nvSpPr>
              <p:spPr>
                <a:xfrm>
                  <a:off x="1275003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69" y="148590"/>
                      </a:moveTo>
                      <a:lnTo>
                        <a:pt x="24676" y="148590"/>
                      </a:lnTo>
                      <a:lnTo>
                        <a:pt x="24676" y="95250"/>
                      </a:lnTo>
                      <a:lnTo>
                        <a:pt x="94881" y="95250"/>
                      </a:lnTo>
                      <a:lnTo>
                        <a:pt x="94881" y="73660"/>
                      </a:lnTo>
                      <a:lnTo>
                        <a:pt x="24676" y="73660"/>
                      </a:lnTo>
                      <a:lnTo>
                        <a:pt x="24676" y="21590"/>
                      </a:lnTo>
                      <a:lnTo>
                        <a:pt x="97409" y="21590"/>
                      </a:lnTo>
                      <a:lnTo>
                        <a:pt x="97409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69" y="171450"/>
                      </a:lnTo>
                      <a:lnTo>
                        <a:pt x="99669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2"/>
                <p:cNvSpPr/>
                <p:nvPr/>
              </p:nvSpPr>
              <p:spPr>
                <a:xfrm>
                  <a:off x="1401364" y="1766237"/>
                  <a:ext cx="264600" cy="1731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12"/>
                <p:cNvSpPr/>
                <p:nvPr/>
              </p:nvSpPr>
              <p:spPr>
                <a:xfrm>
                  <a:off x="1685046" y="1766217"/>
                  <a:ext cx="24764" cy="17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4" h="172085" extrusionOk="0">
                      <a:moveTo>
                        <a:pt x="24674" y="0"/>
                      </a:moveTo>
                      <a:lnTo>
                        <a:pt x="0" y="0"/>
                      </a:lnTo>
                      <a:lnTo>
                        <a:pt x="0" y="171669"/>
                      </a:lnTo>
                      <a:lnTo>
                        <a:pt x="24674" y="171669"/>
                      </a:lnTo>
                      <a:lnTo>
                        <a:pt x="246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12"/>
                <p:cNvSpPr/>
                <p:nvPr/>
              </p:nvSpPr>
              <p:spPr>
                <a:xfrm>
                  <a:off x="1740921" y="1763977"/>
                  <a:ext cx="154800" cy="1761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555;p12"/>
                <p:cNvSpPr/>
                <p:nvPr/>
              </p:nvSpPr>
              <p:spPr>
                <a:xfrm>
                  <a:off x="1925904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56" y="148590"/>
                      </a:moveTo>
                      <a:lnTo>
                        <a:pt x="24663" y="148590"/>
                      </a:lnTo>
                      <a:lnTo>
                        <a:pt x="24663" y="95250"/>
                      </a:lnTo>
                      <a:lnTo>
                        <a:pt x="94869" y="95250"/>
                      </a:lnTo>
                      <a:lnTo>
                        <a:pt x="94869" y="73660"/>
                      </a:lnTo>
                      <a:lnTo>
                        <a:pt x="24663" y="73660"/>
                      </a:lnTo>
                      <a:lnTo>
                        <a:pt x="24663" y="21590"/>
                      </a:lnTo>
                      <a:lnTo>
                        <a:pt x="97396" y="21590"/>
                      </a:lnTo>
                      <a:lnTo>
                        <a:pt x="97396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56" y="171450"/>
                      </a:lnTo>
                      <a:lnTo>
                        <a:pt x="99656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12"/>
                <p:cNvSpPr/>
                <p:nvPr/>
              </p:nvSpPr>
              <p:spPr>
                <a:xfrm>
                  <a:off x="1127648" y="1347109"/>
                  <a:ext cx="9124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94" h="120000" extrusionOk="0">
                      <a:moveTo>
                        <a:pt x="0" y="0"/>
                      </a:moveTo>
                      <a:lnTo>
                        <a:pt x="911896" y="0"/>
                      </a:lnTo>
                    </a:path>
                  </a:pathLst>
                </a:custGeom>
                <a:noFill/>
                <a:ln w="134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557" name="Google Shape;557;p12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8100690" y="439353"/>
                <a:ext cx="2024416" cy="6133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58" name="Google Shape;558;p1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84645" y="784985"/>
              <a:ext cx="2771396" cy="178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9" name="Google Shape;559;p12"/>
          <p:cNvPicPr preferRelativeResize="0"/>
          <p:nvPr/>
        </p:nvPicPr>
        <p:blipFill rotWithShape="1">
          <a:blip r:embed="rId13">
            <a:alphaModFix/>
          </a:blip>
          <a:srcRect l="49898" t="29329" r="27005" b="30305"/>
          <a:stretch/>
        </p:blipFill>
        <p:spPr>
          <a:xfrm rot="-5400000">
            <a:off x="8335798" y="4351617"/>
            <a:ext cx="475947" cy="1175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0" name="Google Shape;560;p12"/>
          <p:cNvCxnSpPr/>
          <p:nvPr/>
        </p:nvCxnSpPr>
        <p:spPr>
          <a:xfrm>
            <a:off x="866332" y="1877281"/>
            <a:ext cx="589500" cy="0"/>
          </a:xfrm>
          <a:prstGeom prst="straightConnector1">
            <a:avLst/>
          </a:prstGeom>
          <a:noFill/>
          <a:ln w="127000" cap="flat" cmpd="sng">
            <a:solidFill>
              <a:srgbClr val="A7262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3"/>
          <p:cNvSpPr txBox="1"/>
          <p:nvPr/>
        </p:nvSpPr>
        <p:spPr>
          <a:xfrm>
            <a:off x="514481" y="1290244"/>
            <a:ext cx="2869172" cy="256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use Google Reverse Image Search on mobile, go to desk top site 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6" name="Google Shape;56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0877" y="570215"/>
            <a:ext cx="2285044" cy="400306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7" name="Google Shape;56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0794" y="570994"/>
            <a:ext cx="2007988" cy="401599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568" name="Google Shape;568;p13"/>
          <p:cNvGrpSpPr/>
          <p:nvPr/>
        </p:nvGrpSpPr>
        <p:grpSpPr>
          <a:xfrm>
            <a:off x="280613" y="148429"/>
            <a:ext cx="2086418" cy="573848"/>
            <a:chOff x="374151" y="197905"/>
            <a:chExt cx="2781890" cy="765131"/>
          </a:xfrm>
        </p:grpSpPr>
        <p:grpSp>
          <p:nvGrpSpPr>
            <p:cNvPr id="569" name="Google Shape;569;p13"/>
            <p:cNvGrpSpPr/>
            <p:nvPr/>
          </p:nvGrpSpPr>
          <p:grpSpPr>
            <a:xfrm>
              <a:off x="374151" y="197905"/>
              <a:ext cx="2762789" cy="506237"/>
              <a:chOff x="6676223" y="232242"/>
              <a:chExt cx="5133247" cy="940585"/>
            </a:xfrm>
          </p:grpSpPr>
          <p:grpSp>
            <p:nvGrpSpPr>
              <p:cNvPr id="570" name="Google Shape;570;p13"/>
              <p:cNvGrpSpPr/>
              <p:nvPr/>
            </p:nvGrpSpPr>
            <p:grpSpPr>
              <a:xfrm>
                <a:off x="10456026" y="522867"/>
                <a:ext cx="1353444" cy="504581"/>
                <a:chOff x="10456026" y="522867"/>
                <a:chExt cx="1353444" cy="504581"/>
              </a:xfrm>
            </p:grpSpPr>
            <p:grpSp>
              <p:nvGrpSpPr>
                <p:cNvPr id="571" name="Google Shape;571;p13"/>
                <p:cNvGrpSpPr/>
                <p:nvPr/>
              </p:nvGrpSpPr>
              <p:grpSpPr>
                <a:xfrm>
                  <a:off x="11314887" y="522867"/>
                  <a:ext cx="494509" cy="320473"/>
                  <a:chOff x="9108110" y="975804"/>
                  <a:chExt cx="894715" cy="579831"/>
                </a:xfrm>
              </p:grpSpPr>
              <p:sp>
                <p:nvSpPr>
                  <p:cNvPr id="572" name="Google Shape;572;p13"/>
                  <p:cNvSpPr/>
                  <p:nvPr/>
                </p:nvSpPr>
                <p:spPr>
                  <a:xfrm>
                    <a:off x="9292196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10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10" y="334213"/>
                        </a:lnTo>
                        <a:lnTo>
                          <a:pt x="157810" y="242519"/>
                        </a:lnTo>
                        <a:close/>
                      </a:path>
                      <a:path w="158115" h="334644" extrusionOk="0">
                        <a:moveTo>
                          <a:pt x="157810" y="121285"/>
                        </a:moveTo>
                        <a:lnTo>
                          <a:pt x="0" y="121285"/>
                        </a:lnTo>
                        <a:lnTo>
                          <a:pt x="0" y="212991"/>
                        </a:lnTo>
                        <a:lnTo>
                          <a:pt x="157810" y="212991"/>
                        </a:lnTo>
                        <a:lnTo>
                          <a:pt x="157810" y="121285"/>
                        </a:lnTo>
                        <a:close/>
                      </a:path>
                      <a:path w="158115" h="334644" extrusionOk="0">
                        <a:moveTo>
                          <a:pt x="157810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10" y="91732"/>
                        </a:lnTo>
                        <a:lnTo>
                          <a:pt x="157810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3" name="Google Shape;573;p13"/>
                  <p:cNvSpPr/>
                  <p:nvPr/>
                </p:nvSpPr>
                <p:spPr>
                  <a:xfrm>
                    <a:off x="9476346" y="1339532"/>
                    <a:ext cx="158115" cy="213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213359" extrusionOk="0">
                        <a:moveTo>
                          <a:pt x="157835" y="121234"/>
                        </a:moveTo>
                        <a:lnTo>
                          <a:pt x="0" y="121234"/>
                        </a:lnTo>
                        <a:lnTo>
                          <a:pt x="0" y="212928"/>
                        </a:lnTo>
                        <a:lnTo>
                          <a:pt x="157835" y="212928"/>
                        </a:lnTo>
                        <a:lnTo>
                          <a:pt x="157835" y="121234"/>
                        </a:lnTo>
                        <a:close/>
                      </a:path>
                      <a:path w="158115" h="213359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06"/>
                        </a:lnTo>
                        <a:lnTo>
                          <a:pt x="157835" y="91706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3"/>
                  <p:cNvSpPr/>
                  <p:nvPr/>
                </p:nvSpPr>
                <p:spPr>
                  <a:xfrm>
                    <a:off x="9660445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35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35" y="334213"/>
                        </a:lnTo>
                        <a:lnTo>
                          <a:pt x="157835" y="242519"/>
                        </a:lnTo>
                        <a:close/>
                      </a:path>
                      <a:path w="158115" h="334644" extrusionOk="0">
                        <a:moveTo>
                          <a:pt x="157835" y="121272"/>
                        </a:moveTo>
                        <a:lnTo>
                          <a:pt x="0" y="121272"/>
                        </a:lnTo>
                        <a:lnTo>
                          <a:pt x="0" y="212979"/>
                        </a:lnTo>
                        <a:lnTo>
                          <a:pt x="157835" y="212979"/>
                        </a:lnTo>
                        <a:lnTo>
                          <a:pt x="157835" y="121272"/>
                        </a:lnTo>
                        <a:close/>
                      </a:path>
                      <a:path w="158115" h="334644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35" y="91732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3"/>
                  <p:cNvSpPr/>
                  <p:nvPr/>
                </p:nvSpPr>
                <p:spPr>
                  <a:xfrm>
                    <a:off x="9844621" y="1097000"/>
                    <a:ext cx="158115" cy="45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455930" extrusionOk="0">
                        <a:moveTo>
                          <a:pt x="157784" y="363766"/>
                        </a:moveTo>
                        <a:lnTo>
                          <a:pt x="0" y="363766"/>
                        </a:lnTo>
                        <a:lnTo>
                          <a:pt x="0" y="455460"/>
                        </a:lnTo>
                        <a:lnTo>
                          <a:pt x="157784" y="455460"/>
                        </a:lnTo>
                        <a:lnTo>
                          <a:pt x="157784" y="363766"/>
                        </a:lnTo>
                        <a:close/>
                      </a:path>
                      <a:path w="158115" h="455930" extrusionOk="0">
                        <a:moveTo>
                          <a:pt x="157784" y="242519"/>
                        </a:moveTo>
                        <a:lnTo>
                          <a:pt x="0" y="242519"/>
                        </a:lnTo>
                        <a:lnTo>
                          <a:pt x="0" y="334225"/>
                        </a:lnTo>
                        <a:lnTo>
                          <a:pt x="157784" y="334225"/>
                        </a:lnTo>
                        <a:lnTo>
                          <a:pt x="157784" y="242519"/>
                        </a:lnTo>
                        <a:close/>
                      </a:path>
                      <a:path w="158115" h="455930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44"/>
                        </a:lnTo>
                        <a:lnTo>
                          <a:pt x="157784" y="91744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3"/>
                  <p:cNvSpPr/>
                  <p:nvPr/>
                </p:nvSpPr>
                <p:spPr>
                  <a:xfrm>
                    <a:off x="9660450" y="1096998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789" y="0"/>
                        </a:moveTo>
                        <a:lnTo>
                          <a:pt x="0" y="0"/>
                        </a:lnTo>
                        <a:lnTo>
                          <a:pt x="0" y="91736"/>
                        </a:lnTo>
                        <a:lnTo>
                          <a:pt x="157789" y="91736"/>
                        </a:lnTo>
                        <a:lnTo>
                          <a:pt x="157789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3"/>
                  <p:cNvSpPr/>
                  <p:nvPr/>
                </p:nvSpPr>
                <p:spPr>
                  <a:xfrm>
                    <a:off x="9844621" y="975804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784" y="242404"/>
                        </a:moveTo>
                        <a:lnTo>
                          <a:pt x="0" y="242404"/>
                        </a:lnTo>
                        <a:lnTo>
                          <a:pt x="0" y="334149"/>
                        </a:lnTo>
                        <a:lnTo>
                          <a:pt x="157784" y="334149"/>
                        </a:lnTo>
                        <a:lnTo>
                          <a:pt x="157784" y="242404"/>
                        </a:lnTo>
                        <a:close/>
                      </a:path>
                      <a:path w="158115" h="334644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784" y="91732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3"/>
                  <p:cNvSpPr/>
                  <p:nvPr/>
                </p:nvSpPr>
                <p:spPr>
                  <a:xfrm>
                    <a:off x="9292247" y="1552460"/>
                    <a:ext cx="526415" cy="1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15" h="1905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1308"/>
                        </a:lnTo>
                        <a:lnTo>
                          <a:pt x="157784" y="1308"/>
                        </a:lnTo>
                        <a:lnTo>
                          <a:pt x="157784" y="0"/>
                        </a:lnTo>
                        <a:close/>
                      </a:path>
                      <a:path w="526415" h="1905" extrusionOk="0">
                        <a:moveTo>
                          <a:pt x="341922" y="0"/>
                        </a:moveTo>
                        <a:lnTo>
                          <a:pt x="184099" y="0"/>
                        </a:lnTo>
                        <a:lnTo>
                          <a:pt x="184099" y="1308"/>
                        </a:lnTo>
                        <a:lnTo>
                          <a:pt x="341922" y="1308"/>
                        </a:lnTo>
                        <a:lnTo>
                          <a:pt x="341922" y="0"/>
                        </a:lnTo>
                        <a:close/>
                      </a:path>
                      <a:path w="526415" h="1905" extrusionOk="0">
                        <a:moveTo>
                          <a:pt x="526034" y="0"/>
                        </a:moveTo>
                        <a:lnTo>
                          <a:pt x="368185" y="0"/>
                        </a:lnTo>
                        <a:lnTo>
                          <a:pt x="368185" y="1308"/>
                        </a:lnTo>
                        <a:lnTo>
                          <a:pt x="526034" y="1308"/>
                        </a:lnTo>
                        <a:lnTo>
                          <a:pt x="526034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9" name="Google Shape;579;p13"/>
                  <p:cNvSpPr/>
                  <p:nvPr/>
                </p:nvSpPr>
                <p:spPr>
                  <a:xfrm>
                    <a:off x="9108113" y="1462087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858" y="0"/>
                        </a:moveTo>
                        <a:lnTo>
                          <a:pt x="0" y="0"/>
                        </a:lnTo>
                        <a:lnTo>
                          <a:pt x="0" y="91713"/>
                        </a:lnTo>
                        <a:lnTo>
                          <a:pt x="157858" y="91713"/>
                        </a:lnTo>
                        <a:lnTo>
                          <a:pt x="157858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0" name="Google Shape;580;p13"/>
                  <p:cNvSpPr/>
                  <p:nvPr/>
                </p:nvSpPr>
                <p:spPr>
                  <a:xfrm>
                    <a:off x="9108110" y="1552460"/>
                    <a:ext cx="89471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715" h="3175" extrusionOk="0">
                        <a:moveTo>
                          <a:pt x="157861" y="1320"/>
                        </a:moveTo>
                        <a:lnTo>
                          <a:pt x="0" y="1320"/>
                        </a:lnTo>
                        <a:lnTo>
                          <a:pt x="0" y="2679"/>
                        </a:lnTo>
                        <a:lnTo>
                          <a:pt x="157861" y="2679"/>
                        </a:lnTo>
                        <a:lnTo>
                          <a:pt x="157861" y="1320"/>
                        </a:lnTo>
                        <a:close/>
                      </a:path>
                      <a:path w="894715" h="3175" extrusionOk="0">
                        <a:moveTo>
                          <a:pt x="894295" y="0"/>
                        </a:moveTo>
                        <a:lnTo>
                          <a:pt x="736511" y="0"/>
                        </a:lnTo>
                        <a:lnTo>
                          <a:pt x="736511" y="1308"/>
                        </a:lnTo>
                        <a:lnTo>
                          <a:pt x="894295" y="1308"/>
                        </a:lnTo>
                        <a:lnTo>
                          <a:pt x="894295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81" name="Google Shape;581;p13"/>
                <p:cNvSpPr/>
                <p:nvPr/>
              </p:nvSpPr>
              <p:spPr>
                <a:xfrm>
                  <a:off x="10456026" y="574912"/>
                  <a:ext cx="824468" cy="26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0" h="485775" extrusionOk="0">
                      <a:moveTo>
                        <a:pt x="354202" y="0"/>
                      </a:moveTo>
                      <a:lnTo>
                        <a:pt x="260458" y="0"/>
                      </a:lnTo>
                      <a:lnTo>
                        <a:pt x="260458" y="129076"/>
                      </a:lnTo>
                      <a:lnTo>
                        <a:pt x="179917" y="129076"/>
                      </a:lnTo>
                      <a:lnTo>
                        <a:pt x="131931" y="132250"/>
                      </a:lnTo>
                      <a:lnTo>
                        <a:pt x="94260" y="141775"/>
                      </a:lnTo>
                      <a:lnTo>
                        <a:pt x="50793" y="170216"/>
                      </a:lnTo>
                      <a:lnTo>
                        <a:pt x="21643" y="209575"/>
                      </a:lnTo>
                      <a:lnTo>
                        <a:pt x="5400" y="252976"/>
                      </a:lnTo>
                      <a:lnTo>
                        <a:pt x="0" y="302707"/>
                      </a:lnTo>
                      <a:lnTo>
                        <a:pt x="2870" y="343419"/>
                      </a:lnTo>
                      <a:lnTo>
                        <a:pt x="25818" y="410591"/>
                      </a:lnTo>
                      <a:lnTo>
                        <a:pt x="71085" y="458123"/>
                      </a:lnTo>
                      <a:lnTo>
                        <a:pt x="134967" y="482216"/>
                      </a:lnTo>
                      <a:lnTo>
                        <a:pt x="173654" y="485229"/>
                      </a:lnTo>
                      <a:lnTo>
                        <a:pt x="354202" y="485229"/>
                      </a:lnTo>
                      <a:lnTo>
                        <a:pt x="354202" y="409001"/>
                      </a:lnTo>
                      <a:lnTo>
                        <a:pt x="196103" y="409001"/>
                      </a:lnTo>
                      <a:lnTo>
                        <a:pt x="171334" y="407586"/>
                      </a:lnTo>
                      <a:lnTo>
                        <a:pt x="133620" y="396278"/>
                      </a:lnTo>
                      <a:lnTo>
                        <a:pt x="104212" y="355884"/>
                      </a:lnTo>
                      <a:lnTo>
                        <a:pt x="98722" y="309624"/>
                      </a:lnTo>
                      <a:lnTo>
                        <a:pt x="100217" y="283730"/>
                      </a:lnTo>
                      <a:lnTo>
                        <a:pt x="112176" y="243878"/>
                      </a:lnTo>
                      <a:lnTo>
                        <a:pt x="154868" y="211957"/>
                      </a:lnTo>
                      <a:lnTo>
                        <a:pt x="203674" y="205969"/>
                      </a:lnTo>
                      <a:lnTo>
                        <a:pt x="354202" y="205969"/>
                      </a:lnTo>
                      <a:lnTo>
                        <a:pt x="354202" y="0"/>
                      </a:lnTo>
                      <a:close/>
                    </a:path>
                    <a:path w="1492250" h="485775" extrusionOk="0">
                      <a:moveTo>
                        <a:pt x="354202" y="205969"/>
                      </a:moveTo>
                      <a:lnTo>
                        <a:pt x="260458" y="205969"/>
                      </a:lnTo>
                      <a:lnTo>
                        <a:pt x="260458" y="409001"/>
                      </a:lnTo>
                      <a:lnTo>
                        <a:pt x="354202" y="409001"/>
                      </a:lnTo>
                      <a:lnTo>
                        <a:pt x="354202" y="205969"/>
                      </a:lnTo>
                      <a:close/>
                    </a:path>
                    <a:path w="1492250" h="485775" extrusionOk="0">
                      <a:moveTo>
                        <a:pt x="636123" y="129076"/>
                      </a:moveTo>
                      <a:lnTo>
                        <a:pt x="443346" y="129076"/>
                      </a:lnTo>
                      <a:lnTo>
                        <a:pt x="443346" y="202676"/>
                      </a:lnTo>
                      <a:lnTo>
                        <a:pt x="600447" y="202676"/>
                      </a:lnTo>
                      <a:lnTo>
                        <a:pt x="622558" y="203481"/>
                      </a:lnTo>
                      <a:lnTo>
                        <a:pt x="666970" y="215536"/>
                      </a:lnTo>
                      <a:lnTo>
                        <a:pt x="685634" y="260102"/>
                      </a:lnTo>
                      <a:lnTo>
                        <a:pt x="685634" y="269004"/>
                      </a:lnTo>
                      <a:lnTo>
                        <a:pt x="561846" y="269004"/>
                      </a:lnTo>
                      <a:lnTo>
                        <a:pt x="526436" y="270657"/>
                      </a:lnTo>
                      <a:lnTo>
                        <a:pt x="471885" y="283871"/>
                      </a:lnTo>
                      <a:lnTo>
                        <a:pt x="438380" y="310782"/>
                      </a:lnTo>
                      <a:lnTo>
                        <a:pt x="421972" y="354353"/>
                      </a:lnTo>
                      <a:lnTo>
                        <a:pt x="419922" y="382559"/>
                      </a:lnTo>
                      <a:lnTo>
                        <a:pt x="421702" y="405761"/>
                      </a:lnTo>
                      <a:lnTo>
                        <a:pt x="435960" y="443732"/>
                      </a:lnTo>
                      <a:lnTo>
                        <a:pt x="464262" y="470197"/>
                      </a:lnTo>
                      <a:lnTo>
                        <a:pt x="505112" y="483559"/>
                      </a:lnTo>
                      <a:lnTo>
                        <a:pt x="530151" y="485229"/>
                      </a:lnTo>
                      <a:lnTo>
                        <a:pt x="783003" y="485229"/>
                      </a:lnTo>
                      <a:lnTo>
                        <a:pt x="783003" y="413613"/>
                      </a:lnTo>
                      <a:lnTo>
                        <a:pt x="568454" y="413613"/>
                      </a:lnTo>
                      <a:lnTo>
                        <a:pt x="554245" y="413146"/>
                      </a:lnTo>
                      <a:lnTo>
                        <a:pt x="519785" y="395912"/>
                      </a:lnTo>
                      <a:lnTo>
                        <a:pt x="517268" y="379933"/>
                      </a:lnTo>
                      <a:lnTo>
                        <a:pt x="518051" y="369701"/>
                      </a:lnTo>
                      <a:lnTo>
                        <a:pt x="547480" y="342225"/>
                      </a:lnTo>
                      <a:lnTo>
                        <a:pt x="575371" y="339989"/>
                      </a:lnTo>
                      <a:lnTo>
                        <a:pt x="783003" y="339989"/>
                      </a:lnTo>
                      <a:lnTo>
                        <a:pt x="783003" y="262087"/>
                      </a:lnTo>
                      <a:lnTo>
                        <a:pt x="773763" y="204198"/>
                      </a:lnTo>
                      <a:lnTo>
                        <a:pt x="746042" y="162561"/>
                      </a:lnTo>
                      <a:lnTo>
                        <a:pt x="700078" y="137447"/>
                      </a:lnTo>
                      <a:lnTo>
                        <a:pt x="670351" y="131169"/>
                      </a:lnTo>
                      <a:lnTo>
                        <a:pt x="636123" y="129076"/>
                      </a:lnTo>
                      <a:close/>
                    </a:path>
                    <a:path w="1492250" h="485775" extrusionOk="0">
                      <a:moveTo>
                        <a:pt x="783003" y="339989"/>
                      </a:moveTo>
                      <a:lnTo>
                        <a:pt x="686288" y="339989"/>
                      </a:lnTo>
                      <a:lnTo>
                        <a:pt x="686288" y="413613"/>
                      </a:lnTo>
                      <a:lnTo>
                        <a:pt x="783003" y="413613"/>
                      </a:lnTo>
                      <a:lnTo>
                        <a:pt x="783003" y="339989"/>
                      </a:lnTo>
                      <a:close/>
                    </a:path>
                    <a:path w="1492250" h="485775" extrusionOk="0">
                      <a:moveTo>
                        <a:pt x="990315" y="200026"/>
                      </a:moveTo>
                      <a:lnTo>
                        <a:pt x="896249" y="200026"/>
                      </a:lnTo>
                      <a:lnTo>
                        <a:pt x="896249" y="373658"/>
                      </a:lnTo>
                      <a:lnTo>
                        <a:pt x="903171" y="421232"/>
                      </a:lnTo>
                      <a:lnTo>
                        <a:pt x="923953" y="456332"/>
                      </a:lnTo>
                      <a:lnTo>
                        <a:pt x="957789" y="478012"/>
                      </a:lnTo>
                      <a:lnTo>
                        <a:pt x="1003851" y="485229"/>
                      </a:lnTo>
                      <a:lnTo>
                        <a:pt x="1089669" y="485229"/>
                      </a:lnTo>
                      <a:lnTo>
                        <a:pt x="1089669" y="414278"/>
                      </a:lnTo>
                      <a:lnTo>
                        <a:pt x="1051044" y="414278"/>
                      </a:lnTo>
                      <a:lnTo>
                        <a:pt x="1035474" y="413315"/>
                      </a:lnTo>
                      <a:lnTo>
                        <a:pt x="997922" y="389732"/>
                      </a:lnTo>
                      <a:lnTo>
                        <a:pt x="990315" y="343958"/>
                      </a:lnTo>
                      <a:lnTo>
                        <a:pt x="990315" y="200026"/>
                      </a:lnTo>
                      <a:close/>
                    </a:path>
                    <a:path w="1492250" h="485775" extrusionOk="0">
                      <a:moveTo>
                        <a:pt x="1089669" y="129076"/>
                      </a:moveTo>
                      <a:lnTo>
                        <a:pt x="829876" y="129076"/>
                      </a:lnTo>
                      <a:lnTo>
                        <a:pt x="829876" y="200026"/>
                      </a:lnTo>
                      <a:lnTo>
                        <a:pt x="1089669" y="200026"/>
                      </a:lnTo>
                      <a:lnTo>
                        <a:pt x="1089669" y="129076"/>
                      </a:lnTo>
                      <a:close/>
                    </a:path>
                    <a:path w="1492250" h="485775" extrusionOk="0">
                      <a:moveTo>
                        <a:pt x="990315" y="0"/>
                      </a:moveTo>
                      <a:lnTo>
                        <a:pt x="896249" y="0"/>
                      </a:lnTo>
                      <a:lnTo>
                        <a:pt x="896249" y="129076"/>
                      </a:lnTo>
                      <a:lnTo>
                        <a:pt x="990315" y="129076"/>
                      </a:lnTo>
                      <a:lnTo>
                        <a:pt x="990315" y="0"/>
                      </a:lnTo>
                      <a:close/>
                    </a:path>
                    <a:path w="1492250" h="485775" extrusionOk="0">
                      <a:moveTo>
                        <a:pt x="1345171" y="129076"/>
                      </a:moveTo>
                      <a:lnTo>
                        <a:pt x="1152394" y="129076"/>
                      </a:lnTo>
                      <a:lnTo>
                        <a:pt x="1152394" y="202676"/>
                      </a:lnTo>
                      <a:lnTo>
                        <a:pt x="1309518" y="202676"/>
                      </a:lnTo>
                      <a:lnTo>
                        <a:pt x="1331622" y="203481"/>
                      </a:lnTo>
                      <a:lnTo>
                        <a:pt x="1376018" y="215536"/>
                      </a:lnTo>
                      <a:lnTo>
                        <a:pt x="1394670" y="260102"/>
                      </a:lnTo>
                      <a:lnTo>
                        <a:pt x="1394670" y="269004"/>
                      </a:lnTo>
                      <a:lnTo>
                        <a:pt x="1270882" y="269004"/>
                      </a:lnTo>
                      <a:lnTo>
                        <a:pt x="1235484" y="270657"/>
                      </a:lnTo>
                      <a:lnTo>
                        <a:pt x="1180939" y="283871"/>
                      </a:lnTo>
                      <a:lnTo>
                        <a:pt x="1147427" y="310782"/>
                      </a:lnTo>
                      <a:lnTo>
                        <a:pt x="1130991" y="354353"/>
                      </a:lnTo>
                      <a:lnTo>
                        <a:pt x="1128935" y="382559"/>
                      </a:lnTo>
                      <a:lnTo>
                        <a:pt x="1130720" y="405761"/>
                      </a:lnTo>
                      <a:lnTo>
                        <a:pt x="1144997" y="443732"/>
                      </a:lnTo>
                      <a:lnTo>
                        <a:pt x="1173315" y="470197"/>
                      </a:lnTo>
                      <a:lnTo>
                        <a:pt x="1214158" y="483559"/>
                      </a:lnTo>
                      <a:lnTo>
                        <a:pt x="1239187" y="485229"/>
                      </a:lnTo>
                      <a:lnTo>
                        <a:pt x="1492063" y="485229"/>
                      </a:lnTo>
                      <a:lnTo>
                        <a:pt x="1492063" y="413613"/>
                      </a:lnTo>
                      <a:lnTo>
                        <a:pt x="1277478" y="413613"/>
                      </a:lnTo>
                      <a:lnTo>
                        <a:pt x="1263287" y="413146"/>
                      </a:lnTo>
                      <a:lnTo>
                        <a:pt x="1228838" y="395912"/>
                      </a:lnTo>
                      <a:lnTo>
                        <a:pt x="1226316" y="379933"/>
                      </a:lnTo>
                      <a:lnTo>
                        <a:pt x="1227099" y="369701"/>
                      </a:lnTo>
                      <a:lnTo>
                        <a:pt x="1256523" y="342225"/>
                      </a:lnTo>
                      <a:lnTo>
                        <a:pt x="1284419" y="339989"/>
                      </a:lnTo>
                      <a:lnTo>
                        <a:pt x="1492063" y="339989"/>
                      </a:lnTo>
                      <a:lnTo>
                        <a:pt x="1492063" y="262087"/>
                      </a:lnTo>
                      <a:lnTo>
                        <a:pt x="1482819" y="204198"/>
                      </a:lnTo>
                      <a:lnTo>
                        <a:pt x="1455079" y="162561"/>
                      </a:lnTo>
                      <a:lnTo>
                        <a:pt x="1409124" y="137447"/>
                      </a:lnTo>
                      <a:lnTo>
                        <a:pt x="1379395" y="131169"/>
                      </a:lnTo>
                      <a:lnTo>
                        <a:pt x="1345171" y="129076"/>
                      </a:lnTo>
                      <a:close/>
                    </a:path>
                    <a:path w="1492250" h="485775" extrusionOk="0">
                      <a:moveTo>
                        <a:pt x="1492063" y="339989"/>
                      </a:moveTo>
                      <a:lnTo>
                        <a:pt x="1395347" y="339989"/>
                      </a:lnTo>
                      <a:lnTo>
                        <a:pt x="1395347" y="413613"/>
                      </a:lnTo>
                      <a:lnTo>
                        <a:pt x="1492063" y="413613"/>
                      </a:lnTo>
                      <a:lnTo>
                        <a:pt x="1492063" y="339989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582;p13"/>
                <p:cNvSpPr/>
                <p:nvPr/>
              </p:nvSpPr>
              <p:spPr>
                <a:xfrm>
                  <a:off x="10983599" y="876588"/>
                  <a:ext cx="825871" cy="15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90" h="273050" extrusionOk="0">
                      <a:moveTo>
                        <a:pt x="44876" y="4508"/>
                      </a:moveTo>
                      <a:lnTo>
                        <a:pt x="0" y="4508"/>
                      </a:lnTo>
                      <a:lnTo>
                        <a:pt x="0" y="268442"/>
                      </a:lnTo>
                      <a:lnTo>
                        <a:pt x="211934" y="268442"/>
                      </a:lnTo>
                      <a:lnTo>
                        <a:pt x="211934" y="237309"/>
                      </a:lnTo>
                      <a:lnTo>
                        <a:pt x="44876" y="237309"/>
                      </a:lnTo>
                      <a:lnTo>
                        <a:pt x="44876" y="4508"/>
                      </a:lnTo>
                      <a:close/>
                    </a:path>
                    <a:path w="1494790" h="273050" extrusionOk="0">
                      <a:moveTo>
                        <a:pt x="511567" y="4508"/>
                      </a:moveTo>
                      <a:lnTo>
                        <a:pt x="266308" y="4508"/>
                      </a:lnTo>
                      <a:lnTo>
                        <a:pt x="266308" y="268442"/>
                      </a:lnTo>
                      <a:lnTo>
                        <a:pt x="519425" y="268442"/>
                      </a:lnTo>
                      <a:lnTo>
                        <a:pt x="519425" y="237309"/>
                      </a:lnTo>
                      <a:lnTo>
                        <a:pt x="311184" y="237309"/>
                      </a:lnTo>
                      <a:lnTo>
                        <a:pt x="311184" y="147442"/>
                      </a:lnTo>
                      <a:lnTo>
                        <a:pt x="498845" y="147442"/>
                      </a:lnTo>
                      <a:lnTo>
                        <a:pt x="498845" y="116480"/>
                      </a:lnTo>
                      <a:lnTo>
                        <a:pt x="311184" y="116480"/>
                      </a:lnTo>
                      <a:lnTo>
                        <a:pt x="311184" y="35618"/>
                      </a:lnTo>
                      <a:lnTo>
                        <a:pt x="511567" y="35618"/>
                      </a:lnTo>
                      <a:lnTo>
                        <a:pt x="511567" y="4508"/>
                      </a:lnTo>
                      <a:close/>
                    </a:path>
                    <a:path w="1494790" h="273050" extrusionOk="0">
                      <a:moveTo>
                        <a:pt x="722790" y="4508"/>
                      </a:moveTo>
                      <a:lnTo>
                        <a:pt x="674449" y="4508"/>
                      </a:lnTo>
                      <a:lnTo>
                        <a:pt x="544192" y="268442"/>
                      </a:lnTo>
                      <a:lnTo>
                        <a:pt x="591844" y="268442"/>
                      </a:lnTo>
                      <a:lnTo>
                        <a:pt x="629103" y="188486"/>
                      </a:lnTo>
                      <a:lnTo>
                        <a:pt x="819553" y="188486"/>
                      </a:lnTo>
                      <a:lnTo>
                        <a:pt x="804596" y="160049"/>
                      </a:lnTo>
                      <a:lnTo>
                        <a:pt x="642043" y="160049"/>
                      </a:lnTo>
                      <a:lnTo>
                        <a:pt x="679302" y="82628"/>
                      </a:lnTo>
                      <a:lnTo>
                        <a:pt x="684863" y="70103"/>
                      </a:lnTo>
                      <a:lnTo>
                        <a:pt x="689761" y="57517"/>
                      </a:lnTo>
                      <a:lnTo>
                        <a:pt x="694001" y="44880"/>
                      </a:lnTo>
                      <a:lnTo>
                        <a:pt x="697587" y="32200"/>
                      </a:lnTo>
                      <a:lnTo>
                        <a:pt x="737354" y="32200"/>
                      </a:lnTo>
                      <a:lnTo>
                        <a:pt x="722790" y="4508"/>
                      </a:lnTo>
                      <a:close/>
                    </a:path>
                    <a:path w="1494790" h="273050" extrusionOk="0">
                      <a:moveTo>
                        <a:pt x="819553" y="188486"/>
                      </a:moveTo>
                      <a:lnTo>
                        <a:pt x="770901" y="188486"/>
                      </a:lnTo>
                      <a:lnTo>
                        <a:pt x="810477" y="268442"/>
                      </a:lnTo>
                      <a:lnTo>
                        <a:pt x="861605" y="268442"/>
                      </a:lnTo>
                      <a:lnTo>
                        <a:pt x="819553" y="188486"/>
                      </a:lnTo>
                      <a:close/>
                    </a:path>
                    <a:path w="1494790" h="273050" extrusionOk="0">
                      <a:moveTo>
                        <a:pt x="737354" y="32200"/>
                      </a:moveTo>
                      <a:lnTo>
                        <a:pt x="697587" y="32200"/>
                      </a:lnTo>
                      <a:lnTo>
                        <a:pt x="702038" y="43665"/>
                      </a:lnTo>
                      <a:lnTo>
                        <a:pt x="707529" y="56617"/>
                      </a:lnTo>
                      <a:lnTo>
                        <a:pt x="714063" y="71048"/>
                      </a:lnTo>
                      <a:lnTo>
                        <a:pt x="721643" y="86953"/>
                      </a:lnTo>
                      <a:lnTo>
                        <a:pt x="757044" y="160049"/>
                      </a:lnTo>
                      <a:lnTo>
                        <a:pt x="804596" y="160049"/>
                      </a:lnTo>
                      <a:lnTo>
                        <a:pt x="737354" y="32200"/>
                      </a:lnTo>
                      <a:close/>
                    </a:path>
                    <a:path w="1494790" h="273050" extrusionOk="0">
                      <a:moveTo>
                        <a:pt x="1014347" y="4508"/>
                      </a:moveTo>
                      <a:lnTo>
                        <a:pt x="897499" y="4508"/>
                      </a:lnTo>
                      <a:lnTo>
                        <a:pt x="897499" y="268442"/>
                      </a:lnTo>
                      <a:lnTo>
                        <a:pt x="1019888" y="268442"/>
                      </a:lnTo>
                      <a:lnTo>
                        <a:pt x="1034822" y="268163"/>
                      </a:lnTo>
                      <a:lnTo>
                        <a:pt x="1074366" y="263922"/>
                      </a:lnTo>
                      <a:lnTo>
                        <a:pt x="1114860" y="250696"/>
                      </a:lnTo>
                      <a:lnTo>
                        <a:pt x="1134559" y="237309"/>
                      </a:lnTo>
                      <a:lnTo>
                        <a:pt x="942364" y="237309"/>
                      </a:lnTo>
                      <a:lnTo>
                        <a:pt x="942364" y="35618"/>
                      </a:lnTo>
                      <a:lnTo>
                        <a:pt x="1135701" y="35618"/>
                      </a:lnTo>
                      <a:lnTo>
                        <a:pt x="1124438" y="27175"/>
                      </a:lnTo>
                      <a:lnTo>
                        <a:pt x="1088752" y="11424"/>
                      </a:lnTo>
                      <a:lnTo>
                        <a:pt x="1049196" y="5453"/>
                      </a:lnTo>
                      <a:lnTo>
                        <a:pt x="1032937" y="4744"/>
                      </a:lnTo>
                      <a:lnTo>
                        <a:pt x="1014347" y="4508"/>
                      </a:lnTo>
                      <a:close/>
                    </a:path>
                    <a:path w="1494790" h="273050" extrusionOk="0">
                      <a:moveTo>
                        <a:pt x="1135701" y="35618"/>
                      </a:moveTo>
                      <a:lnTo>
                        <a:pt x="1013625" y="35618"/>
                      </a:lnTo>
                      <a:lnTo>
                        <a:pt x="1032269" y="35963"/>
                      </a:lnTo>
                      <a:lnTo>
                        <a:pt x="1048162" y="36989"/>
                      </a:lnTo>
                      <a:lnTo>
                        <a:pt x="1094806" y="52273"/>
                      </a:lnTo>
                      <a:lnTo>
                        <a:pt x="1121797" y="83166"/>
                      </a:lnTo>
                      <a:lnTo>
                        <a:pt x="1131631" y="134479"/>
                      </a:lnTo>
                      <a:lnTo>
                        <a:pt x="1131074" y="148870"/>
                      </a:lnTo>
                      <a:lnTo>
                        <a:pt x="1117825" y="195301"/>
                      </a:lnTo>
                      <a:lnTo>
                        <a:pt x="1084568" y="226583"/>
                      </a:lnTo>
                      <a:lnTo>
                        <a:pt x="1044726" y="236090"/>
                      </a:lnTo>
                      <a:lnTo>
                        <a:pt x="1014783" y="237309"/>
                      </a:lnTo>
                      <a:lnTo>
                        <a:pt x="1134559" y="237309"/>
                      </a:lnTo>
                      <a:lnTo>
                        <a:pt x="1164037" y="199446"/>
                      </a:lnTo>
                      <a:lnTo>
                        <a:pt x="1177343" y="149632"/>
                      </a:lnTo>
                      <a:lnTo>
                        <a:pt x="1177907" y="135029"/>
                      </a:lnTo>
                      <a:lnTo>
                        <a:pt x="1177071" y="117876"/>
                      </a:lnTo>
                      <a:lnTo>
                        <a:pt x="1164600" y="72292"/>
                      </a:lnTo>
                      <a:lnTo>
                        <a:pt x="1137023" y="36609"/>
                      </a:lnTo>
                      <a:lnTo>
                        <a:pt x="1135701" y="35618"/>
                      </a:lnTo>
                      <a:close/>
                    </a:path>
                    <a:path w="1494790" h="273050" extrusionOk="0">
                      <a:moveTo>
                        <a:pt x="1266753" y="180777"/>
                      </a:moveTo>
                      <a:lnTo>
                        <a:pt x="1224400" y="183657"/>
                      </a:lnTo>
                      <a:lnTo>
                        <a:pt x="1225917" y="196543"/>
                      </a:lnTo>
                      <a:lnTo>
                        <a:pt x="1229526" y="208739"/>
                      </a:lnTo>
                      <a:lnTo>
                        <a:pt x="1252723" y="240899"/>
                      </a:lnTo>
                      <a:lnTo>
                        <a:pt x="1291829" y="262488"/>
                      </a:lnTo>
                      <a:lnTo>
                        <a:pt x="1346922" y="272306"/>
                      </a:lnTo>
                      <a:lnTo>
                        <a:pt x="1368997" y="272962"/>
                      </a:lnTo>
                      <a:lnTo>
                        <a:pt x="1386780" y="272306"/>
                      </a:lnTo>
                      <a:lnTo>
                        <a:pt x="1434373" y="262580"/>
                      </a:lnTo>
                      <a:lnTo>
                        <a:pt x="1470317" y="242406"/>
                      </a:lnTo>
                      <a:lnTo>
                        <a:pt x="1471084" y="241622"/>
                      </a:lnTo>
                      <a:lnTo>
                        <a:pt x="1366932" y="241622"/>
                      </a:lnTo>
                      <a:lnTo>
                        <a:pt x="1352828" y="241133"/>
                      </a:lnTo>
                      <a:lnTo>
                        <a:pt x="1314875" y="233798"/>
                      </a:lnTo>
                      <a:lnTo>
                        <a:pt x="1280736" y="213264"/>
                      </a:lnTo>
                      <a:lnTo>
                        <a:pt x="1268746" y="190235"/>
                      </a:lnTo>
                      <a:lnTo>
                        <a:pt x="1266753" y="180777"/>
                      </a:lnTo>
                      <a:close/>
                    </a:path>
                    <a:path w="1494790" h="273050" extrusionOk="0">
                      <a:moveTo>
                        <a:pt x="1356734" y="0"/>
                      </a:moveTo>
                      <a:lnTo>
                        <a:pt x="1308891" y="5057"/>
                      </a:lnTo>
                      <a:lnTo>
                        <a:pt x="1269867" y="20077"/>
                      </a:lnTo>
                      <a:lnTo>
                        <a:pt x="1241005" y="53397"/>
                      </a:lnTo>
                      <a:lnTo>
                        <a:pt x="1237363" y="72751"/>
                      </a:lnTo>
                      <a:lnTo>
                        <a:pt x="1238107" y="81614"/>
                      </a:lnTo>
                      <a:lnTo>
                        <a:pt x="1264281" y="119071"/>
                      </a:lnTo>
                      <a:lnTo>
                        <a:pt x="1311230" y="138168"/>
                      </a:lnTo>
                      <a:lnTo>
                        <a:pt x="1372261" y="150731"/>
                      </a:lnTo>
                      <a:lnTo>
                        <a:pt x="1389429" y="154231"/>
                      </a:lnTo>
                      <a:lnTo>
                        <a:pt x="1429635" y="166563"/>
                      </a:lnTo>
                      <a:lnTo>
                        <a:pt x="1451144" y="188486"/>
                      </a:lnTo>
                      <a:lnTo>
                        <a:pt x="1451144" y="204959"/>
                      </a:lnTo>
                      <a:lnTo>
                        <a:pt x="1421471" y="232434"/>
                      </a:lnTo>
                      <a:lnTo>
                        <a:pt x="1379391" y="241248"/>
                      </a:lnTo>
                      <a:lnTo>
                        <a:pt x="1366932" y="241622"/>
                      </a:lnTo>
                      <a:lnTo>
                        <a:pt x="1471084" y="241622"/>
                      </a:lnTo>
                      <a:lnTo>
                        <a:pt x="1493435" y="204286"/>
                      </a:lnTo>
                      <a:lnTo>
                        <a:pt x="1494403" y="193889"/>
                      </a:lnTo>
                      <a:lnTo>
                        <a:pt x="1493522" y="183576"/>
                      </a:lnTo>
                      <a:lnTo>
                        <a:pt x="1472267" y="148573"/>
                      </a:lnTo>
                      <a:lnTo>
                        <a:pt x="1436587" y="129443"/>
                      </a:lnTo>
                      <a:lnTo>
                        <a:pt x="1386692" y="117275"/>
                      </a:lnTo>
                      <a:lnTo>
                        <a:pt x="1361484" y="112614"/>
                      </a:lnTo>
                      <a:lnTo>
                        <a:pt x="1336729" y="107826"/>
                      </a:lnTo>
                      <a:lnTo>
                        <a:pt x="1293814" y="93813"/>
                      </a:lnTo>
                      <a:lnTo>
                        <a:pt x="1280622" y="70400"/>
                      </a:lnTo>
                      <a:lnTo>
                        <a:pt x="1281785" y="62503"/>
                      </a:lnTo>
                      <a:lnTo>
                        <a:pt x="1323408" y="33674"/>
                      </a:lnTo>
                      <a:lnTo>
                        <a:pt x="1358604" y="30766"/>
                      </a:lnTo>
                      <a:lnTo>
                        <a:pt x="1461102" y="30766"/>
                      </a:lnTo>
                      <a:lnTo>
                        <a:pt x="1458998" y="28647"/>
                      </a:lnTo>
                      <a:lnTo>
                        <a:pt x="1423257" y="9429"/>
                      </a:lnTo>
                      <a:lnTo>
                        <a:pt x="1375048" y="589"/>
                      </a:lnTo>
                      <a:lnTo>
                        <a:pt x="1356734" y="0"/>
                      </a:lnTo>
                      <a:close/>
                    </a:path>
                    <a:path w="1494790" h="273050" extrusionOk="0">
                      <a:moveTo>
                        <a:pt x="1461102" y="30766"/>
                      </a:moveTo>
                      <a:lnTo>
                        <a:pt x="1358604" y="30766"/>
                      </a:lnTo>
                      <a:lnTo>
                        <a:pt x="1376956" y="31568"/>
                      </a:lnTo>
                      <a:lnTo>
                        <a:pt x="1392919" y="33971"/>
                      </a:lnTo>
                      <a:lnTo>
                        <a:pt x="1433588" y="59406"/>
                      </a:lnTo>
                      <a:lnTo>
                        <a:pt x="1441198" y="81378"/>
                      </a:lnTo>
                      <a:lnTo>
                        <a:pt x="1484239" y="78831"/>
                      </a:lnTo>
                      <a:lnTo>
                        <a:pt x="1482761" y="67535"/>
                      </a:lnTo>
                      <a:lnTo>
                        <a:pt x="1479493" y="56843"/>
                      </a:lnTo>
                      <a:lnTo>
                        <a:pt x="1474431" y="46758"/>
                      </a:lnTo>
                      <a:lnTo>
                        <a:pt x="1467571" y="37282"/>
                      </a:lnTo>
                      <a:lnTo>
                        <a:pt x="1461102" y="3076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83" name="Google Shape;583;p13"/>
              <p:cNvSpPr/>
              <p:nvPr/>
            </p:nvSpPr>
            <p:spPr>
              <a:xfrm>
                <a:off x="7935060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10273841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3"/>
              <p:cNvGrpSpPr/>
              <p:nvPr/>
            </p:nvGrpSpPr>
            <p:grpSpPr>
              <a:xfrm>
                <a:off x="6676223" y="232242"/>
                <a:ext cx="959888" cy="940585"/>
                <a:chOff x="715379" y="449977"/>
                <a:chExt cx="1736725" cy="1701800"/>
              </a:xfrm>
            </p:grpSpPr>
            <p:sp>
              <p:nvSpPr>
                <p:cNvPr id="586" name="Google Shape;586;p13"/>
                <p:cNvSpPr/>
                <p:nvPr/>
              </p:nvSpPr>
              <p:spPr>
                <a:xfrm>
                  <a:off x="715379" y="449977"/>
                  <a:ext cx="1736725" cy="17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725" h="1701800" extrusionOk="0">
                      <a:moveTo>
                        <a:pt x="1736426" y="0"/>
                      </a:moveTo>
                      <a:lnTo>
                        <a:pt x="0" y="0"/>
                      </a:lnTo>
                      <a:lnTo>
                        <a:pt x="0" y="1701450"/>
                      </a:lnTo>
                      <a:lnTo>
                        <a:pt x="1736426" y="1701450"/>
                      </a:lnTo>
                      <a:lnTo>
                        <a:pt x="1736426" y="0"/>
                      </a:lnTo>
                      <a:close/>
                    </a:path>
                  </a:pathLst>
                </a:custGeom>
                <a:solidFill>
                  <a:srgbClr val="BD171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3"/>
                <p:cNvSpPr/>
                <p:nvPr/>
              </p:nvSpPr>
              <p:spPr>
                <a:xfrm>
                  <a:off x="1235717" y="668052"/>
                  <a:ext cx="699135" cy="1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135" h="199390" extrusionOk="0">
                      <a:moveTo>
                        <a:pt x="455093" y="0"/>
                      </a:moveTo>
                      <a:lnTo>
                        <a:pt x="243732" y="0"/>
                      </a:lnTo>
                      <a:lnTo>
                        <a:pt x="243732" y="199178"/>
                      </a:lnTo>
                      <a:lnTo>
                        <a:pt x="455093" y="199178"/>
                      </a:lnTo>
                      <a:lnTo>
                        <a:pt x="455093" y="171199"/>
                      </a:lnTo>
                      <a:lnTo>
                        <a:pt x="299289" y="171199"/>
                      </a:lnTo>
                      <a:lnTo>
                        <a:pt x="299289" y="28047"/>
                      </a:lnTo>
                      <a:lnTo>
                        <a:pt x="455093" y="28047"/>
                      </a:lnTo>
                      <a:lnTo>
                        <a:pt x="455093" y="0"/>
                      </a:lnTo>
                      <a:close/>
                    </a:path>
                    <a:path w="699135" h="199390" extrusionOk="0">
                      <a:moveTo>
                        <a:pt x="455093" y="28047"/>
                      </a:moveTo>
                      <a:lnTo>
                        <a:pt x="349464" y="28047"/>
                      </a:lnTo>
                      <a:lnTo>
                        <a:pt x="375707" y="30988"/>
                      </a:lnTo>
                      <a:lnTo>
                        <a:pt x="388879" y="35959"/>
                      </a:lnTo>
                      <a:lnTo>
                        <a:pt x="392964" y="46553"/>
                      </a:lnTo>
                      <a:lnTo>
                        <a:pt x="392022" y="64827"/>
                      </a:lnTo>
                      <a:lnTo>
                        <a:pt x="391926" y="67325"/>
                      </a:lnTo>
                      <a:lnTo>
                        <a:pt x="391728" y="78528"/>
                      </a:lnTo>
                      <a:lnTo>
                        <a:pt x="389752" y="85572"/>
                      </a:lnTo>
                      <a:lnTo>
                        <a:pt x="384300" y="90183"/>
                      </a:lnTo>
                      <a:lnTo>
                        <a:pt x="373658" y="95052"/>
                      </a:lnTo>
                      <a:lnTo>
                        <a:pt x="392401" y="100211"/>
                      </a:lnTo>
                      <a:lnTo>
                        <a:pt x="401903" y="105657"/>
                      </a:lnTo>
                      <a:lnTo>
                        <a:pt x="405095" y="114742"/>
                      </a:lnTo>
                      <a:lnTo>
                        <a:pt x="404906" y="130819"/>
                      </a:lnTo>
                      <a:lnTo>
                        <a:pt x="404154" y="154241"/>
                      </a:lnTo>
                      <a:lnTo>
                        <a:pt x="398893" y="166255"/>
                      </a:lnTo>
                      <a:lnTo>
                        <a:pt x="384614" y="170645"/>
                      </a:lnTo>
                      <a:lnTo>
                        <a:pt x="356806" y="171199"/>
                      </a:lnTo>
                      <a:lnTo>
                        <a:pt x="455093" y="171199"/>
                      </a:lnTo>
                      <a:lnTo>
                        <a:pt x="455093" y="28047"/>
                      </a:lnTo>
                      <a:close/>
                    </a:path>
                    <a:path w="699135" h="199390" extrusionOk="0">
                      <a:moveTo>
                        <a:pt x="351678" y="109976"/>
                      </a:moveTo>
                      <a:lnTo>
                        <a:pt x="324732" y="109976"/>
                      </a:lnTo>
                      <a:lnTo>
                        <a:pt x="324732" y="149082"/>
                      </a:lnTo>
                      <a:lnTo>
                        <a:pt x="351678" y="149082"/>
                      </a:lnTo>
                      <a:lnTo>
                        <a:pt x="355887" y="148944"/>
                      </a:lnTo>
                      <a:lnTo>
                        <a:pt x="365146" y="147018"/>
                      </a:lnTo>
                      <a:lnTo>
                        <a:pt x="374405" y="141034"/>
                      </a:lnTo>
                      <a:lnTo>
                        <a:pt x="378613" y="128720"/>
                      </a:lnTo>
                      <a:lnTo>
                        <a:pt x="378302" y="125759"/>
                      </a:lnTo>
                      <a:lnTo>
                        <a:pt x="375539" y="119262"/>
                      </a:lnTo>
                      <a:lnTo>
                        <a:pt x="367579" y="112808"/>
                      </a:lnTo>
                      <a:lnTo>
                        <a:pt x="351678" y="109976"/>
                      </a:lnTo>
                      <a:close/>
                    </a:path>
                    <a:path w="699135" h="199390" extrusionOk="0">
                      <a:moveTo>
                        <a:pt x="345289" y="50336"/>
                      </a:moveTo>
                      <a:lnTo>
                        <a:pt x="324732" y="50336"/>
                      </a:lnTo>
                      <a:lnTo>
                        <a:pt x="324732" y="87366"/>
                      </a:lnTo>
                      <a:lnTo>
                        <a:pt x="342237" y="87366"/>
                      </a:lnTo>
                      <a:lnTo>
                        <a:pt x="345915" y="87007"/>
                      </a:lnTo>
                      <a:lnTo>
                        <a:pt x="354007" y="84740"/>
                      </a:lnTo>
                      <a:lnTo>
                        <a:pt x="362099" y="78776"/>
                      </a:lnTo>
                      <a:lnTo>
                        <a:pt x="365777" y="67325"/>
                      </a:lnTo>
                      <a:lnTo>
                        <a:pt x="365574" y="64827"/>
                      </a:lnTo>
                      <a:lnTo>
                        <a:pt x="363530" y="59248"/>
                      </a:lnTo>
                      <a:lnTo>
                        <a:pt x="357487" y="53460"/>
                      </a:lnTo>
                      <a:lnTo>
                        <a:pt x="345289" y="50336"/>
                      </a:lnTo>
                      <a:close/>
                    </a:path>
                    <a:path w="699135" h="199390" extrusionOk="0">
                      <a:moveTo>
                        <a:pt x="211360" y="0"/>
                      </a:moveTo>
                      <a:lnTo>
                        <a:pt x="0" y="0"/>
                      </a:lnTo>
                      <a:lnTo>
                        <a:pt x="0" y="199178"/>
                      </a:lnTo>
                      <a:lnTo>
                        <a:pt x="211360" y="199178"/>
                      </a:lnTo>
                      <a:lnTo>
                        <a:pt x="211360" y="171199"/>
                      </a:lnTo>
                      <a:lnTo>
                        <a:pt x="55556" y="171199"/>
                      </a:lnTo>
                      <a:lnTo>
                        <a:pt x="55556" y="28047"/>
                      </a:lnTo>
                      <a:lnTo>
                        <a:pt x="211360" y="28047"/>
                      </a:lnTo>
                      <a:lnTo>
                        <a:pt x="211360" y="0"/>
                      </a:lnTo>
                      <a:close/>
                    </a:path>
                    <a:path w="699135" h="199390" extrusionOk="0">
                      <a:moveTo>
                        <a:pt x="211360" y="28047"/>
                      </a:moveTo>
                      <a:lnTo>
                        <a:pt x="105731" y="28047"/>
                      </a:lnTo>
                      <a:lnTo>
                        <a:pt x="131967" y="30988"/>
                      </a:lnTo>
                      <a:lnTo>
                        <a:pt x="145137" y="35959"/>
                      </a:lnTo>
                      <a:lnTo>
                        <a:pt x="149224" y="46553"/>
                      </a:lnTo>
                      <a:lnTo>
                        <a:pt x="148289" y="64827"/>
                      </a:lnTo>
                      <a:lnTo>
                        <a:pt x="148193" y="67325"/>
                      </a:lnTo>
                      <a:lnTo>
                        <a:pt x="147989" y="78528"/>
                      </a:lnTo>
                      <a:lnTo>
                        <a:pt x="146012" y="85572"/>
                      </a:lnTo>
                      <a:lnTo>
                        <a:pt x="140565" y="90183"/>
                      </a:lnTo>
                      <a:lnTo>
                        <a:pt x="129936" y="95052"/>
                      </a:lnTo>
                      <a:lnTo>
                        <a:pt x="148666" y="100211"/>
                      </a:lnTo>
                      <a:lnTo>
                        <a:pt x="158163" y="105657"/>
                      </a:lnTo>
                      <a:lnTo>
                        <a:pt x="161356" y="114742"/>
                      </a:lnTo>
                      <a:lnTo>
                        <a:pt x="161173" y="130819"/>
                      </a:lnTo>
                      <a:lnTo>
                        <a:pt x="160421" y="154241"/>
                      </a:lnTo>
                      <a:lnTo>
                        <a:pt x="155162" y="166255"/>
                      </a:lnTo>
                      <a:lnTo>
                        <a:pt x="140886" y="170645"/>
                      </a:lnTo>
                      <a:lnTo>
                        <a:pt x="113085" y="171199"/>
                      </a:lnTo>
                      <a:lnTo>
                        <a:pt x="211360" y="171199"/>
                      </a:lnTo>
                      <a:lnTo>
                        <a:pt x="211360" y="28047"/>
                      </a:lnTo>
                      <a:close/>
                    </a:path>
                    <a:path w="699135" h="199390" extrusionOk="0">
                      <a:moveTo>
                        <a:pt x="107945" y="109976"/>
                      </a:moveTo>
                      <a:lnTo>
                        <a:pt x="80999" y="109976"/>
                      </a:lnTo>
                      <a:lnTo>
                        <a:pt x="80999" y="149082"/>
                      </a:lnTo>
                      <a:lnTo>
                        <a:pt x="107945" y="149082"/>
                      </a:lnTo>
                      <a:lnTo>
                        <a:pt x="112156" y="148944"/>
                      </a:lnTo>
                      <a:lnTo>
                        <a:pt x="121419" y="147018"/>
                      </a:lnTo>
                      <a:lnTo>
                        <a:pt x="130681" y="141034"/>
                      </a:lnTo>
                      <a:lnTo>
                        <a:pt x="134891" y="128720"/>
                      </a:lnTo>
                      <a:lnTo>
                        <a:pt x="134579" y="125769"/>
                      </a:lnTo>
                      <a:lnTo>
                        <a:pt x="131812" y="119268"/>
                      </a:lnTo>
                      <a:lnTo>
                        <a:pt x="123848" y="112810"/>
                      </a:lnTo>
                      <a:lnTo>
                        <a:pt x="107945" y="109976"/>
                      </a:lnTo>
                      <a:close/>
                    </a:path>
                    <a:path w="699135" h="199390" extrusionOk="0">
                      <a:moveTo>
                        <a:pt x="101556" y="50336"/>
                      </a:moveTo>
                      <a:lnTo>
                        <a:pt x="80999" y="50336"/>
                      </a:lnTo>
                      <a:lnTo>
                        <a:pt x="80999" y="87366"/>
                      </a:lnTo>
                      <a:lnTo>
                        <a:pt x="98504" y="87366"/>
                      </a:lnTo>
                      <a:lnTo>
                        <a:pt x="102182" y="87007"/>
                      </a:lnTo>
                      <a:lnTo>
                        <a:pt x="110274" y="84740"/>
                      </a:lnTo>
                      <a:lnTo>
                        <a:pt x="118366" y="78776"/>
                      </a:lnTo>
                      <a:lnTo>
                        <a:pt x="122044" y="67325"/>
                      </a:lnTo>
                      <a:lnTo>
                        <a:pt x="121841" y="64827"/>
                      </a:lnTo>
                      <a:lnTo>
                        <a:pt x="119797" y="59248"/>
                      </a:lnTo>
                      <a:lnTo>
                        <a:pt x="113754" y="53460"/>
                      </a:lnTo>
                      <a:lnTo>
                        <a:pt x="101556" y="50336"/>
                      </a:lnTo>
                      <a:close/>
                    </a:path>
                    <a:path w="699135" h="199390" extrusionOk="0">
                      <a:moveTo>
                        <a:pt x="698826" y="0"/>
                      </a:moveTo>
                      <a:lnTo>
                        <a:pt x="487465" y="0"/>
                      </a:lnTo>
                      <a:lnTo>
                        <a:pt x="487465" y="199178"/>
                      </a:lnTo>
                      <a:lnTo>
                        <a:pt x="698826" y="199178"/>
                      </a:lnTo>
                      <a:lnTo>
                        <a:pt x="698826" y="179918"/>
                      </a:lnTo>
                      <a:lnTo>
                        <a:pt x="612663" y="179918"/>
                      </a:lnTo>
                      <a:lnTo>
                        <a:pt x="592976" y="176840"/>
                      </a:lnTo>
                      <a:lnTo>
                        <a:pt x="538739" y="156024"/>
                      </a:lnTo>
                      <a:lnTo>
                        <a:pt x="519310" y="99594"/>
                      </a:lnTo>
                      <a:lnTo>
                        <a:pt x="519157" y="69175"/>
                      </a:lnTo>
                      <a:lnTo>
                        <a:pt x="524799" y="51800"/>
                      </a:lnTo>
                      <a:lnTo>
                        <a:pt x="541359" y="40957"/>
                      </a:lnTo>
                      <a:lnTo>
                        <a:pt x="573960" y="30135"/>
                      </a:lnTo>
                      <a:lnTo>
                        <a:pt x="583091" y="26846"/>
                      </a:lnTo>
                      <a:lnTo>
                        <a:pt x="590523" y="25416"/>
                      </a:lnTo>
                      <a:lnTo>
                        <a:pt x="698826" y="25416"/>
                      </a:lnTo>
                      <a:lnTo>
                        <a:pt x="698826" y="0"/>
                      </a:lnTo>
                      <a:close/>
                    </a:path>
                    <a:path w="699135" h="199390" extrusionOk="0">
                      <a:moveTo>
                        <a:pt x="698826" y="132425"/>
                      </a:moveTo>
                      <a:lnTo>
                        <a:pt x="657001" y="132425"/>
                      </a:lnTo>
                      <a:lnTo>
                        <a:pt x="657001" y="159819"/>
                      </a:lnTo>
                      <a:lnTo>
                        <a:pt x="631074" y="174430"/>
                      </a:lnTo>
                      <a:lnTo>
                        <a:pt x="612663" y="179918"/>
                      </a:lnTo>
                      <a:lnTo>
                        <a:pt x="698826" y="179918"/>
                      </a:lnTo>
                      <a:lnTo>
                        <a:pt x="698826" y="132425"/>
                      </a:lnTo>
                      <a:close/>
                    </a:path>
                    <a:path w="699135" h="199390" extrusionOk="0">
                      <a:moveTo>
                        <a:pt x="601388" y="48581"/>
                      </a:moveTo>
                      <a:lnTo>
                        <a:pt x="554514" y="54175"/>
                      </a:lnTo>
                      <a:lnTo>
                        <a:pt x="545763" y="99594"/>
                      </a:lnTo>
                      <a:lnTo>
                        <a:pt x="545615" y="127318"/>
                      </a:lnTo>
                      <a:lnTo>
                        <a:pt x="551292" y="141831"/>
                      </a:lnTo>
                      <a:lnTo>
                        <a:pt x="567947" y="147875"/>
                      </a:lnTo>
                      <a:lnTo>
                        <a:pt x="600734" y="150195"/>
                      </a:lnTo>
                      <a:lnTo>
                        <a:pt x="615054" y="151537"/>
                      </a:lnTo>
                      <a:lnTo>
                        <a:pt x="625689" y="150133"/>
                      </a:lnTo>
                      <a:lnTo>
                        <a:pt x="637913" y="144318"/>
                      </a:lnTo>
                      <a:lnTo>
                        <a:pt x="657001" y="132425"/>
                      </a:lnTo>
                      <a:lnTo>
                        <a:pt x="698826" y="132425"/>
                      </a:lnTo>
                      <a:lnTo>
                        <a:pt x="698826" y="64756"/>
                      </a:lnTo>
                      <a:lnTo>
                        <a:pt x="655694" y="64756"/>
                      </a:lnTo>
                      <a:lnTo>
                        <a:pt x="640327" y="55579"/>
                      </a:lnTo>
                      <a:lnTo>
                        <a:pt x="629547" y="50835"/>
                      </a:lnTo>
                      <a:lnTo>
                        <a:pt x="618265" y="49008"/>
                      </a:lnTo>
                      <a:lnTo>
                        <a:pt x="601388" y="48581"/>
                      </a:lnTo>
                      <a:close/>
                    </a:path>
                    <a:path w="699135" h="199390" extrusionOk="0">
                      <a:moveTo>
                        <a:pt x="698826" y="25416"/>
                      </a:moveTo>
                      <a:lnTo>
                        <a:pt x="590523" y="25416"/>
                      </a:lnTo>
                      <a:lnTo>
                        <a:pt x="600208" y="25545"/>
                      </a:lnTo>
                      <a:lnTo>
                        <a:pt x="616094" y="26934"/>
                      </a:lnTo>
                      <a:lnTo>
                        <a:pt x="625811" y="28009"/>
                      </a:lnTo>
                      <a:lnTo>
                        <a:pt x="633175" y="29553"/>
                      </a:lnTo>
                      <a:lnTo>
                        <a:pt x="641899" y="32632"/>
                      </a:lnTo>
                      <a:lnTo>
                        <a:pt x="655694" y="38314"/>
                      </a:lnTo>
                      <a:lnTo>
                        <a:pt x="655694" y="64756"/>
                      </a:lnTo>
                      <a:lnTo>
                        <a:pt x="698826" y="64756"/>
                      </a:lnTo>
                      <a:lnTo>
                        <a:pt x="698826" y="25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13"/>
                <p:cNvSpPr/>
                <p:nvPr/>
              </p:nvSpPr>
              <p:spPr>
                <a:xfrm>
                  <a:off x="1140755" y="943620"/>
                  <a:ext cx="186300" cy="2211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13"/>
                <p:cNvSpPr/>
                <p:nvPr/>
              </p:nvSpPr>
              <p:spPr>
                <a:xfrm>
                  <a:off x="1378267" y="943622"/>
                  <a:ext cx="468630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" h="221615" extrusionOk="0">
                      <a:moveTo>
                        <a:pt x="153797" y="187972"/>
                      </a:moveTo>
                      <a:lnTo>
                        <a:pt x="39293" y="187972"/>
                      </a:lnTo>
                      <a:lnTo>
                        <a:pt x="39293" y="123202"/>
                      </a:lnTo>
                      <a:lnTo>
                        <a:pt x="136156" y="123202"/>
                      </a:lnTo>
                      <a:lnTo>
                        <a:pt x="136156" y="90182"/>
                      </a:lnTo>
                      <a:lnTo>
                        <a:pt x="39293" y="90182"/>
                      </a:lnTo>
                      <a:lnTo>
                        <a:pt x="39293" y="33032"/>
                      </a:lnTo>
                      <a:lnTo>
                        <a:pt x="147916" y="33032"/>
                      </a:lnTo>
                      <a:lnTo>
                        <a:pt x="147916" y="12"/>
                      </a:lnTo>
                      <a:lnTo>
                        <a:pt x="0" y="12"/>
                      </a:lnTo>
                      <a:lnTo>
                        <a:pt x="0" y="33032"/>
                      </a:lnTo>
                      <a:lnTo>
                        <a:pt x="0" y="90182"/>
                      </a:lnTo>
                      <a:lnTo>
                        <a:pt x="0" y="123202"/>
                      </a:lnTo>
                      <a:lnTo>
                        <a:pt x="0" y="187972"/>
                      </a:lnTo>
                      <a:lnTo>
                        <a:pt x="0" y="220992"/>
                      </a:lnTo>
                      <a:lnTo>
                        <a:pt x="153797" y="220992"/>
                      </a:lnTo>
                      <a:lnTo>
                        <a:pt x="153797" y="187972"/>
                      </a:lnTo>
                      <a:close/>
                    </a:path>
                    <a:path w="468630" h="221615" extrusionOk="0">
                      <a:moveTo>
                        <a:pt x="468617" y="0"/>
                      </a:moveTo>
                      <a:lnTo>
                        <a:pt x="427151" y="0"/>
                      </a:lnTo>
                      <a:lnTo>
                        <a:pt x="422605" y="22288"/>
                      </a:lnTo>
                      <a:lnTo>
                        <a:pt x="408266" y="89128"/>
                      </a:lnTo>
                      <a:lnTo>
                        <a:pt x="398056" y="133286"/>
                      </a:lnTo>
                      <a:lnTo>
                        <a:pt x="387235" y="176682"/>
                      </a:lnTo>
                      <a:lnTo>
                        <a:pt x="375932" y="134912"/>
                      </a:lnTo>
                      <a:lnTo>
                        <a:pt x="359575" y="72237"/>
                      </a:lnTo>
                      <a:lnTo>
                        <a:pt x="343903" y="9283"/>
                      </a:lnTo>
                      <a:lnTo>
                        <a:pt x="305219" y="9283"/>
                      </a:lnTo>
                      <a:lnTo>
                        <a:pt x="294779" y="51676"/>
                      </a:lnTo>
                      <a:lnTo>
                        <a:pt x="278396" y="115277"/>
                      </a:lnTo>
                      <a:lnTo>
                        <a:pt x="261302" y="179158"/>
                      </a:lnTo>
                      <a:lnTo>
                        <a:pt x="250380" y="135369"/>
                      </a:lnTo>
                      <a:lnTo>
                        <a:pt x="239941" y="90678"/>
                      </a:lnTo>
                      <a:lnTo>
                        <a:pt x="235038" y="67945"/>
                      </a:lnTo>
                      <a:lnTo>
                        <a:pt x="221056" y="0"/>
                      </a:lnTo>
                      <a:lnTo>
                        <a:pt x="178663" y="0"/>
                      </a:lnTo>
                      <a:lnTo>
                        <a:pt x="192354" y="56083"/>
                      </a:lnTo>
                      <a:lnTo>
                        <a:pt x="206819" y="111696"/>
                      </a:lnTo>
                      <a:lnTo>
                        <a:pt x="222059" y="166789"/>
                      </a:lnTo>
                      <a:lnTo>
                        <a:pt x="238086" y="221259"/>
                      </a:lnTo>
                      <a:lnTo>
                        <a:pt x="279552" y="221259"/>
                      </a:lnTo>
                      <a:lnTo>
                        <a:pt x="290842" y="181559"/>
                      </a:lnTo>
                      <a:lnTo>
                        <a:pt x="323469" y="61887"/>
                      </a:lnTo>
                      <a:lnTo>
                        <a:pt x="339610" y="121767"/>
                      </a:lnTo>
                      <a:lnTo>
                        <a:pt x="367741" y="221259"/>
                      </a:lnTo>
                      <a:lnTo>
                        <a:pt x="409206" y="221259"/>
                      </a:lnTo>
                      <a:lnTo>
                        <a:pt x="424980" y="166789"/>
                      </a:lnTo>
                      <a:lnTo>
                        <a:pt x="440143" y="111696"/>
                      </a:lnTo>
                      <a:lnTo>
                        <a:pt x="454685" y="56083"/>
                      </a:lnTo>
                      <a:lnTo>
                        <a:pt x="4686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13"/>
                <p:cNvSpPr/>
                <p:nvPr/>
              </p:nvSpPr>
              <p:spPr>
                <a:xfrm>
                  <a:off x="1868016" y="938963"/>
                  <a:ext cx="158400" cy="2304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13"/>
                <p:cNvSpPr/>
                <p:nvPr/>
              </p:nvSpPr>
              <p:spPr>
                <a:xfrm>
                  <a:off x="1127648" y="1548271"/>
                  <a:ext cx="262255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55" h="173355" extrusionOk="0">
                      <a:moveTo>
                        <a:pt x="262029" y="0"/>
                      </a:moveTo>
                      <a:lnTo>
                        <a:pt x="237607" y="0"/>
                      </a:lnTo>
                      <a:lnTo>
                        <a:pt x="190792" y="118293"/>
                      </a:lnTo>
                      <a:lnTo>
                        <a:pt x="142956" y="0"/>
                      </a:lnTo>
                      <a:lnTo>
                        <a:pt x="119566" y="0"/>
                      </a:lnTo>
                      <a:lnTo>
                        <a:pt x="71994" y="118293"/>
                      </a:lnTo>
                      <a:lnTo>
                        <a:pt x="24674" y="0"/>
                      </a:lnTo>
                      <a:lnTo>
                        <a:pt x="0" y="0"/>
                      </a:lnTo>
                      <a:lnTo>
                        <a:pt x="69470" y="173160"/>
                      </a:lnTo>
                      <a:lnTo>
                        <a:pt x="74254" y="173160"/>
                      </a:lnTo>
                      <a:lnTo>
                        <a:pt x="131141" y="32727"/>
                      </a:lnTo>
                      <a:lnTo>
                        <a:pt x="187511" y="173160"/>
                      </a:lnTo>
                      <a:lnTo>
                        <a:pt x="192295" y="173160"/>
                      </a:lnTo>
                      <a:lnTo>
                        <a:pt x="2620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13"/>
                <p:cNvSpPr/>
                <p:nvPr/>
              </p:nvSpPr>
              <p:spPr>
                <a:xfrm>
                  <a:off x="1391221" y="1546008"/>
                  <a:ext cx="184500" cy="1761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13"/>
                <p:cNvSpPr/>
                <p:nvPr/>
              </p:nvSpPr>
              <p:spPr>
                <a:xfrm>
                  <a:off x="1606425" y="1547918"/>
                  <a:ext cx="253500" cy="1719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13"/>
                <p:cNvSpPr/>
                <p:nvPr/>
              </p:nvSpPr>
              <p:spPr>
                <a:xfrm>
                  <a:off x="1881483" y="1548260"/>
                  <a:ext cx="158100" cy="1716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595;p13"/>
                <p:cNvSpPr/>
                <p:nvPr/>
              </p:nvSpPr>
              <p:spPr>
                <a:xfrm>
                  <a:off x="1150931" y="1763974"/>
                  <a:ext cx="97200" cy="1761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6" name="Google Shape;596;p13"/>
                <p:cNvSpPr/>
                <p:nvPr/>
              </p:nvSpPr>
              <p:spPr>
                <a:xfrm>
                  <a:off x="1275003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69" y="148590"/>
                      </a:moveTo>
                      <a:lnTo>
                        <a:pt x="24676" y="148590"/>
                      </a:lnTo>
                      <a:lnTo>
                        <a:pt x="24676" y="95250"/>
                      </a:lnTo>
                      <a:lnTo>
                        <a:pt x="94881" y="95250"/>
                      </a:lnTo>
                      <a:lnTo>
                        <a:pt x="94881" y="73660"/>
                      </a:lnTo>
                      <a:lnTo>
                        <a:pt x="24676" y="73660"/>
                      </a:lnTo>
                      <a:lnTo>
                        <a:pt x="24676" y="21590"/>
                      </a:lnTo>
                      <a:lnTo>
                        <a:pt x="97409" y="21590"/>
                      </a:lnTo>
                      <a:lnTo>
                        <a:pt x="97409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69" y="171450"/>
                      </a:lnTo>
                      <a:lnTo>
                        <a:pt x="99669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7" name="Google Shape;597;p13"/>
                <p:cNvSpPr/>
                <p:nvPr/>
              </p:nvSpPr>
              <p:spPr>
                <a:xfrm>
                  <a:off x="1401364" y="1766237"/>
                  <a:ext cx="264600" cy="173100"/>
                </a:xfrm>
                <a:prstGeom prst="rect">
                  <a:avLst/>
                </a:prstGeom>
                <a:blipFill rotWithShape="1">
                  <a:blip r:embed="rId11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598;p13"/>
                <p:cNvSpPr/>
                <p:nvPr/>
              </p:nvSpPr>
              <p:spPr>
                <a:xfrm>
                  <a:off x="1685046" y="1766217"/>
                  <a:ext cx="24764" cy="17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4" h="172085" extrusionOk="0">
                      <a:moveTo>
                        <a:pt x="24674" y="0"/>
                      </a:moveTo>
                      <a:lnTo>
                        <a:pt x="0" y="0"/>
                      </a:lnTo>
                      <a:lnTo>
                        <a:pt x="0" y="171669"/>
                      </a:lnTo>
                      <a:lnTo>
                        <a:pt x="24674" y="171669"/>
                      </a:lnTo>
                      <a:lnTo>
                        <a:pt x="246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599;p13"/>
                <p:cNvSpPr/>
                <p:nvPr/>
              </p:nvSpPr>
              <p:spPr>
                <a:xfrm>
                  <a:off x="1740921" y="1763977"/>
                  <a:ext cx="154800" cy="176100"/>
                </a:xfrm>
                <a:prstGeom prst="rect">
                  <a:avLst/>
                </a:prstGeom>
                <a:blipFill rotWithShape="1">
                  <a:blip r:embed="rId12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13"/>
                <p:cNvSpPr/>
                <p:nvPr/>
              </p:nvSpPr>
              <p:spPr>
                <a:xfrm>
                  <a:off x="1925904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56" y="148590"/>
                      </a:moveTo>
                      <a:lnTo>
                        <a:pt x="24663" y="148590"/>
                      </a:lnTo>
                      <a:lnTo>
                        <a:pt x="24663" y="95250"/>
                      </a:lnTo>
                      <a:lnTo>
                        <a:pt x="94869" y="95250"/>
                      </a:lnTo>
                      <a:lnTo>
                        <a:pt x="94869" y="73660"/>
                      </a:lnTo>
                      <a:lnTo>
                        <a:pt x="24663" y="73660"/>
                      </a:lnTo>
                      <a:lnTo>
                        <a:pt x="24663" y="21590"/>
                      </a:lnTo>
                      <a:lnTo>
                        <a:pt x="97396" y="21590"/>
                      </a:lnTo>
                      <a:lnTo>
                        <a:pt x="97396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56" y="171450"/>
                      </a:lnTo>
                      <a:lnTo>
                        <a:pt x="99656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13"/>
                <p:cNvSpPr/>
                <p:nvPr/>
              </p:nvSpPr>
              <p:spPr>
                <a:xfrm>
                  <a:off x="1127648" y="1347109"/>
                  <a:ext cx="9124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94" h="120000" extrusionOk="0">
                      <a:moveTo>
                        <a:pt x="0" y="0"/>
                      </a:moveTo>
                      <a:lnTo>
                        <a:pt x="911896" y="0"/>
                      </a:lnTo>
                    </a:path>
                  </a:pathLst>
                </a:custGeom>
                <a:noFill/>
                <a:ln w="134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602" name="Google Shape;602;p13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8100690" y="439353"/>
                <a:ext cx="2024416" cy="6133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03" name="Google Shape;603;p1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84645" y="784985"/>
              <a:ext cx="2771396" cy="178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4" name="Google Shape;604;p13"/>
          <p:cNvPicPr preferRelativeResize="0"/>
          <p:nvPr/>
        </p:nvPicPr>
        <p:blipFill rotWithShape="1">
          <a:blip r:embed="rId15">
            <a:alphaModFix/>
          </a:blip>
          <a:srcRect l="49898" t="29329" r="27005" b="30305"/>
          <a:stretch/>
        </p:blipFill>
        <p:spPr>
          <a:xfrm rot="-5400000">
            <a:off x="8335798" y="4351617"/>
            <a:ext cx="475947" cy="1175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5" name="Google Shape;605;p13"/>
          <p:cNvCxnSpPr/>
          <p:nvPr/>
        </p:nvCxnSpPr>
        <p:spPr>
          <a:xfrm>
            <a:off x="612869" y="3859601"/>
            <a:ext cx="589500" cy="0"/>
          </a:xfrm>
          <a:prstGeom prst="straightConnector1">
            <a:avLst/>
          </a:prstGeom>
          <a:noFill/>
          <a:ln w="127000" cap="flat" cmpd="sng">
            <a:solidFill>
              <a:srgbClr val="A7262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4"/>
          <p:cNvSpPr txBox="1">
            <a:spLocks noGrp="1"/>
          </p:cNvSpPr>
          <p:nvPr>
            <p:ph type="title"/>
          </p:nvPr>
        </p:nvSpPr>
        <p:spPr>
          <a:xfrm>
            <a:off x="349167" y="915919"/>
            <a:ext cx="83136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Remember: You can use </a:t>
            </a:r>
            <a:r>
              <a:rPr lang="en-GB">
                <a:solidFill>
                  <a:srgbClr val="C00000"/>
                </a:solidFill>
              </a:rPr>
              <a:t>“text search”</a:t>
            </a:r>
            <a:r>
              <a:rPr lang="en-GB"/>
              <a:t> to verify videos too</a:t>
            </a:r>
            <a:endParaRPr>
              <a:solidFill>
                <a:srgbClr val="B81E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4"/>
          <p:cNvSpPr txBox="1">
            <a:spLocks noGrp="1"/>
          </p:cNvSpPr>
          <p:nvPr>
            <p:ph type="body" idx="1"/>
          </p:nvPr>
        </p:nvSpPr>
        <p:spPr>
          <a:xfrm>
            <a:off x="612695" y="2341669"/>
            <a:ext cx="8050200" cy="21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900"/>
              <a:t>A simple text search of what you see in the video can get you to the actual video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Make sure you use minimum words for the search phrase - this will give you focussed results </a:t>
            </a:r>
            <a:endParaRPr sz="1900"/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/>
          </a:p>
        </p:txBody>
      </p:sp>
      <p:cxnSp>
        <p:nvCxnSpPr>
          <p:cNvPr id="612" name="Google Shape;612;p14"/>
          <p:cNvCxnSpPr/>
          <p:nvPr/>
        </p:nvCxnSpPr>
        <p:spPr>
          <a:xfrm>
            <a:off x="430734" y="2148024"/>
            <a:ext cx="589500" cy="0"/>
          </a:xfrm>
          <a:prstGeom prst="straightConnector1">
            <a:avLst/>
          </a:prstGeom>
          <a:noFill/>
          <a:ln w="127000" cap="flat" cmpd="sng">
            <a:solidFill>
              <a:srgbClr val="B81E2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13" name="Google Shape;613;p14"/>
          <p:cNvGrpSpPr/>
          <p:nvPr/>
        </p:nvGrpSpPr>
        <p:grpSpPr>
          <a:xfrm>
            <a:off x="280539" y="148426"/>
            <a:ext cx="2086491" cy="573851"/>
            <a:chOff x="374052" y="197901"/>
            <a:chExt cx="2781987" cy="765135"/>
          </a:xfrm>
        </p:grpSpPr>
        <p:grpSp>
          <p:nvGrpSpPr>
            <p:cNvPr id="614" name="Google Shape;614;p14"/>
            <p:cNvGrpSpPr/>
            <p:nvPr/>
          </p:nvGrpSpPr>
          <p:grpSpPr>
            <a:xfrm>
              <a:off x="374052" y="197901"/>
              <a:ext cx="2762714" cy="506223"/>
              <a:chOff x="6676223" y="232242"/>
              <a:chExt cx="5133247" cy="940585"/>
            </a:xfrm>
          </p:grpSpPr>
          <p:grpSp>
            <p:nvGrpSpPr>
              <p:cNvPr id="615" name="Google Shape;615;p14"/>
              <p:cNvGrpSpPr/>
              <p:nvPr/>
            </p:nvGrpSpPr>
            <p:grpSpPr>
              <a:xfrm>
                <a:off x="10456026" y="522865"/>
                <a:ext cx="1353444" cy="504583"/>
                <a:chOff x="10456026" y="522865"/>
                <a:chExt cx="1353444" cy="504583"/>
              </a:xfrm>
            </p:grpSpPr>
            <p:grpSp>
              <p:nvGrpSpPr>
                <p:cNvPr id="616" name="Google Shape;616;p14"/>
                <p:cNvGrpSpPr/>
                <p:nvPr/>
              </p:nvGrpSpPr>
              <p:grpSpPr>
                <a:xfrm>
                  <a:off x="11314887" y="522865"/>
                  <a:ext cx="494509" cy="320473"/>
                  <a:chOff x="9108110" y="975804"/>
                  <a:chExt cx="894715" cy="579831"/>
                </a:xfrm>
              </p:grpSpPr>
              <p:sp>
                <p:nvSpPr>
                  <p:cNvPr id="617" name="Google Shape;617;p14"/>
                  <p:cNvSpPr/>
                  <p:nvPr/>
                </p:nvSpPr>
                <p:spPr>
                  <a:xfrm>
                    <a:off x="9292196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10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10" y="334213"/>
                        </a:lnTo>
                        <a:lnTo>
                          <a:pt x="157810" y="242519"/>
                        </a:lnTo>
                        <a:close/>
                      </a:path>
                      <a:path w="158115" h="334644" extrusionOk="0">
                        <a:moveTo>
                          <a:pt x="157810" y="121285"/>
                        </a:moveTo>
                        <a:lnTo>
                          <a:pt x="0" y="121285"/>
                        </a:lnTo>
                        <a:lnTo>
                          <a:pt x="0" y="212991"/>
                        </a:lnTo>
                        <a:lnTo>
                          <a:pt x="157810" y="212991"/>
                        </a:lnTo>
                        <a:lnTo>
                          <a:pt x="157810" y="121285"/>
                        </a:lnTo>
                        <a:close/>
                      </a:path>
                      <a:path w="158115" h="334644" extrusionOk="0">
                        <a:moveTo>
                          <a:pt x="157810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10" y="91732"/>
                        </a:lnTo>
                        <a:lnTo>
                          <a:pt x="157810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8" name="Google Shape;618;p14"/>
                  <p:cNvSpPr/>
                  <p:nvPr/>
                </p:nvSpPr>
                <p:spPr>
                  <a:xfrm>
                    <a:off x="9476346" y="1339532"/>
                    <a:ext cx="158115" cy="213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213359" extrusionOk="0">
                        <a:moveTo>
                          <a:pt x="157835" y="121234"/>
                        </a:moveTo>
                        <a:lnTo>
                          <a:pt x="0" y="121234"/>
                        </a:lnTo>
                        <a:lnTo>
                          <a:pt x="0" y="212928"/>
                        </a:lnTo>
                        <a:lnTo>
                          <a:pt x="157835" y="212928"/>
                        </a:lnTo>
                        <a:lnTo>
                          <a:pt x="157835" y="121234"/>
                        </a:lnTo>
                        <a:close/>
                      </a:path>
                      <a:path w="158115" h="213359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06"/>
                        </a:lnTo>
                        <a:lnTo>
                          <a:pt x="157835" y="91706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9" name="Google Shape;619;p14"/>
                  <p:cNvSpPr/>
                  <p:nvPr/>
                </p:nvSpPr>
                <p:spPr>
                  <a:xfrm>
                    <a:off x="9660445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35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35" y="334213"/>
                        </a:lnTo>
                        <a:lnTo>
                          <a:pt x="157835" y="242519"/>
                        </a:lnTo>
                        <a:close/>
                      </a:path>
                      <a:path w="158115" h="334644" extrusionOk="0">
                        <a:moveTo>
                          <a:pt x="157835" y="121272"/>
                        </a:moveTo>
                        <a:lnTo>
                          <a:pt x="0" y="121272"/>
                        </a:lnTo>
                        <a:lnTo>
                          <a:pt x="0" y="212979"/>
                        </a:lnTo>
                        <a:lnTo>
                          <a:pt x="157835" y="212979"/>
                        </a:lnTo>
                        <a:lnTo>
                          <a:pt x="157835" y="121272"/>
                        </a:lnTo>
                        <a:close/>
                      </a:path>
                      <a:path w="158115" h="334644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35" y="91732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0" name="Google Shape;620;p14"/>
                  <p:cNvSpPr/>
                  <p:nvPr/>
                </p:nvSpPr>
                <p:spPr>
                  <a:xfrm>
                    <a:off x="9844621" y="1097000"/>
                    <a:ext cx="158115" cy="45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455930" extrusionOk="0">
                        <a:moveTo>
                          <a:pt x="157784" y="363766"/>
                        </a:moveTo>
                        <a:lnTo>
                          <a:pt x="0" y="363766"/>
                        </a:lnTo>
                        <a:lnTo>
                          <a:pt x="0" y="455460"/>
                        </a:lnTo>
                        <a:lnTo>
                          <a:pt x="157784" y="455460"/>
                        </a:lnTo>
                        <a:lnTo>
                          <a:pt x="157784" y="363766"/>
                        </a:lnTo>
                        <a:close/>
                      </a:path>
                      <a:path w="158115" h="455930" extrusionOk="0">
                        <a:moveTo>
                          <a:pt x="157784" y="242519"/>
                        </a:moveTo>
                        <a:lnTo>
                          <a:pt x="0" y="242519"/>
                        </a:lnTo>
                        <a:lnTo>
                          <a:pt x="0" y="334225"/>
                        </a:lnTo>
                        <a:lnTo>
                          <a:pt x="157784" y="334225"/>
                        </a:lnTo>
                        <a:lnTo>
                          <a:pt x="157784" y="242519"/>
                        </a:lnTo>
                        <a:close/>
                      </a:path>
                      <a:path w="158115" h="455930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44"/>
                        </a:lnTo>
                        <a:lnTo>
                          <a:pt x="157784" y="91744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1" name="Google Shape;621;p14"/>
                  <p:cNvSpPr/>
                  <p:nvPr/>
                </p:nvSpPr>
                <p:spPr>
                  <a:xfrm>
                    <a:off x="9660450" y="1096998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789" y="0"/>
                        </a:moveTo>
                        <a:lnTo>
                          <a:pt x="0" y="0"/>
                        </a:lnTo>
                        <a:lnTo>
                          <a:pt x="0" y="91736"/>
                        </a:lnTo>
                        <a:lnTo>
                          <a:pt x="157789" y="91736"/>
                        </a:lnTo>
                        <a:lnTo>
                          <a:pt x="157789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2" name="Google Shape;622;p14"/>
                  <p:cNvSpPr/>
                  <p:nvPr/>
                </p:nvSpPr>
                <p:spPr>
                  <a:xfrm>
                    <a:off x="9844621" y="975804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784" y="242404"/>
                        </a:moveTo>
                        <a:lnTo>
                          <a:pt x="0" y="242404"/>
                        </a:lnTo>
                        <a:lnTo>
                          <a:pt x="0" y="334149"/>
                        </a:lnTo>
                        <a:lnTo>
                          <a:pt x="157784" y="334149"/>
                        </a:lnTo>
                        <a:lnTo>
                          <a:pt x="157784" y="242404"/>
                        </a:lnTo>
                        <a:close/>
                      </a:path>
                      <a:path w="158115" h="334644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784" y="91732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3" name="Google Shape;623;p14"/>
                  <p:cNvSpPr/>
                  <p:nvPr/>
                </p:nvSpPr>
                <p:spPr>
                  <a:xfrm>
                    <a:off x="9292247" y="1552460"/>
                    <a:ext cx="526415" cy="1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15" h="1905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1308"/>
                        </a:lnTo>
                        <a:lnTo>
                          <a:pt x="157784" y="1308"/>
                        </a:lnTo>
                        <a:lnTo>
                          <a:pt x="157784" y="0"/>
                        </a:lnTo>
                        <a:close/>
                      </a:path>
                      <a:path w="526415" h="1905" extrusionOk="0">
                        <a:moveTo>
                          <a:pt x="341922" y="0"/>
                        </a:moveTo>
                        <a:lnTo>
                          <a:pt x="184099" y="0"/>
                        </a:lnTo>
                        <a:lnTo>
                          <a:pt x="184099" y="1308"/>
                        </a:lnTo>
                        <a:lnTo>
                          <a:pt x="341922" y="1308"/>
                        </a:lnTo>
                        <a:lnTo>
                          <a:pt x="341922" y="0"/>
                        </a:lnTo>
                        <a:close/>
                      </a:path>
                      <a:path w="526415" h="1905" extrusionOk="0">
                        <a:moveTo>
                          <a:pt x="526034" y="0"/>
                        </a:moveTo>
                        <a:lnTo>
                          <a:pt x="368185" y="0"/>
                        </a:lnTo>
                        <a:lnTo>
                          <a:pt x="368185" y="1308"/>
                        </a:lnTo>
                        <a:lnTo>
                          <a:pt x="526034" y="1308"/>
                        </a:lnTo>
                        <a:lnTo>
                          <a:pt x="526034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4" name="Google Shape;624;p14"/>
                  <p:cNvSpPr/>
                  <p:nvPr/>
                </p:nvSpPr>
                <p:spPr>
                  <a:xfrm>
                    <a:off x="9108113" y="1462087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858" y="0"/>
                        </a:moveTo>
                        <a:lnTo>
                          <a:pt x="0" y="0"/>
                        </a:lnTo>
                        <a:lnTo>
                          <a:pt x="0" y="91713"/>
                        </a:lnTo>
                        <a:lnTo>
                          <a:pt x="157858" y="91713"/>
                        </a:lnTo>
                        <a:lnTo>
                          <a:pt x="157858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5" name="Google Shape;625;p14"/>
                  <p:cNvSpPr/>
                  <p:nvPr/>
                </p:nvSpPr>
                <p:spPr>
                  <a:xfrm>
                    <a:off x="9108110" y="1552460"/>
                    <a:ext cx="89471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715" h="3175" extrusionOk="0">
                        <a:moveTo>
                          <a:pt x="157861" y="1320"/>
                        </a:moveTo>
                        <a:lnTo>
                          <a:pt x="0" y="1320"/>
                        </a:lnTo>
                        <a:lnTo>
                          <a:pt x="0" y="2679"/>
                        </a:lnTo>
                        <a:lnTo>
                          <a:pt x="157861" y="2679"/>
                        </a:lnTo>
                        <a:lnTo>
                          <a:pt x="157861" y="1320"/>
                        </a:lnTo>
                        <a:close/>
                      </a:path>
                      <a:path w="894715" h="3175" extrusionOk="0">
                        <a:moveTo>
                          <a:pt x="894295" y="0"/>
                        </a:moveTo>
                        <a:lnTo>
                          <a:pt x="736511" y="0"/>
                        </a:lnTo>
                        <a:lnTo>
                          <a:pt x="736511" y="1308"/>
                        </a:lnTo>
                        <a:lnTo>
                          <a:pt x="894295" y="1308"/>
                        </a:lnTo>
                        <a:lnTo>
                          <a:pt x="894295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26" name="Google Shape;626;p14"/>
                <p:cNvSpPr/>
                <p:nvPr/>
              </p:nvSpPr>
              <p:spPr>
                <a:xfrm>
                  <a:off x="10456026" y="574912"/>
                  <a:ext cx="824468" cy="26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0" h="485775" extrusionOk="0">
                      <a:moveTo>
                        <a:pt x="354202" y="0"/>
                      </a:moveTo>
                      <a:lnTo>
                        <a:pt x="260458" y="0"/>
                      </a:lnTo>
                      <a:lnTo>
                        <a:pt x="260458" y="129076"/>
                      </a:lnTo>
                      <a:lnTo>
                        <a:pt x="179917" y="129076"/>
                      </a:lnTo>
                      <a:lnTo>
                        <a:pt x="131931" y="132250"/>
                      </a:lnTo>
                      <a:lnTo>
                        <a:pt x="94260" y="141775"/>
                      </a:lnTo>
                      <a:lnTo>
                        <a:pt x="50793" y="170216"/>
                      </a:lnTo>
                      <a:lnTo>
                        <a:pt x="21643" y="209575"/>
                      </a:lnTo>
                      <a:lnTo>
                        <a:pt x="5400" y="252976"/>
                      </a:lnTo>
                      <a:lnTo>
                        <a:pt x="0" y="302707"/>
                      </a:lnTo>
                      <a:lnTo>
                        <a:pt x="2870" y="343419"/>
                      </a:lnTo>
                      <a:lnTo>
                        <a:pt x="25818" y="410591"/>
                      </a:lnTo>
                      <a:lnTo>
                        <a:pt x="71085" y="458123"/>
                      </a:lnTo>
                      <a:lnTo>
                        <a:pt x="134967" y="482216"/>
                      </a:lnTo>
                      <a:lnTo>
                        <a:pt x="173654" y="485229"/>
                      </a:lnTo>
                      <a:lnTo>
                        <a:pt x="354202" y="485229"/>
                      </a:lnTo>
                      <a:lnTo>
                        <a:pt x="354202" y="409001"/>
                      </a:lnTo>
                      <a:lnTo>
                        <a:pt x="196103" y="409001"/>
                      </a:lnTo>
                      <a:lnTo>
                        <a:pt x="171334" y="407586"/>
                      </a:lnTo>
                      <a:lnTo>
                        <a:pt x="133620" y="396278"/>
                      </a:lnTo>
                      <a:lnTo>
                        <a:pt x="104212" y="355884"/>
                      </a:lnTo>
                      <a:lnTo>
                        <a:pt x="98722" y="309624"/>
                      </a:lnTo>
                      <a:lnTo>
                        <a:pt x="100217" y="283730"/>
                      </a:lnTo>
                      <a:lnTo>
                        <a:pt x="112176" y="243878"/>
                      </a:lnTo>
                      <a:lnTo>
                        <a:pt x="154868" y="211957"/>
                      </a:lnTo>
                      <a:lnTo>
                        <a:pt x="203674" y="205969"/>
                      </a:lnTo>
                      <a:lnTo>
                        <a:pt x="354202" y="205969"/>
                      </a:lnTo>
                      <a:lnTo>
                        <a:pt x="354202" y="0"/>
                      </a:lnTo>
                      <a:close/>
                    </a:path>
                    <a:path w="1492250" h="485775" extrusionOk="0">
                      <a:moveTo>
                        <a:pt x="354202" y="205969"/>
                      </a:moveTo>
                      <a:lnTo>
                        <a:pt x="260458" y="205969"/>
                      </a:lnTo>
                      <a:lnTo>
                        <a:pt x="260458" y="409001"/>
                      </a:lnTo>
                      <a:lnTo>
                        <a:pt x="354202" y="409001"/>
                      </a:lnTo>
                      <a:lnTo>
                        <a:pt x="354202" y="205969"/>
                      </a:lnTo>
                      <a:close/>
                    </a:path>
                    <a:path w="1492250" h="485775" extrusionOk="0">
                      <a:moveTo>
                        <a:pt x="636123" y="129076"/>
                      </a:moveTo>
                      <a:lnTo>
                        <a:pt x="443346" y="129076"/>
                      </a:lnTo>
                      <a:lnTo>
                        <a:pt x="443346" y="202676"/>
                      </a:lnTo>
                      <a:lnTo>
                        <a:pt x="600447" y="202676"/>
                      </a:lnTo>
                      <a:lnTo>
                        <a:pt x="622558" y="203481"/>
                      </a:lnTo>
                      <a:lnTo>
                        <a:pt x="666970" y="215536"/>
                      </a:lnTo>
                      <a:lnTo>
                        <a:pt x="685634" y="260102"/>
                      </a:lnTo>
                      <a:lnTo>
                        <a:pt x="685634" y="269004"/>
                      </a:lnTo>
                      <a:lnTo>
                        <a:pt x="561846" y="269004"/>
                      </a:lnTo>
                      <a:lnTo>
                        <a:pt x="526436" y="270657"/>
                      </a:lnTo>
                      <a:lnTo>
                        <a:pt x="471885" y="283871"/>
                      </a:lnTo>
                      <a:lnTo>
                        <a:pt x="438380" y="310782"/>
                      </a:lnTo>
                      <a:lnTo>
                        <a:pt x="421972" y="354353"/>
                      </a:lnTo>
                      <a:lnTo>
                        <a:pt x="419922" y="382559"/>
                      </a:lnTo>
                      <a:lnTo>
                        <a:pt x="421702" y="405761"/>
                      </a:lnTo>
                      <a:lnTo>
                        <a:pt x="435960" y="443732"/>
                      </a:lnTo>
                      <a:lnTo>
                        <a:pt x="464262" y="470197"/>
                      </a:lnTo>
                      <a:lnTo>
                        <a:pt x="505112" y="483559"/>
                      </a:lnTo>
                      <a:lnTo>
                        <a:pt x="530151" y="485229"/>
                      </a:lnTo>
                      <a:lnTo>
                        <a:pt x="783003" y="485229"/>
                      </a:lnTo>
                      <a:lnTo>
                        <a:pt x="783003" y="413613"/>
                      </a:lnTo>
                      <a:lnTo>
                        <a:pt x="568454" y="413613"/>
                      </a:lnTo>
                      <a:lnTo>
                        <a:pt x="554245" y="413146"/>
                      </a:lnTo>
                      <a:lnTo>
                        <a:pt x="519785" y="395912"/>
                      </a:lnTo>
                      <a:lnTo>
                        <a:pt x="517268" y="379933"/>
                      </a:lnTo>
                      <a:lnTo>
                        <a:pt x="518051" y="369701"/>
                      </a:lnTo>
                      <a:lnTo>
                        <a:pt x="547480" y="342225"/>
                      </a:lnTo>
                      <a:lnTo>
                        <a:pt x="575371" y="339989"/>
                      </a:lnTo>
                      <a:lnTo>
                        <a:pt x="783003" y="339989"/>
                      </a:lnTo>
                      <a:lnTo>
                        <a:pt x="783003" y="262087"/>
                      </a:lnTo>
                      <a:lnTo>
                        <a:pt x="773763" y="204198"/>
                      </a:lnTo>
                      <a:lnTo>
                        <a:pt x="746042" y="162561"/>
                      </a:lnTo>
                      <a:lnTo>
                        <a:pt x="700078" y="137447"/>
                      </a:lnTo>
                      <a:lnTo>
                        <a:pt x="670351" y="131169"/>
                      </a:lnTo>
                      <a:lnTo>
                        <a:pt x="636123" y="129076"/>
                      </a:lnTo>
                      <a:close/>
                    </a:path>
                    <a:path w="1492250" h="485775" extrusionOk="0">
                      <a:moveTo>
                        <a:pt x="783003" y="339989"/>
                      </a:moveTo>
                      <a:lnTo>
                        <a:pt x="686288" y="339989"/>
                      </a:lnTo>
                      <a:lnTo>
                        <a:pt x="686288" y="413613"/>
                      </a:lnTo>
                      <a:lnTo>
                        <a:pt x="783003" y="413613"/>
                      </a:lnTo>
                      <a:lnTo>
                        <a:pt x="783003" y="339989"/>
                      </a:lnTo>
                      <a:close/>
                    </a:path>
                    <a:path w="1492250" h="485775" extrusionOk="0">
                      <a:moveTo>
                        <a:pt x="990315" y="200026"/>
                      </a:moveTo>
                      <a:lnTo>
                        <a:pt x="896249" y="200026"/>
                      </a:lnTo>
                      <a:lnTo>
                        <a:pt x="896249" y="373658"/>
                      </a:lnTo>
                      <a:lnTo>
                        <a:pt x="903171" y="421232"/>
                      </a:lnTo>
                      <a:lnTo>
                        <a:pt x="923953" y="456332"/>
                      </a:lnTo>
                      <a:lnTo>
                        <a:pt x="957789" y="478012"/>
                      </a:lnTo>
                      <a:lnTo>
                        <a:pt x="1003851" y="485229"/>
                      </a:lnTo>
                      <a:lnTo>
                        <a:pt x="1089669" y="485229"/>
                      </a:lnTo>
                      <a:lnTo>
                        <a:pt x="1089669" y="414278"/>
                      </a:lnTo>
                      <a:lnTo>
                        <a:pt x="1051044" y="414278"/>
                      </a:lnTo>
                      <a:lnTo>
                        <a:pt x="1035474" y="413315"/>
                      </a:lnTo>
                      <a:lnTo>
                        <a:pt x="997922" y="389732"/>
                      </a:lnTo>
                      <a:lnTo>
                        <a:pt x="990315" y="343958"/>
                      </a:lnTo>
                      <a:lnTo>
                        <a:pt x="990315" y="200026"/>
                      </a:lnTo>
                      <a:close/>
                    </a:path>
                    <a:path w="1492250" h="485775" extrusionOk="0">
                      <a:moveTo>
                        <a:pt x="1089669" y="129076"/>
                      </a:moveTo>
                      <a:lnTo>
                        <a:pt x="829876" y="129076"/>
                      </a:lnTo>
                      <a:lnTo>
                        <a:pt x="829876" y="200026"/>
                      </a:lnTo>
                      <a:lnTo>
                        <a:pt x="1089669" y="200026"/>
                      </a:lnTo>
                      <a:lnTo>
                        <a:pt x="1089669" y="129076"/>
                      </a:lnTo>
                      <a:close/>
                    </a:path>
                    <a:path w="1492250" h="485775" extrusionOk="0">
                      <a:moveTo>
                        <a:pt x="990315" y="0"/>
                      </a:moveTo>
                      <a:lnTo>
                        <a:pt x="896249" y="0"/>
                      </a:lnTo>
                      <a:lnTo>
                        <a:pt x="896249" y="129076"/>
                      </a:lnTo>
                      <a:lnTo>
                        <a:pt x="990315" y="129076"/>
                      </a:lnTo>
                      <a:lnTo>
                        <a:pt x="990315" y="0"/>
                      </a:lnTo>
                      <a:close/>
                    </a:path>
                    <a:path w="1492250" h="485775" extrusionOk="0">
                      <a:moveTo>
                        <a:pt x="1345171" y="129076"/>
                      </a:moveTo>
                      <a:lnTo>
                        <a:pt x="1152394" y="129076"/>
                      </a:lnTo>
                      <a:lnTo>
                        <a:pt x="1152394" y="202676"/>
                      </a:lnTo>
                      <a:lnTo>
                        <a:pt x="1309518" y="202676"/>
                      </a:lnTo>
                      <a:lnTo>
                        <a:pt x="1331622" y="203481"/>
                      </a:lnTo>
                      <a:lnTo>
                        <a:pt x="1376018" y="215536"/>
                      </a:lnTo>
                      <a:lnTo>
                        <a:pt x="1394670" y="260102"/>
                      </a:lnTo>
                      <a:lnTo>
                        <a:pt x="1394670" y="269004"/>
                      </a:lnTo>
                      <a:lnTo>
                        <a:pt x="1270882" y="269004"/>
                      </a:lnTo>
                      <a:lnTo>
                        <a:pt x="1235484" y="270657"/>
                      </a:lnTo>
                      <a:lnTo>
                        <a:pt x="1180939" y="283871"/>
                      </a:lnTo>
                      <a:lnTo>
                        <a:pt x="1147427" y="310782"/>
                      </a:lnTo>
                      <a:lnTo>
                        <a:pt x="1130991" y="354353"/>
                      </a:lnTo>
                      <a:lnTo>
                        <a:pt x="1128935" y="382559"/>
                      </a:lnTo>
                      <a:lnTo>
                        <a:pt x="1130720" y="405761"/>
                      </a:lnTo>
                      <a:lnTo>
                        <a:pt x="1144997" y="443732"/>
                      </a:lnTo>
                      <a:lnTo>
                        <a:pt x="1173315" y="470197"/>
                      </a:lnTo>
                      <a:lnTo>
                        <a:pt x="1214158" y="483559"/>
                      </a:lnTo>
                      <a:lnTo>
                        <a:pt x="1239187" y="485229"/>
                      </a:lnTo>
                      <a:lnTo>
                        <a:pt x="1492063" y="485229"/>
                      </a:lnTo>
                      <a:lnTo>
                        <a:pt x="1492063" y="413613"/>
                      </a:lnTo>
                      <a:lnTo>
                        <a:pt x="1277478" y="413613"/>
                      </a:lnTo>
                      <a:lnTo>
                        <a:pt x="1263287" y="413146"/>
                      </a:lnTo>
                      <a:lnTo>
                        <a:pt x="1228838" y="395912"/>
                      </a:lnTo>
                      <a:lnTo>
                        <a:pt x="1226316" y="379933"/>
                      </a:lnTo>
                      <a:lnTo>
                        <a:pt x="1227099" y="369701"/>
                      </a:lnTo>
                      <a:lnTo>
                        <a:pt x="1256523" y="342225"/>
                      </a:lnTo>
                      <a:lnTo>
                        <a:pt x="1284419" y="339989"/>
                      </a:lnTo>
                      <a:lnTo>
                        <a:pt x="1492063" y="339989"/>
                      </a:lnTo>
                      <a:lnTo>
                        <a:pt x="1492063" y="262087"/>
                      </a:lnTo>
                      <a:lnTo>
                        <a:pt x="1482819" y="204198"/>
                      </a:lnTo>
                      <a:lnTo>
                        <a:pt x="1455079" y="162561"/>
                      </a:lnTo>
                      <a:lnTo>
                        <a:pt x="1409124" y="137447"/>
                      </a:lnTo>
                      <a:lnTo>
                        <a:pt x="1379395" y="131169"/>
                      </a:lnTo>
                      <a:lnTo>
                        <a:pt x="1345171" y="129076"/>
                      </a:lnTo>
                      <a:close/>
                    </a:path>
                    <a:path w="1492250" h="485775" extrusionOk="0">
                      <a:moveTo>
                        <a:pt x="1492063" y="339989"/>
                      </a:moveTo>
                      <a:lnTo>
                        <a:pt x="1395347" y="339989"/>
                      </a:lnTo>
                      <a:lnTo>
                        <a:pt x="1395347" y="413613"/>
                      </a:lnTo>
                      <a:lnTo>
                        <a:pt x="1492063" y="413613"/>
                      </a:lnTo>
                      <a:lnTo>
                        <a:pt x="1492063" y="339989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627;p14"/>
                <p:cNvSpPr/>
                <p:nvPr/>
              </p:nvSpPr>
              <p:spPr>
                <a:xfrm>
                  <a:off x="10983599" y="876588"/>
                  <a:ext cx="825871" cy="15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90" h="273050" extrusionOk="0">
                      <a:moveTo>
                        <a:pt x="44876" y="4508"/>
                      </a:moveTo>
                      <a:lnTo>
                        <a:pt x="0" y="4508"/>
                      </a:lnTo>
                      <a:lnTo>
                        <a:pt x="0" y="268442"/>
                      </a:lnTo>
                      <a:lnTo>
                        <a:pt x="211934" y="268442"/>
                      </a:lnTo>
                      <a:lnTo>
                        <a:pt x="211934" y="237309"/>
                      </a:lnTo>
                      <a:lnTo>
                        <a:pt x="44876" y="237309"/>
                      </a:lnTo>
                      <a:lnTo>
                        <a:pt x="44876" y="4508"/>
                      </a:lnTo>
                      <a:close/>
                    </a:path>
                    <a:path w="1494790" h="273050" extrusionOk="0">
                      <a:moveTo>
                        <a:pt x="511567" y="4508"/>
                      </a:moveTo>
                      <a:lnTo>
                        <a:pt x="266308" y="4508"/>
                      </a:lnTo>
                      <a:lnTo>
                        <a:pt x="266308" y="268442"/>
                      </a:lnTo>
                      <a:lnTo>
                        <a:pt x="519425" y="268442"/>
                      </a:lnTo>
                      <a:lnTo>
                        <a:pt x="519425" y="237309"/>
                      </a:lnTo>
                      <a:lnTo>
                        <a:pt x="311184" y="237309"/>
                      </a:lnTo>
                      <a:lnTo>
                        <a:pt x="311184" y="147442"/>
                      </a:lnTo>
                      <a:lnTo>
                        <a:pt x="498845" y="147442"/>
                      </a:lnTo>
                      <a:lnTo>
                        <a:pt x="498845" y="116480"/>
                      </a:lnTo>
                      <a:lnTo>
                        <a:pt x="311184" y="116480"/>
                      </a:lnTo>
                      <a:lnTo>
                        <a:pt x="311184" y="35618"/>
                      </a:lnTo>
                      <a:lnTo>
                        <a:pt x="511567" y="35618"/>
                      </a:lnTo>
                      <a:lnTo>
                        <a:pt x="511567" y="4508"/>
                      </a:lnTo>
                      <a:close/>
                    </a:path>
                    <a:path w="1494790" h="273050" extrusionOk="0">
                      <a:moveTo>
                        <a:pt x="722790" y="4508"/>
                      </a:moveTo>
                      <a:lnTo>
                        <a:pt x="674449" y="4508"/>
                      </a:lnTo>
                      <a:lnTo>
                        <a:pt x="544192" y="268442"/>
                      </a:lnTo>
                      <a:lnTo>
                        <a:pt x="591844" y="268442"/>
                      </a:lnTo>
                      <a:lnTo>
                        <a:pt x="629103" y="188486"/>
                      </a:lnTo>
                      <a:lnTo>
                        <a:pt x="819553" y="188486"/>
                      </a:lnTo>
                      <a:lnTo>
                        <a:pt x="804596" y="160049"/>
                      </a:lnTo>
                      <a:lnTo>
                        <a:pt x="642043" y="160049"/>
                      </a:lnTo>
                      <a:lnTo>
                        <a:pt x="679302" y="82628"/>
                      </a:lnTo>
                      <a:lnTo>
                        <a:pt x="684863" y="70103"/>
                      </a:lnTo>
                      <a:lnTo>
                        <a:pt x="689761" y="57517"/>
                      </a:lnTo>
                      <a:lnTo>
                        <a:pt x="694001" y="44880"/>
                      </a:lnTo>
                      <a:lnTo>
                        <a:pt x="697587" y="32200"/>
                      </a:lnTo>
                      <a:lnTo>
                        <a:pt x="737354" y="32200"/>
                      </a:lnTo>
                      <a:lnTo>
                        <a:pt x="722790" y="4508"/>
                      </a:lnTo>
                      <a:close/>
                    </a:path>
                    <a:path w="1494790" h="273050" extrusionOk="0">
                      <a:moveTo>
                        <a:pt x="819553" y="188486"/>
                      </a:moveTo>
                      <a:lnTo>
                        <a:pt x="770901" y="188486"/>
                      </a:lnTo>
                      <a:lnTo>
                        <a:pt x="810477" y="268442"/>
                      </a:lnTo>
                      <a:lnTo>
                        <a:pt x="861605" y="268442"/>
                      </a:lnTo>
                      <a:lnTo>
                        <a:pt x="819553" y="188486"/>
                      </a:lnTo>
                      <a:close/>
                    </a:path>
                    <a:path w="1494790" h="273050" extrusionOk="0">
                      <a:moveTo>
                        <a:pt x="737354" y="32200"/>
                      </a:moveTo>
                      <a:lnTo>
                        <a:pt x="697587" y="32200"/>
                      </a:lnTo>
                      <a:lnTo>
                        <a:pt x="702038" y="43665"/>
                      </a:lnTo>
                      <a:lnTo>
                        <a:pt x="707529" y="56617"/>
                      </a:lnTo>
                      <a:lnTo>
                        <a:pt x="714063" y="71048"/>
                      </a:lnTo>
                      <a:lnTo>
                        <a:pt x="721643" y="86953"/>
                      </a:lnTo>
                      <a:lnTo>
                        <a:pt x="757044" y="160049"/>
                      </a:lnTo>
                      <a:lnTo>
                        <a:pt x="804596" y="160049"/>
                      </a:lnTo>
                      <a:lnTo>
                        <a:pt x="737354" y="32200"/>
                      </a:lnTo>
                      <a:close/>
                    </a:path>
                    <a:path w="1494790" h="273050" extrusionOk="0">
                      <a:moveTo>
                        <a:pt x="1014347" y="4508"/>
                      </a:moveTo>
                      <a:lnTo>
                        <a:pt x="897499" y="4508"/>
                      </a:lnTo>
                      <a:lnTo>
                        <a:pt x="897499" y="268442"/>
                      </a:lnTo>
                      <a:lnTo>
                        <a:pt x="1019888" y="268442"/>
                      </a:lnTo>
                      <a:lnTo>
                        <a:pt x="1034822" y="268163"/>
                      </a:lnTo>
                      <a:lnTo>
                        <a:pt x="1074366" y="263922"/>
                      </a:lnTo>
                      <a:lnTo>
                        <a:pt x="1114860" y="250696"/>
                      </a:lnTo>
                      <a:lnTo>
                        <a:pt x="1134559" y="237309"/>
                      </a:lnTo>
                      <a:lnTo>
                        <a:pt x="942364" y="237309"/>
                      </a:lnTo>
                      <a:lnTo>
                        <a:pt x="942364" y="35618"/>
                      </a:lnTo>
                      <a:lnTo>
                        <a:pt x="1135701" y="35618"/>
                      </a:lnTo>
                      <a:lnTo>
                        <a:pt x="1124438" y="27175"/>
                      </a:lnTo>
                      <a:lnTo>
                        <a:pt x="1088752" y="11424"/>
                      </a:lnTo>
                      <a:lnTo>
                        <a:pt x="1049196" y="5453"/>
                      </a:lnTo>
                      <a:lnTo>
                        <a:pt x="1032937" y="4744"/>
                      </a:lnTo>
                      <a:lnTo>
                        <a:pt x="1014347" y="4508"/>
                      </a:lnTo>
                      <a:close/>
                    </a:path>
                    <a:path w="1494790" h="273050" extrusionOk="0">
                      <a:moveTo>
                        <a:pt x="1135701" y="35618"/>
                      </a:moveTo>
                      <a:lnTo>
                        <a:pt x="1013625" y="35618"/>
                      </a:lnTo>
                      <a:lnTo>
                        <a:pt x="1032269" y="35963"/>
                      </a:lnTo>
                      <a:lnTo>
                        <a:pt x="1048162" y="36989"/>
                      </a:lnTo>
                      <a:lnTo>
                        <a:pt x="1094806" y="52273"/>
                      </a:lnTo>
                      <a:lnTo>
                        <a:pt x="1121797" y="83166"/>
                      </a:lnTo>
                      <a:lnTo>
                        <a:pt x="1131631" y="134479"/>
                      </a:lnTo>
                      <a:lnTo>
                        <a:pt x="1131074" y="148870"/>
                      </a:lnTo>
                      <a:lnTo>
                        <a:pt x="1117825" y="195301"/>
                      </a:lnTo>
                      <a:lnTo>
                        <a:pt x="1084568" y="226583"/>
                      </a:lnTo>
                      <a:lnTo>
                        <a:pt x="1044726" y="236090"/>
                      </a:lnTo>
                      <a:lnTo>
                        <a:pt x="1014783" y="237309"/>
                      </a:lnTo>
                      <a:lnTo>
                        <a:pt x="1134559" y="237309"/>
                      </a:lnTo>
                      <a:lnTo>
                        <a:pt x="1164037" y="199446"/>
                      </a:lnTo>
                      <a:lnTo>
                        <a:pt x="1177343" y="149632"/>
                      </a:lnTo>
                      <a:lnTo>
                        <a:pt x="1177907" y="135029"/>
                      </a:lnTo>
                      <a:lnTo>
                        <a:pt x="1177071" y="117876"/>
                      </a:lnTo>
                      <a:lnTo>
                        <a:pt x="1164600" y="72292"/>
                      </a:lnTo>
                      <a:lnTo>
                        <a:pt x="1137023" y="36609"/>
                      </a:lnTo>
                      <a:lnTo>
                        <a:pt x="1135701" y="35618"/>
                      </a:lnTo>
                      <a:close/>
                    </a:path>
                    <a:path w="1494790" h="273050" extrusionOk="0">
                      <a:moveTo>
                        <a:pt x="1266753" y="180777"/>
                      </a:moveTo>
                      <a:lnTo>
                        <a:pt x="1224400" y="183657"/>
                      </a:lnTo>
                      <a:lnTo>
                        <a:pt x="1225917" y="196543"/>
                      </a:lnTo>
                      <a:lnTo>
                        <a:pt x="1229526" y="208739"/>
                      </a:lnTo>
                      <a:lnTo>
                        <a:pt x="1252723" y="240899"/>
                      </a:lnTo>
                      <a:lnTo>
                        <a:pt x="1291829" y="262488"/>
                      </a:lnTo>
                      <a:lnTo>
                        <a:pt x="1346922" y="272306"/>
                      </a:lnTo>
                      <a:lnTo>
                        <a:pt x="1368997" y="272962"/>
                      </a:lnTo>
                      <a:lnTo>
                        <a:pt x="1386780" y="272306"/>
                      </a:lnTo>
                      <a:lnTo>
                        <a:pt x="1434373" y="262580"/>
                      </a:lnTo>
                      <a:lnTo>
                        <a:pt x="1470317" y="242406"/>
                      </a:lnTo>
                      <a:lnTo>
                        <a:pt x="1471084" y="241622"/>
                      </a:lnTo>
                      <a:lnTo>
                        <a:pt x="1366932" y="241622"/>
                      </a:lnTo>
                      <a:lnTo>
                        <a:pt x="1352828" y="241133"/>
                      </a:lnTo>
                      <a:lnTo>
                        <a:pt x="1314875" y="233798"/>
                      </a:lnTo>
                      <a:lnTo>
                        <a:pt x="1280736" y="213264"/>
                      </a:lnTo>
                      <a:lnTo>
                        <a:pt x="1268746" y="190235"/>
                      </a:lnTo>
                      <a:lnTo>
                        <a:pt x="1266753" y="180777"/>
                      </a:lnTo>
                      <a:close/>
                    </a:path>
                    <a:path w="1494790" h="273050" extrusionOk="0">
                      <a:moveTo>
                        <a:pt x="1356734" y="0"/>
                      </a:moveTo>
                      <a:lnTo>
                        <a:pt x="1308891" y="5057"/>
                      </a:lnTo>
                      <a:lnTo>
                        <a:pt x="1269867" y="20077"/>
                      </a:lnTo>
                      <a:lnTo>
                        <a:pt x="1241005" y="53397"/>
                      </a:lnTo>
                      <a:lnTo>
                        <a:pt x="1237363" y="72751"/>
                      </a:lnTo>
                      <a:lnTo>
                        <a:pt x="1238107" y="81614"/>
                      </a:lnTo>
                      <a:lnTo>
                        <a:pt x="1264281" y="119071"/>
                      </a:lnTo>
                      <a:lnTo>
                        <a:pt x="1311230" y="138168"/>
                      </a:lnTo>
                      <a:lnTo>
                        <a:pt x="1372261" y="150731"/>
                      </a:lnTo>
                      <a:lnTo>
                        <a:pt x="1389429" y="154231"/>
                      </a:lnTo>
                      <a:lnTo>
                        <a:pt x="1429635" y="166563"/>
                      </a:lnTo>
                      <a:lnTo>
                        <a:pt x="1451144" y="188486"/>
                      </a:lnTo>
                      <a:lnTo>
                        <a:pt x="1451144" y="204959"/>
                      </a:lnTo>
                      <a:lnTo>
                        <a:pt x="1421471" y="232434"/>
                      </a:lnTo>
                      <a:lnTo>
                        <a:pt x="1379391" y="241248"/>
                      </a:lnTo>
                      <a:lnTo>
                        <a:pt x="1366932" y="241622"/>
                      </a:lnTo>
                      <a:lnTo>
                        <a:pt x="1471084" y="241622"/>
                      </a:lnTo>
                      <a:lnTo>
                        <a:pt x="1493435" y="204286"/>
                      </a:lnTo>
                      <a:lnTo>
                        <a:pt x="1494403" y="193889"/>
                      </a:lnTo>
                      <a:lnTo>
                        <a:pt x="1493522" y="183576"/>
                      </a:lnTo>
                      <a:lnTo>
                        <a:pt x="1472267" y="148573"/>
                      </a:lnTo>
                      <a:lnTo>
                        <a:pt x="1436587" y="129443"/>
                      </a:lnTo>
                      <a:lnTo>
                        <a:pt x="1386692" y="117275"/>
                      </a:lnTo>
                      <a:lnTo>
                        <a:pt x="1361484" y="112614"/>
                      </a:lnTo>
                      <a:lnTo>
                        <a:pt x="1336729" y="107826"/>
                      </a:lnTo>
                      <a:lnTo>
                        <a:pt x="1293814" y="93813"/>
                      </a:lnTo>
                      <a:lnTo>
                        <a:pt x="1280622" y="70400"/>
                      </a:lnTo>
                      <a:lnTo>
                        <a:pt x="1281785" y="62503"/>
                      </a:lnTo>
                      <a:lnTo>
                        <a:pt x="1323408" y="33674"/>
                      </a:lnTo>
                      <a:lnTo>
                        <a:pt x="1358604" y="30766"/>
                      </a:lnTo>
                      <a:lnTo>
                        <a:pt x="1461102" y="30766"/>
                      </a:lnTo>
                      <a:lnTo>
                        <a:pt x="1458998" y="28647"/>
                      </a:lnTo>
                      <a:lnTo>
                        <a:pt x="1423257" y="9429"/>
                      </a:lnTo>
                      <a:lnTo>
                        <a:pt x="1375048" y="589"/>
                      </a:lnTo>
                      <a:lnTo>
                        <a:pt x="1356734" y="0"/>
                      </a:lnTo>
                      <a:close/>
                    </a:path>
                    <a:path w="1494790" h="273050" extrusionOk="0">
                      <a:moveTo>
                        <a:pt x="1461102" y="30766"/>
                      </a:moveTo>
                      <a:lnTo>
                        <a:pt x="1358604" y="30766"/>
                      </a:lnTo>
                      <a:lnTo>
                        <a:pt x="1376956" y="31568"/>
                      </a:lnTo>
                      <a:lnTo>
                        <a:pt x="1392919" y="33971"/>
                      </a:lnTo>
                      <a:lnTo>
                        <a:pt x="1433588" y="59406"/>
                      </a:lnTo>
                      <a:lnTo>
                        <a:pt x="1441198" y="81378"/>
                      </a:lnTo>
                      <a:lnTo>
                        <a:pt x="1484239" y="78831"/>
                      </a:lnTo>
                      <a:lnTo>
                        <a:pt x="1482761" y="67535"/>
                      </a:lnTo>
                      <a:lnTo>
                        <a:pt x="1479493" y="56843"/>
                      </a:lnTo>
                      <a:lnTo>
                        <a:pt x="1474431" y="46758"/>
                      </a:lnTo>
                      <a:lnTo>
                        <a:pt x="1467571" y="37282"/>
                      </a:lnTo>
                      <a:lnTo>
                        <a:pt x="1461102" y="3076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8" name="Google Shape;628;p14"/>
              <p:cNvSpPr/>
              <p:nvPr/>
            </p:nvSpPr>
            <p:spPr>
              <a:xfrm>
                <a:off x="7935060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4"/>
              <p:cNvSpPr/>
              <p:nvPr/>
            </p:nvSpPr>
            <p:spPr>
              <a:xfrm>
                <a:off x="10273841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4"/>
              <p:cNvGrpSpPr/>
              <p:nvPr/>
            </p:nvGrpSpPr>
            <p:grpSpPr>
              <a:xfrm>
                <a:off x="6676223" y="232242"/>
                <a:ext cx="959888" cy="940585"/>
                <a:chOff x="715379" y="449977"/>
                <a:chExt cx="1736725" cy="1701800"/>
              </a:xfrm>
            </p:grpSpPr>
            <p:sp>
              <p:nvSpPr>
                <p:cNvPr id="631" name="Google Shape;631;p14"/>
                <p:cNvSpPr/>
                <p:nvPr/>
              </p:nvSpPr>
              <p:spPr>
                <a:xfrm>
                  <a:off x="715379" y="449977"/>
                  <a:ext cx="1736725" cy="17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725" h="1701800" extrusionOk="0">
                      <a:moveTo>
                        <a:pt x="1736426" y="0"/>
                      </a:moveTo>
                      <a:lnTo>
                        <a:pt x="0" y="0"/>
                      </a:lnTo>
                      <a:lnTo>
                        <a:pt x="0" y="1701450"/>
                      </a:lnTo>
                      <a:lnTo>
                        <a:pt x="1736426" y="1701450"/>
                      </a:lnTo>
                      <a:lnTo>
                        <a:pt x="1736426" y="0"/>
                      </a:lnTo>
                      <a:close/>
                    </a:path>
                  </a:pathLst>
                </a:custGeom>
                <a:solidFill>
                  <a:srgbClr val="BD171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4"/>
                <p:cNvSpPr/>
                <p:nvPr/>
              </p:nvSpPr>
              <p:spPr>
                <a:xfrm>
                  <a:off x="1235717" y="668052"/>
                  <a:ext cx="699135" cy="1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135" h="199390" extrusionOk="0">
                      <a:moveTo>
                        <a:pt x="455093" y="0"/>
                      </a:moveTo>
                      <a:lnTo>
                        <a:pt x="243732" y="0"/>
                      </a:lnTo>
                      <a:lnTo>
                        <a:pt x="243732" y="199178"/>
                      </a:lnTo>
                      <a:lnTo>
                        <a:pt x="455093" y="199178"/>
                      </a:lnTo>
                      <a:lnTo>
                        <a:pt x="455093" y="171199"/>
                      </a:lnTo>
                      <a:lnTo>
                        <a:pt x="299289" y="171199"/>
                      </a:lnTo>
                      <a:lnTo>
                        <a:pt x="299289" y="28047"/>
                      </a:lnTo>
                      <a:lnTo>
                        <a:pt x="455093" y="28047"/>
                      </a:lnTo>
                      <a:lnTo>
                        <a:pt x="455093" y="0"/>
                      </a:lnTo>
                      <a:close/>
                    </a:path>
                    <a:path w="699135" h="199390" extrusionOk="0">
                      <a:moveTo>
                        <a:pt x="455093" y="28047"/>
                      </a:moveTo>
                      <a:lnTo>
                        <a:pt x="349464" y="28047"/>
                      </a:lnTo>
                      <a:lnTo>
                        <a:pt x="375707" y="30988"/>
                      </a:lnTo>
                      <a:lnTo>
                        <a:pt x="388879" y="35959"/>
                      </a:lnTo>
                      <a:lnTo>
                        <a:pt x="392964" y="46553"/>
                      </a:lnTo>
                      <a:lnTo>
                        <a:pt x="392022" y="64827"/>
                      </a:lnTo>
                      <a:lnTo>
                        <a:pt x="391926" y="67325"/>
                      </a:lnTo>
                      <a:lnTo>
                        <a:pt x="391728" y="78528"/>
                      </a:lnTo>
                      <a:lnTo>
                        <a:pt x="389752" y="85572"/>
                      </a:lnTo>
                      <a:lnTo>
                        <a:pt x="384300" y="90183"/>
                      </a:lnTo>
                      <a:lnTo>
                        <a:pt x="373658" y="95052"/>
                      </a:lnTo>
                      <a:lnTo>
                        <a:pt x="392401" y="100211"/>
                      </a:lnTo>
                      <a:lnTo>
                        <a:pt x="401903" y="105657"/>
                      </a:lnTo>
                      <a:lnTo>
                        <a:pt x="405095" y="114742"/>
                      </a:lnTo>
                      <a:lnTo>
                        <a:pt x="404906" y="130819"/>
                      </a:lnTo>
                      <a:lnTo>
                        <a:pt x="404154" y="154241"/>
                      </a:lnTo>
                      <a:lnTo>
                        <a:pt x="398893" y="166255"/>
                      </a:lnTo>
                      <a:lnTo>
                        <a:pt x="384614" y="170645"/>
                      </a:lnTo>
                      <a:lnTo>
                        <a:pt x="356806" y="171199"/>
                      </a:lnTo>
                      <a:lnTo>
                        <a:pt x="455093" y="171199"/>
                      </a:lnTo>
                      <a:lnTo>
                        <a:pt x="455093" y="28047"/>
                      </a:lnTo>
                      <a:close/>
                    </a:path>
                    <a:path w="699135" h="199390" extrusionOk="0">
                      <a:moveTo>
                        <a:pt x="351678" y="109976"/>
                      </a:moveTo>
                      <a:lnTo>
                        <a:pt x="324732" y="109976"/>
                      </a:lnTo>
                      <a:lnTo>
                        <a:pt x="324732" y="149082"/>
                      </a:lnTo>
                      <a:lnTo>
                        <a:pt x="351678" y="149082"/>
                      </a:lnTo>
                      <a:lnTo>
                        <a:pt x="355887" y="148944"/>
                      </a:lnTo>
                      <a:lnTo>
                        <a:pt x="365146" y="147018"/>
                      </a:lnTo>
                      <a:lnTo>
                        <a:pt x="374405" y="141034"/>
                      </a:lnTo>
                      <a:lnTo>
                        <a:pt x="378613" y="128720"/>
                      </a:lnTo>
                      <a:lnTo>
                        <a:pt x="378302" y="125759"/>
                      </a:lnTo>
                      <a:lnTo>
                        <a:pt x="375539" y="119262"/>
                      </a:lnTo>
                      <a:lnTo>
                        <a:pt x="367579" y="112808"/>
                      </a:lnTo>
                      <a:lnTo>
                        <a:pt x="351678" y="109976"/>
                      </a:lnTo>
                      <a:close/>
                    </a:path>
                    <a:path w="699135" h="199390" extrusionOk="0">
                      <a:moveTo>
                        <a:pt x="345289" y="50336"/>
                      </a:moveTo>
                      <a:lnTo>
                        <a:pt x="324732" y="50336"/>
                      </a:lnTo>
                      <a:lnTo>
                        <a:pt x="324732" y="87366"/>
                      </a:lnTo>
                      <a:lnTo>
                        <a:pt x="342237" y="87366"/>
                      </a:lnTo>
                      <a:lnTo>
                        <a:pt x="345915" y="87007"/>
                      </a:lnTo>
                      <a:lnTo>
                        <a:pt x="354007" y="84740"/>
                      </a:lnTo>
                      <a:lnTo>
                        <a:pt x="362099" y="78776"/>
                      </a:lnTo>
                      <a:lnTo>
                        <a:pt x="365777" y="67325"/>
                      </a:lnTo>
                      <a:lnTo>
                        <a:pt x="365574" y="64827"/>
                      </a:lnTo>
                      <a:lnTo>
                        <a:pt x="363530" y="59248"/>
                      </a:lnTo>
                      <a:lnTo>
                        <a:pt x="357487" y="53460"/>
                      </a:lnTo>
                      <a:lnTo>
                        <a:pt x="345289" y="50336"/>
                      </a:lnTo>
                      <a:close/>
                    </a:path>
                    <a:path w="699135" h="199390" extrusionOk="0">
                      <a:moveTo>
                        <a:pt x="211360" y="0"/>
                      </a:moveTo>
                      <a:lnTo>
                        <a:pt x="0" y="0"/>
                      </a:lnTo>
                      <a:lnTo>
                        <a:pt x="0" y="199178"/>
                      </a:lnTo>
                      <a:lnTo>
                        <a:pt x="211360" y="199178"/>
                      </a:lnTo>
                      <a:lnTo>
                        <a:pt x="211360" y="171199"/>
                      </a:lnTo>
                      <a:lnTo>
                        <a:pt x="55556" y="171199"/>
                      </a:lnTo>
                      <a:lnTo>
                        <a:pt x="55556" y="28047"/>
                      </a:lnTo>
                      <a:lnTo>
                        <a:pt x="211360" y="28047"/>
                      </a:lnTo>
                      <a:lnTo>
                        <a:pt x="211360" y="0"/>
                      </a:lnTo>
                      <a:close/>
                    </a:path>
                    <a:path w="699135" h="199390" extrusionOk="0">
                      <a:moveTo>
                        <a:pt x="211360" y="28047"/>
                      </a:moveTo>
                      <a:lnTo>
                        <a:pt x="105731" y="28047"/>
                      </a:lnTo>
                      <a:lnTo>
                        <a:pt x="131967" y="30988"/>
                      </a:lnTo>
                      <a:lnTo>
                        <a:pt x="145137" y="35959"/>
                      </a:lnTo>
                      <a:lnTo>
                        <a:pt x="149224" y="46553"/>
                      </a:lnTo>
                      <a:lnTo>
                        <a:pt x="148289" y="64827"/>
                      </a:lnTo>
                      <a:lnTo>
                        <a:pt x="148193" y="67325"/>
                      </a:lnTo>
                      <a:lnTo>
                        <a:pt x="147989" y="78528"/>
                      </a:lnTo>
                      <a:lnTo>
                        <a:pt x="146012" y="85572"/>
                      </a:lnTo>
                      <a:lnTo>
                        <a:pt x="140565" y="90183"/>
                      </a:lnTo>
                      <a:lnTo>
                        <a:pt x="129936" y="95052"/>
                      </a:lnTo>
                      <a:lnTo>
                        <a:pt x="148666" y="100211"/>
                      </a:lnTo>
                      <a:lnTo>
                        <a:pt x="158163" y="105657"/>
                      </a:lnTo>
                      <a:lnTo>
                        <a:pt x="161356" y="114742"/>
                      </a:lnTo>
                      <a:lnTo>
                        <a:pt x="161173" y="130819"/>
                      </a:lnTo>
                      <a:lnTo>
                        <a:pt x="160421" y="154241"/>
                      </a:lnTo>
                      <a:lnTo>
                        <a:pt x="155162" y="166255"/>
                      </a:lnTo>
                      <a:lnTo>
                        <a:pt x="140886" y="170645"/>
                      </a:lnTo>
                      <a:lnTo>
                        <a:pt x="113085" y="171199"/>
                      </a:lnTo>
                      <a:lnTo>
                        <a:pt x="211360" y="171199"/>
                      </a:lnTo>
                      <a:lnTo>
                        <a:pt x="211360" y="28047"/>
                      </a:lnTo>
                      <a:close/>
                    </a:path>
                    <a:path w="699135" h="199390" extrusionOk="0">
                      <a:moveTo>
                        <a:pt x="107945" y="109976"/>
                      </a:moveTo>
                      <a:lnTo>
                        <a:pt x="80999" y="109976"/>
                      </a:lnTo>
                      <a:lnTo>
                        <a:pt x="80999" y="149082"/>
                      </a:lnTo>
                      <a:lnTo>
                        <a:pt x="107945" y="149082"/>
                      </a:lnTo>
                      <a:lnTo>
                        <a:pt x="112156" y="148944"/>
                      </a:lnTo>
                      <a:lnTo>
                        <a:pt x="121419" y="147018"/>
                      </a:lnTo>
                      <a:lnTo>
                        <a:pt x="130681" y="141034"/>
                      </a:lnTo>
                      <a:lnTo>
                        <a:pt x="134891" y="128720"/>
                      </a:lnTo>
                      <a:lnTo>
                        <a:pt x="134579" y="125769"/>
                      </a:lnTo>
                      <a:lnTo>
                        <a:pt x="131812" y="119268"/>
                      </a:lnTo>
                      <a:lnTo>
                        <a:pt x="123848" y="112810"/>
                      </a:lnTo>
                      <a:lnTo>
                        <a:pt x="107945" y="109976"/>
                      </a:lnTo>
                      <a:close/>
                    </a:path>
                    <a:path w="699135" h="199390" extrusionOk="0">
                      <a:moveTo>
                        <a:pt x="101556" y="50336"/>
                      </a:moveTo>
                      <a:lnTo>
                        <a:pt x="80999" y="50336"/>
                      </a:lnTo>
                      <a:lnTo>
                        <a:pt x="80999" y="87366"/>
                      </a:lnTo>
                      <a:lnTo>
                        <a:pt x="98504" y="87366"/>
                      </a:lnTo>
                      <a:lnTo>
                        <a:pt x="102182" y="87007"/>
                      </a:lnTo>
                      <a:lnTo>
                        <a:pt x="110274" y="84740"/>
                      </a:lnTo>
                      <a:lnTo>
                        <a:pt x="118366" y="78776"/>
                      </a:lnTo>
                      <a:lnTo>
                        <a:pt x="122044" y="67325"/>
                      </a:lnTo>
                      <a:lnTo>
                        <a:pt x="121841" y="64827"/>
                      </a:lnTo>
                      <a:lnTo>
                        <a:pt x="119797" y="59248"/>
                      </a:lnTo>
                      <a:lnTo>
                        <a:pt x="113754" y="53460"/>
                      </a:lnTo>
                      <a:lnTo>
                        <a:pt x="101556" y="50336"/>
                      </a:lnTo>
                      <a:close/>
                    </a:path>
                    <a:path w="699135" h="199390" extrusionOk="0">
                      <a:moveTo>
                        <a:pt x="698826" y="0"/>
                      </a:moveTo>
                      <a:lnTo>
                        <a:pt x="487465" y="0"/>
                      </a:lnTo>
                      <a:lnTo>
                        <a:pt x="487465" y="199178"/>
                      </a:lnTo>
                      <a:lnTo>
                        <a:pt x="698826" y="199178"/>
                      </a:lnTo>
                      <a:lnTo>
                        <a:pt x="698826" y="179918"/>
                      </a:lnTo>
                      <a:lnTo>
                        <a:pt x="612663" y="179918"/>
                      </a:lnTo>
                      <a:lnTo>
                        <a:pt x="592976" y="176840"/>
                      </a:lnTo>
                      <a:lnTo>
                        <a:pt x="538739" y="156024"/>
                      </a:lnTo>
                      <a:lnTo>
                        <a:pt x="519310" y="99594"/>
                      </a:lnTo>
                      <a:lnTo>
                        <a:pt x="519157" y="69175"/>
                      </a:lnTo>
                      <a:lnTo>
                        <a:pt x="524799" y="51800"/>
                      </a:lnTo>
                      <a:lnTo>
                        <a:pt x="541359" y="40957"/>
                      </a:lnTo>
                      <a:lnTo>
                        <a:pt x="573960" y="30135"/>
                      </a:lnTo>
                      <a:lnTo>
                        <a:pt x="583091" y="26846"/>
                      </a:lnTo>
                      <a:lnTo>
                        <a:pt x="590523" y="25416"/>
                      </a:lnTo>
                      <a:lnTo>
                        <a:pt x="698826" y="25416"/>
                      </a:lnTo>
                      <a:lnTo>
                        <a:pt x="698826" y="0"/>
                      </a:lnTo>
                      <a:close/>
                    </a:path>
                    <a:path w="699135" h="199390" extrusionOk="0">
                      <a:moveTo>
                        <a:pt x="698826" y="132425"/>
                      </a:moveTo>
                      <a:lnTo>
                        <a:pt x="657001" y="132425"/>
                      </a:lnTo>
                      <a:lnTo>
                        <a:pt x="657001" y="159819"/>
                      </a:lnTo>
                      <a:lnTo>
                        <a:pt x="631074" y="174430"/>
                      </a:lnTo>
                      <a:lnTo>
                        <a:pt x="612663" y="179918"/>
                      </a:lnTo>
                      <a:lnTo>
                        <a:pt x="698826" y="179918"/>
                      </a:lnTo>
                      <a:lnTo>
                        <a:pt x="698826" y="132425"/>
                      </a:lnTo>
                      <a:close/>
                    </a:path>
                    <a:path w="699135" h="199390" extrusionOk="0">
                      <a:moveTo>
                        <a:pt x="601388" y="48581"/>
                      </a:moveTo>
                      <a:lnTo>
                        <a:pt x="554514" y="54175"/>
                      </a:lnTo>
                      <a:lnTo>
                        <a:pt x="545763" y="99594"/>
                      </a:lnTo>
                      <a:lnTo>
                        <a:pt x="545615" y="127318"/>
                      </a:lnTo>
                      <a:lnTo>
                        <a:pt x="551292" y="141831"/>
                      </a:lnTo>
                      <a:lnTo>
                        <a:pt x="567947" y="147875"/>
                      </a:lnTo>
                      <a:lnTo>
                        <a:pt x="600734" y="150195"/>
                      </a:lnTo>
                      <a:lnTo>
                        <a:pt x="615054" y="151537"/>
                      </a:lnTo>
                      <a:lnTo>
                        <a:pt x="625689" y="150133"/>
                      </a:lnTo>
                      <a:lnTo>
                        <a:pt x="637913" y="144318"/>
                      </a:lnTo>
                      <a:lnTo>
                        <a:pt x="657001" y="132425"/>
                      </a:lnTo>
                      <a:lnTo>
                        <a:pt x="698826" y="132425"/>
                      </a:lnTo>
                      <a:lnTo>
                        <a:pt x="698826" y="64756"/>
                      </a:lnTo>
                      <a:lnTo>
                        <a:pt x="655694" y="64756"/>
                      </a:lnTo>
                      <a:lnTo>
                        <a:pt x="640327" y="55579"/>
                      </a:lnTo>
                      <a:lnTo>
                        <a:pt x="629547" y="50835"/>
                      </a:lnTo>
                      <a:lnTo>
                        <a:pt x="618265" y="49008"/>
                      </a:lnTo>
                      <a:lnTo>
                        <a:pt x="601388" y="48581"/>
                      </a:lnTo>
                      <a:close/>
                    </a:path>
                    <a:path w="699135" h="199390" extrusionOk="0">
                      <a:moveTo>
                        <a:pt x="698826" y="25416"/>
                      </a:moveTo>
                      <a:lnTo>
                        <a:pt x="590523" y="25416"/>
                      </a:lnTo>
                      <a:lnTo>
                        <a:pt x="600208" y="25545"/>
                      </a:lnTo>
                      <a:lnTo>
                        <a:pt x="616094" y="26934"/>
                      </a:lnTo>
                      <a:lnTo>
                        <a:pt x="625811" y="28009"/>
                      </a:lnTo>
                      <a:lnTo>
                        <a:pt x="633175" y="29553"/>
                      </a:lnTo>
                      <a:lnTo>
                        <a:pt x="641899" y="32632"/>
                      </a:lnTo>
                      <a:lnTo>
                        <a:pt x="655694" y="38314"/>
                      </a:lnTo>
                      <a:lnTo>
                        <a:pt x="655694" y="64756"/>
                      </a:lnTo>
                      <a:lnTo>
                        <a:pt x="698826" y="64756"/>
                      </a:lnTo>
                      <a:lnTo>
                        <a:pt x="698826" y="25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633;p14"/>
                <p:cNvSpPr/>
                <p:nvPr/>
              </p:nvSpPr>
              <p:spPr>
                <a:xfrm>
                  <a:off x="1140755" y="943620"/>
                  <a:ext cx="186300" cy="221100"/>
                </a:xfrm>
                <a:prstGeom prst="rect">
                  <a:avLst/>
                </a:prstGeom>
                <a:blipFill rotWithShape="1">
                  <a:blip r:embed="rId3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14"/>
                <p:cNvSpPr/>
                <p:nvPr/>
              </p:nvSpPr>
              <p:spPr>
                <a:xfrm>
                  <a:off x="1378267" y="943622"/>
                  <a:ext cx="468630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" h="221615" extrusionOk="0">
                      <a:moveTo>
                        <a:pt x="153797" y="187972"/>
                      </a:moveTo>
                      <a:lnTo>
                        <a:pt x="39293" y="187972"/>
                      </a:lnTo>
                      <a:lnTo>
                        <a:pt x="39293" y="123202"/>
                      </a:lnTo>
                      <a:lnTo>
                        <a:pt x="136156" y="123202"/>
                      </a:lnTo>
                      <a:lnTo>
                        <a:pt x="136156" y="90182"/>
                      </a:lnTo>
                      <a:lnTo>
                        <a:pt x="39293" y="90182"/>
                      </a:lnTo>
                      <a:lnTo>
                        <a:pt x="39293" y="33032"/>
                      </a:lnTo>
                      <a:lnTo>
                        <a:pt x="147916" y="33032"/>
                      </a:lnTo>
                      <a:lnTo>
                        <a:pt x="147916" y="12"/>
                      </a:lnTo>
                      <a:lnTo>
                        <a:pt x="0" y="12"/>
                      </a:lnTo>
                      <a:lnTo>
                        <a:pt x="0" y="33032"/>
                      </a:lnTo>
                      <a:lnTo>
                        <a:pt x="0" y="90182"/>
                      </a:lnTo>
                      <a:lnTo>
                        <a:pt x="0" y="123202"/>
                      </a:lnTo>
                      <a:lnTo>
                        <a:pt x="0" y="187972"/>
                      </a:lnTo>
                      <a:lnTo>
                        <a:pt x="0" y="220992"/>
                      </a:lnTo>
                      <a:lnTo>
                        <a:pt x="153797" y="220992"/>
                      </a:lnTo>
                      <a:lnTo>
                        <a:pt x="153797" y="187972"/>
                      </a:lnTo>
                      <a:close/>
                    </a:path>
                    <a:path w="468630" h="221615" extrusionOk="0">
                      <a:moveTo>
                        <a:pt x="468617" y="0"/>
                      </a:moveTo>
                      <a:lnTo>
                        <a:pt x="427151" y="0"/>
                      </a:lnTo>
                      <a:lnTo>
                        <a:pt x="422605" y="22288"/>
                      </a:lnTo>
                      <a:lnTo>
                        <a:pt x="408266" y="89128"/>
                      </a:lnTo>
                      <a:lnTo>
                        <a:pt x="398056" y="133286"/>
                      </a:lnTo>
                      <a:lnTo>
                        <a:pt x="387235" y="176682"/>
                      </a:lnTo>
                      <a:lnTo>
                        <a:pt x="375932" y="134912"/>
                      </a:lnTo>
                      <a:lnTo>
                        <a:pt x="359575" y="72237"/>
                      </a:lnTo>
                      <a:lnTo>
                        <a:pt x="343903" y="9283"/>
                      </a:lnTo>
                      <a:lnTo>
                        <a:pt x="305219" y="9283"/>
                      </a:lnTo>
                      <a:lnTo>
                        <a:pt x="294779" y="51676"/>
                      </a:lnTo>
                      <a:lnTo>
                        <a:pt x="278396" y="115277"/>
                      </a:lnTo>
                      <a:lnTo>
                        <a:pt x="261302" y="179158"/>
                      </a:lnTo>
                      <a:lnTo>
                        <a:pt x="250380" y="135369"/>
                      </a:lnTo>
                      <a:lnTo>
                        <a:pt x="239941" y="90678"/>
                      </a:lnTo>
                      <a:lnTo>
                        <a:pt x="235038" y="67945"/>
                      </a:lnTo>
                      <a:lnTo>
                        <a:pt x="221056" y="0"/>
                      </a:lnTo>
                      <a:lnTo>
                        <a:pt x="178663" y="0"/>
                      </a:lnTo>
                      <a:lnTo>
                        <a:pt x="192354" y="56083"/>
                      </a:lnTo>
                      <a:lnTo>
                        <a:pt x="206819" y="111696"/>
                      </a:lnTo>
                      <a:lnTo>
                        <a:pt x="222059" y="166789"/>
                      </a:lnTo>
                      <a:lnTo>
                        <a:pt x="238086" y="221259"/>
                      </a:lnTo>
                      <a:lnTo>
                        <a:pt x="279552" y="221259"/>
                      </a:lnTo>
                      <a:lnTo>
                        <a:pt x="290842" y="181559"/>
                      </a:lnTo>
                      <a:lnTo>
                        <a:pt x="323469" y="61887"/>
                      </a:lnTo>
                      <a:lnTo>
                        <a:pt x="339610" y="121767"/>
                      </a:lnTo>
                      <a:lnTo>
                        <a:pt x="367741" y="221259"/>
                      </a:lnTo>
                      <a:lnTo>
                        <a:pt x="409206" y="221259"/>
                      </a:lnTo>
                      <a:lnTo>
                        <a:pt x="424980" y="166789"/>
                      </a:lnTo>
                      <a:lnTo>
                        <a:pt x="440143" y="111696"/>
                      </a:lnTo>
                      <a:lnTo>
                        <a:pt x="454685" y="56083"/>
                      </a:lnTo>
                      <a:lnTo>
                        <a:pt x="4686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14"/>
                <p:cNvSpPr/>
                <p:nvPr/>
              </p:nvSpPr>
              <p:spPr>
                <a:xfrm>
                  <a:off x="1868016" y="938963"/>
                  <a:ext cx="158400" cy="230400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14"/>
                <p:cNvSpPr/>
                <p:nvPr/>
              </p:nvSpPr>
              <p:spPr>
                <a:xfrm>
                  <a:off x="1127648" y="1548271"/>
                  <a:ext cx="262255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55" h="173355" extrusionOk="0">
                      <a:moveTo>
                        <a:pt x="262029" y="0"/>
                      </a:moveTo>
                      <a:lnTo>
                        <a:pt x="237607" y="0"/>
                      </a:lnTo>
                      <a:lnTo>
                        <a:pt x="190792" y="118293"/>
                      </a:lnTo>
                      <a:lnTo>
                        <a:pt x="142956" y="0"/>
                      </a:lnTo>
                      <a:lnTo>
                        <a:pt x="119566" y="0"/>
                      </a:lnTo>
                      <a:lnTo>
                        <a:pt x="71994" y="118293"/>
                      </a:lnTo>
                      <a:lnTo>
                        <a:pt x="24674" y="0"/>
                      </a:lnTo>
                      <a:lnTo>
                        <a:pt x="0" y="0"/>
                      </a:lnTo>
                      <a:lnTo>
                        <a:pt x="69470" y="173160"/>
                      </a:lnTo>
                      <a:lnTo>
                        <a:pt x="74254" y="173160"/>
                      </a:lnTo>
                      <a:lnTo>
                        <a:pt x="131141" y="32727"/>
                      </a:lnTo>
                      <a:lnTo>
                        <a:pt x="187511" y="173160"/>
                      </a:lnTo>
                      <a:lnTo>
                        <a:pt x="192295" y="173160"/>
                      </a:lnTo>
                      <a:lnTo>
                        <a:pt x="2620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14"/>
                <p:cNvSpPr/>
                <p:nvPr/>
              </p:nvSpPr>
              <p:spPr>
                <a:xfrm>
                  <a:off x="1391221" y="1546008"/>
                  <a:ext cx="184500" cy="1761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14"/>
                <p:cNvSpPr/>
                <p:nvPr/>
              </p:nvSpPr>
              <p:spPr>
                <a:xfrm>
                  <a:off x="1606425" y="1547918"/>
                  <a:ext cx="253500" cy="1719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14"/>
                <p:cNvSpPr/>
                <p:nvPr/>
              </p:nvSpPr>
              <p:spPr>
                <a:xfrm>
                  <a:off x="1881483" y="1548260"/>
                  <a:ext cx="158100" cy="1716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14"/>
                <p:cNvSpPr/>
                <p:nvPr/>
              </p:nvSpPr>
              <p:spPr>
                <a:xfrm>
                  <a:off x="1150931" y="1763974"/>
                  <a:ext cx="97200" cy="1761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641;p14"/>
                <p:cNvSpPr/>
                <p:nvPr/>
              </p:nvSpPr>
              <p:spPr>
                <a:xfrm>
                  <a:off x="1275003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69" y="148590"/>
                      </a:moveTo>
                      <a:lnTo>
                        <a:pt x="24676" y="148590"/>
                      </a:lnTo>
                      <a:lnTo>
                        <a:pt x="24676" y="95250"/>
                      </a:lnTo>
                      <a:lnTo>
                        <a:pt x="94881" y="95250"/>
                      </a:lnTo>
                      <a:lnTo>
                        <a:pt x="94881" y="73660"/>
                      </a:lnTo>
                      <a:lnTo>
                        <a:pt x="24676" y="73660"/>
                      </a:lnTo>
                      <a:lnTo>
                        <a:pt x="24676" y="21590"/>
                      </a:lnTo>
                      <a:lnTo>
                        <a:pt x="97409" y="21590"/>
                      </a:lnTo>
                      <a:lnTo>
                        <a:pt x="97409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69" y="171450"/>
                      </a:lnTo>
                      <a:lnTo>
                        <a:pt x="99669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" name="Google Shape;642;p14"/>
                <p:cNvSpPr/>
                <p:nvPr/>
              </p:nvSpPr>
              <p:spPr>
                <a:xfrm>
                  <a:off x="1401364" y="1766237"/>
                  <a:ext cx="264600" cy="1731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14"/>
                <p:cNvSpPr/>
                <p:nvPr/>
              </p:nvSpPr>
              <p:spPr>
                <a:xfrm>
                  <a:off x="1685046" y="1766217"/>
                  <a:ext cx="24764" cy="17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4" h="172085" extrusionOk="0">
                      <a:moveTo>
                        <a:pt x="24674" y="0"/>
                      </a:moveTo>
                      <a:lnTo>
                        <a:pt x="0" y="0"/>
                      </a:lnTo>
                      <a:lnTo>
                        <a:pt x="0" y="171669"/>
                      </a:lnTo>
                      <a:lnTo>
                        <a:pt x="24674" y="171669"/>
                      </a:lnTo>
                      <a:lnTo>
                        <a:pt x="246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14"/>
                <p:cNvSpPr/>
                <p:nvPr/>
              </p:nvSpPr>
              <p:spPr>
                <a:xfrm>
                  <a:off x="1740921" y="1763977"/>
                  <a:ext cx="154800" cy="1761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14"/>
                <p:cNvSpPr/>
                <p:nvPr/>
              </p:nvSpPr>
              <p:spPr>
                <a:xfrm>
                  <a:off x="1925904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56" y="148590"/>
                      </a:moveTo>
                      <a:lnTo>
                        <a:pt x="24663" y="148590"/>
                      </a:lnTo>
                      <a:lnTo>
                        <a:pt x="24663" y="95250"/>
                      </a:lnTo>
                      <a:lnTo>
                        <a:pt x="94869" y="95250"/>
                      </a:lnTo>
                      <a:lnTo>
                        <a:pt x="94869" y="73660"/>
                      </a:lnTo>
                      <a:lnTo>
                        <a:pt x="24663" y="73660"/>
                      </a:lnTo>
                      <a:lnTo>
                        <a:pt x="24663" y="21590"/>
                      </a:lnTo>
                      <a:lnTo>
                        <a:pt x="97396" y="21590"/>
                      </a:lnTo>
                      <a:lnTo>
                        <a:pt x="97396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56" y="171450"/>
                      </a:lnTo>
                      <a:lnTo>
                        <a:pt x="99656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14"/>
                <p:cNvSpPr/>
                <p:nvPr/>
              </p:nvSpPr>
              <p:spPr>
                <a:xfrm>
                  <a:off x="1127648" y="1347109"/>
                  <a:ext cx="9124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94" h="120000" extrusionOk="0">
                      <a:moveTo>
                        <a:pt x="0" y="0"/>
                      </a:moveTo>
                      <a:lnTo>
                        <a:pt x="911896" y="0"/>
                      </a:lnTo>
                    </a:path>
                  </a:pathLst>
                </a:custGeom>
                <a:noFill/>
                <a:ln w="134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647" name="Google Shape;647;p14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8100690" y="439353"/>
                <a:ext cx="2024416" cy="6133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48" name="Google Shape;648;p1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84645" y="784985"/>
              <a:ext cx="2771394" cy="178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49" name="Google Shape;649;p14"/>
          <p:cNvPicPr preferRelativeResize="0"/>
          <p:nvPr/>
        </p:nvPicPr>
        <p:blipFill rotWithShape="1">
          <a:blip r:embed="rId13">
            <a:alphaModFix/>
          </a:blip>
          <a:srcRect l="49898" t="29328" r="27002" b="30300"/>
          <a:stretch/>
        </p:blipFill>
        <p:spPr>
          <a:xfrm rot="-5400000">
            <a:off x="8335799" y="4351616"/>
            <a:ext cx="475947" cy="117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5"/>
          <p:cNvSpPr txBox="1">
            <a:spLocks noGrp="1"/>
          </p:cNvSpPr>
          <p:nvPr>
            <p:ph type="body" idx="1"/>
          </p:nvPr>
        </p:nvSpPr>
        <p:spPr>
          <a:xfrm>
            <a:off x="668083" y="2020074"/>
            <a:ext cx="6339936" cy="271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en-GB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if the video is edited shorter and taken out of context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en-GB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when the video was originally posted, since it might be re-used 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en-GB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where the original video was posted, as videos can be taken out of geographical and cultural context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en-GB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the original tags, as they may be deliberately mislabeled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5" name="Google Shape;65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3446">
            <a:off x="6882644" y="2230369"/>
            <a:ext cx="1935544" cy="1935544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15"/>
          <p:cNvSpPr txBox="1"/>
          <p:nvPr/>
        </p:nvSpPr>
        <p:spPr>
          <a:xfrm>
            <a:off x="668083" y="983093"/>
            <a:ext cx="4687312" cy="7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500" b="1" i="0" u="none" strike="noStrike" cap="none">
                <a:solidFill>
                  <a:srgbClr val="B81E24"/>
                </a:solidFill>
                <a:latin typeface="Arial"/>
                <a:ea typeface="Arial"/>
                <a:cs typeface="Arial"/>
                <a:sym typeface="Arial"/>
              </a:rPr>
              <a:t>Top tips </a:t>
            </a:r>
            <a:r>
              <a:rPr lang="en-GB"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videos</a:t>
            </a: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7" name="Google Shape;657;p15"/>
          <p:cNvCxnSpPr/>
          <p:nvPr/>
        </p:nvCxnSpPr>
        <p:spPr>
          <a:xfrm>
            <a:off x="788757" y="1813081"/>
            <a:ext cx="589500" cy="0"/>
          </a:xfrm>
          <a:prstGeom prst="straightConnector1">
            <a:avLst/>
          </a:prstGeom>
          <a:noFill/>
          <a:ln w="127000" cap="flat" cmpd="sng">
            <a:solidFill>
              <a:srgbClr val="B81E2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58" name="Google Shape;658;p15"/>
          <p:cNvGrpSpPr/>
          <p:nvPr/>
        </p:nvGrpSpPr>
        <p:grpSpPr>
          <a:xfrm>
            <a:off x="280613" y="148429"/>
            <a:ext cx="2086418" cy="573848"/>
            <a:chOff x="374151" y="197905"/>
            <a:chExt cx="2781890" cy="765131"/>
          </a:xfrm>
        </p:grpSpPr>
        <p:grpSp>
          <p:nvGrpSpPr>
            <p:cNvPr id="659" name="Google Shape;659;p15"/>
            <p:cNvGrpSpPr/>
            <p:nvPr/>
          </p:nvGrpSpPr>
          <p:grpSpPr>
            <a:xfrm>
              <a:off x="374151" y="197905"/>
              <a:ext cx="2762789" cy="506237"/>
              <a:chOff x="6676223" y="232242"/>
              <a:chExt cx="5133247" cy="940585"/>
            </a:xfrm>
          </p:grpSpPr>
          <p:grpSp>
            <p:nvGrpSpPr>
              <p:cNvPr id="660" name="Google Shape;660;p15"/>
              <p:cNvGrpSpPr/>
              <p:nvPr/>
            </p:nvGrpSpPr>
            <p:grpSpPr>
              <a:xfrm>
                <a:off x="10456026" y="522867"/>
                <a:ext cx="1353444" cy="504581"/>
                <a:chOff x="10456026" y="522867"/>
                <a:chExt cx="1353444" cy="504581"/>
              </a:xfrm>
            </p:grpSpPr>
            <p:grpSp>
              <p:nvGrpSpPr>
                <p:cNvPr id="661" name="Google Shape;661;p15"/>
                <p:cNvGrpSpPr/>
                <p:nvPr/>
              </p:nvGrpSpPr>
              <p:grpSpPr>
                <a:xfrm>
                  <a:off x="11314887" y="522867"/>
                  <a:ext cx="494509" cy="320473"/>
                  <a:chOff x="9108110" y="975804"/>
                  <a:chExt cx="894715" cy="579831"/>
                </a:xfrm>
              </p:grpSpPr>
              <p:sp>
                <p:nvSpPr>
                  <p:cNvPr id="662" name="Google Shape;662;p15"/>
                  <p:cNvSpPr/>
                  <p:nvPr/>
                </p:nvSpPr>
                <p:spPr>
                  <a:xfrm>
                    <a:off x="9292196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10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10" y="334213"/>
                        </a:lnTo>
                        <a:lnTo>
                          <a:pt x="157810" y="242519"/>
                        </a:lnTo>
                        <a:close/>
                      </a:path>
                      <a:path w="158115" h="334644" extrusionOk="0">
                        <a:moveTo>
                          <a:pt x="157810" y="121285"/>
                        </a:moveTo>
                        <a:lnTo>
                          <a:pt x="0" y="121285"/>
                        </a:lnTo>
                        <a:lnTo>
                          <a:pt x="0" y="212991"/>
                        </a:lnTo>
                        <a:lnTo>
                          <a:pt x="157810" y="212991"/>
                        </a:lnTo>
                        <a:lnTo>
                          <a:pt x="157810" y="121285"/>
                        </a:lnTo>
                        <a:close/>
                      </a:path>
                      <a:path w="158115" h="334644" extrusionOk="0">
                        <a:moveTo>
                          <a:pt x="157810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10" y="91732"/>
                        </a:lnTo>
                        <a:lnTo>
                          <a:pt x="157810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3" name="Google Shape;663;p15"/>
                  <p:cNvSpPr/>
                  <p:nvPr/>
                </p:nvSpPr>
                <p:spPr>
                  <a:xfrm>
                    <a:off x="9476346" y="1339532"/>
                    <a:ext cx="158115" cy="213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213359" extrusionOk="0">
                        <a:moveTo>
                          <a:pt x="157835" y="121234"/>
                        </a:moveTo>
                        <a:lnTo>
                          <a:pt x="0" y="121234"/>
                        </a:lnTo>
                        <a:lnTo>
                          <a:pt x="0" y="212928"/>
                        </a:lnTo>
                        <a:lnTo>
                          <a:pt x="157835" y="212928"/>
                        </a:lnTo>
                        <a:lnTo>
                          <a:pt x="157835" y="121234"/>
                        </a:lnTo>
                        <a:close/>
                      </a:path>
                      <a:path w="158115" h="213359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06"/>
                        </a:lnTo>
                        <a:lnTo>
                          <a:pt x="157835" y="91706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4" name="Google Shape;664;p15"/>
                  <p:cNvSpPr/>
                  <p:nvPr/>
                </p:nvSpPr>
                <p:spPr>
                  <a:xfrm>
                    <a:off x="9660445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35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35" y="334213"/>
                        </a:lnTo>
                        <a:lnTo>
                          <a:pt x="157835" y="242519"/>
                        </a:lnTo>
                        <a:close/>
                      </a:path>
                      <a:path w="158115" h="334644" extrusionOk="0">
                        <a:moveTo>
                          <a:pt x="157835" y="121272"/>
                        </a:moveTo>
                        <a:lnTo>
                          <a:pt x="0" y="121272"/>
                        </a:lnTo>
                        <a:lnTo>
                          <a:pt x="0" y="212979"/>
                        </a:lnTo>
                        <a:lnTo>
                          <a:pt x="157835" y="212979"/>
                        </a:lnTo>
                        <a:lnTo>
                          <a:pt x="157835" y="121272"/>
                        </a:lnTo>
                        <a:close/>
                      </a:path>
                      <a:path w="158115" h="334644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35" y="91732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5" name="Google Shape;665;p15"/>
                  <p:cNvSpPr/>
                  <p:nvPr/>
                </p:nvSpPr>
                <p:spPr>
                  <a:xfrm>
                    <a:off x="9844621" y="1097000"/>
                    <a:ext cx="158115" cy="45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455930" extrusionOk="0">
                        <a:moveTo>
                          <a:pt x="157784" y="363766"/>
                        </a:moveTo>
                        <a:lnTo>
                          <a:pt x="0" y="363766"/>
                        </a:lnTo>
                        <a:lnTo>
                          <a:pt x="0" y="455460"/>
                        </a:lnTo>
                        <a:lnTo>
                          <a:pt x="157784" y="455460"/>
                        </a:lnTo>
                        <a:lnTo>
                          <a:pt x="157784" y="363766"/>
                        </a:lnTo>
                        <a:close/>
                      </a:path>
                      <a:path w="158115" h="455930" extrusionOk="0">
                        <a:moveTo>
                          <a:pt x="157784" y="242519"/>
                        </a:moveTo>
                        <a:lnTo>
                          <a:pt x="0" y="242519"/>
                        </a:lnTo>
                        <a:lnTo>
                          <a:pt x="0" y="334225"/>
                        </a:lnTo>
                        <a:lnTo>
                          <a:pt x="157784" y="334225"/>
                        </a:lnTo>
                        <a:lnTo>
                          <a:pt x="157784" y="242519"/>
                        </a:lnTo>
                        <a:close/>
                      </a:path>
                      <a:path w="158115" h="455930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44"/>
                        </a:lnTo>
                        <a:lnTo>
                          <a:pt x="157784" y="91744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6" name="Google Shape;666;p15"/>
                  <p:cNvSpPr/>
                  <p:nvPr/>
                </p:nvSpPr>
                <p:spPr>
                  <a:xfrm>
                    <a:off x="9660450" y="1096998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789" y="0"/>
                        </a:moveTo>
                        <a:lnTo>
                          <a:pt x="0" y="0"/>
                        </a:lnTo>
                        <a:lnTo>
                          <a:pt x="0" y="91736"/>
                        </a:lnTo>
                        <a:lnTo>
                          <a:pt x="157789" y="91736"/>
                        </a:lnTo>
                        <a:lnTo>
                          <a:pt x="157789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7" name="Google Shape;667;p15"/>
                  <p:cNvSpPr/>
                  <p:nvPr/>
                </p:nvSpPr>
                <p:spPr>
                  <a:xfrm>
                    <a:off x="9844621" y="975804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784" y="242404"/>
                        </a:moveTo>
                        <a:lnTo>
                          <a:pt x="0" y="242404"/>
                        </a:lnTo>
                        <a:lnTo>
                          <a:pt x="0" y="334149"/>
                        </a:lnTo>
                        <a:lnTo>
                          <a:pt x="157784" y="334149"/>
                        </a:lnTo>
                        <a:lnTo>
                          <a:pt x="157784" y="242404"/>
                        </a:lnTo>
                        <a:close/>
                      </a:path>
                      <a:path w="158115" h="334644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784" y="91732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8" name="Google Shape;668;p15"/>
                  <p:cNvSpPr/>
                  <p:nvPr/>
                </p:nvSpPr>
                <p:spPr>
                  <a:xfrm>
                    <a:off x="9292247" y="1552460"/>
                    <a:ext cx="526415" cy="1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15" h="1905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1308"/>
                        </a:lnTo>
                        <a:lnTo>
                          <a:pt x="157784" y="1308"/>
                        </a:lnTo>
                        <a:lnTo>
                          <a:pt x="157784" y="0"/>
                        </a:lnTo>
                        <a:close/>
                      </a:path>
                      <a:path w="526415" h="1905" extrusionOk="0">
                        <a:moveTo>
                          <a:pt x="341922" y="0"/>
                        </a:moveTo>
                        <a:lnTo>
                          <a:pt x="184099" y="0"/>
                        </a:lnTo>
                        <a:lnTo>
                          <a:pt x="184099" y="1308"/>
                        </a:lnTo>
                        <a:lnTo>
                          <a:pt x="341922" y="1308"/>
                        </a:lnTo>
                        <a:lnTo>
                          <a:pt x="341922" y="0"/>
                        </a:lnTo>
                        <a:close/>
                      </a:path>
                      <a:path w="526415" h="1905" extrusionOk="0">
                        <a:moveTo>
                          <a:pt x="526034" y="0"/>
                        </a:moveTo>
                        <a:lnTo>
                          <a:pt x="368185" y="0"/>
                        </a:lnTo>
                        <a:lnTo>
                          <a:pt x="368185" y="1308"/>
                        </a:lnTo>
                        <a:lnTo>
                          <a:pt x="526034" y="1308"/>
                        </a:lnTo>
                        <a:lnTo>
                          <a:pt x="526034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9" name="Google Shape;669;p15"/>
                  <p:cNvSpPr/>
                  <p:nvPr/>
                </p:nvSpPr>
                <p:spPr>
                  <a:xfrm>
                    <a:off x="9108113" y="1462087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858" y="0"/>
                        </a:moveTo>
                        <a:lnTo>
                          <a:pt x="0" y="0"/>
                        </a:lnTo>
                        <a:lnTo>
                          <a:pt x="0" y="91713"/>
                        </a:lnTo>
                        <a:lnTo>
                          <a:pt x="157858" y="91713"/>
                        </a:lnTo>
                        <a:lnTo>
                          <a:pt x="157858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0" name="Google Shape;670;p15"/>
                  <p:cNvSpPr/>
                  <p:nvPr/>
                </p:nvSpPr>
                <p:spPr>
                  <a:xfrm>
                    <a:off x="9108110" y="1552460"/>
                    <a:ext cx="89471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715" h="3175" extrusionOk="0">
                        <a:moveTo>
                          <a:pt x="157861" y="1320"/>
                        </a:moveTo>
                        <a:lnTo>
                          <a:pt x="0" y="1320"/>
                        </a:lnTo>
                        <a:lnTo>
                          <a:pt x="0" y="2679"/>
                        </a:lnTo>
                        <a:lnTo>
                          <a:pt x="157861" y="2679"/>
                        </a:lnTo>
                        <a:lnTo>
                          <a:pt x="157861" y="1320"/>
                        </a:lnTo>
                        <a:close/>
                      </a:path>
                      <a:path w="894715" h="3175" extrusionOk="0">
                        <a:moveTo>
                          <a:pt x="894295" y="0"/>
                        </a:moveTo>
                        <a:lnTo>
                          <a:pt x="736511" y="0"/>
                        </a:lnTo>
                        <a:lnTo>
                          <a:pt x="736511" y="1308"/>
                        </a:lnTo>
                        <a:lnTo>
                          <a:pt x="894295" y="1308"/>
                        </a:lnTo>
                        <a:lnTo>
                          <a:pt x="894295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71" name="Google Shape;671;p15"/>
                <p:cNvSpPr/>
                <p:nvPr/>
              </p:nvSpPr>
              <p:spPr>
                <a:xfrm>
                  <a:off x="10456026" y="574912"/>
                  <a:ext cx="824468" cy="26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0" h="485775" extrusionOk="0">
                      <a:moveTo>
                        <a:pt x="354202" y="0"/>
                      </a:moveTo>
                      <a:lnTo>
                        <a:pt x="260458" y="0"/>
                      </a:lnTo>
                      <a:lnTo>
                        <a:pt x="260458" y="129076"/>
                      </a:lnTo>
                      <a:lnTo>
                        <a:pt x="179917" y="129076"/>
                      </a:lnTo>
                      <a:lnTo>
                        <a:pt x="131931" y="132250"/>
                      </a:lnTo>
                      <a:lnTo>
                        <a:pt x="94260" y="141775"/>
                      </a:lnTo>
                      <a:lnTo>
                        <a:pt x="50793" y="170216"/>
                      </a:lnTo>
                      <a:lnTo>
                        <a:pt x="21643" y="209575"/>
                      </a:lnTo>
                      <a:lnTo>
                        <a:pt x="5400" y="252976"/>
                      </a:lnTo>
                      <a:lnTo>
                        <a:pt x="0" y="302707"/>
                      </a:lnTo>
                      <a:lnTo>
                        <a:pt x="2870" y="343419"/>
                      </a:lnTo>
                      <a:lnTo>
                        <a:pt x="25818" y="410591"/>
                      </a:lnTo>
                      <a:lnTo>
                        <a:pt x="71085" y="458123"/>
                      </a:lnTo>
                      <a:lnTo>
                        <a:pt x="134967" y="482216"/>
                      </a:lnTo>
                      <a:lnTo>
                        <a:pt x="173654" y="485229"/>
                      </a:lnTo>
                      <a:lnTo>
                        <a:pt x="354202" y="485229"/>
                      </a:lnTo>
                      <a:lnTo>
                        <a:pt x="354202" y="409001"/>
                      </a:lnTo>
                      <a:lnTo>
                        <a:pt x="196103" y="409001"/>
                      </a:lnTo>
                      <a:lnTo>
                        <a:pt x="171334" y="407586"/>
                      </a:lnTo>
                      <a:lnTo>
                        <a:pt x="133620" y="396278"/>
                      </a:lnTo>
                      <a:lnTo>
                        <a:pt x="104212" y="355884"/>
                      </a:lnTo>
                      <a:lnTo>
                        <a:pt x="98722" y="309624"/>
                      </a:lnTo>
                      <a:lnTo>
                        <a:pt x="100217" y="283730"/>
                      </a:lnTo>
                      <a:lnTo>
                        <a:pt x="112176" y="243878"/>
                      </a:lnTo>
                      <a:lnTo>
                        <a:pt x="154868" y="211957"/>
                      </a:lnTo>
                      <a:lnTo>
                        <a:pt x="203674" y="205969"/>
                      </a:lnTo>
                      <a:lnTo>
                        <a:pt x="354202" y="205969"/>
                      </a:lnTo>
                      <a:lnTo>
                        <a:pt x="354202" y="0"/>
                      </a:lnTo>
                      <a:close/>
                    </a:path>
                    <a:path w="1492250" h="485775" extrusionOk="0">
                      <a:moveTo>
                        <a:pt x="354202" y="205969"/>
                      </a:moveTo>
                      <a:lnTo>
                        <a:pt x="260458" y="205969"/>
                      </a:lnTo>
                      <a:lnTo>
                        <a:pt x="260458" y="409001"/>
                      </a:lnTo>
                      <a:lnTo>
                        <a:pt x="354202" y="409001"/>
                      </a:lnTo>
                      <a:lnTo>
                        <a:pt x="354202" y="205969"/>
                      </a:lnTo>
                      <a:close/>
                    </a:path>
                    <a:path w="1492250" h="485775" extrusionOk="0">
                      <a:moveTo>
                        <a:pt x="636123" y="129076"/>
                      </a:moveTo>
                      <a:lnTo>
                        <a:pt x="443346" y="129076"/>
                      </a:lnTo>
                      <a:lnTo>
                        <a:pt x="443346" y="202676"/>
                      </a:lnTo>
                      <a:lnTo>
                        <a:pt x="600447" y="202676"/>
                      </a:lnTo>
                      <a:lnTo>
                        <a:pt x="622558" y="203481"/>
                      </a:lnTo>
                      <a:lnTo>
                        <a:pt x="666970" y="215536"/>
                      </a:lnTo>
                      <a:lnTo>
                        <a:pt x="685634" y="260102"/>
                      </a:lnTo>
                      <a:lnTo>
                        <a:pt x="685634" y="269004"/>
                      </a:lnTo>
                      <a:lnTo>
                        <a:pt x="561846" y="269004"/>
                      </a:lnTo>
                      <a:lnTo>
                        <a:pt x="526436" y="270657"/>
                      </a:lnTo>
                      <a:lnTo>
                        <a:pt x="471885" y="283871"/>
                      </a:lnTo>
                      <a:lnTo>
                        <a:pt x="438380" y="310782"/>
                      </a:lnTo>
                      <a:lnTo>
                        <a:pt x="421972" y="354353"/>
                      </a:lnTo>
                      <a:lnTo>
                        <a:pt x="419922" y="382559"/>
                      </a:lnTo>
                      <a:lnTo>
                        <a:pt x="421702" y="405761"/>
                      </a:lnTo>
                      <a:lnTo>
                        <a:pt x="435960" y="443732"/>
                      </a:lnTo>
                      <a:lnTo>
                        <a:pt x="464262" y="470197"/>
                      </a:lnTo>
                      <a:lnTo>
                        <a:pt x="505112" y="483559"/>
                      </a:lnTo>
                      <a:lnTo>
                        <a:pt x="530151" y="485229"/>
                      </a:lnTo>
                      <a:lnTo>
                        <a:pt x="783003" y="485229"/>
                      </a:lnTo>
                      <a:lnTo>
                        <a:pt x="783003" y="413613"/>
                      </a:lnTo>
                      <a:lnTo>
                        <a:pt x="568454" y="413613"/>
                      </a:lnTo>
                      <a:lnTo>
                        <a:pt x="554245" y="413146"/>
                      </a:lnTo>
                      <a:lnTo>
                        <a:pt x="519785" y="395912"/>
                      </a:lnTo>
                      <a:lnTo>
                        <a:pt x="517268" y="379933"/>
                      </a:lnTo>
                      <a:lnTo>
                        <a:pt x="518051" y="369701"/>
                      </a:lnTo>
                      <a:lnTo>
                        <a:pt x="547480" y="342225"/>
                      </a:lnTo>
                      <a:lnTo>
                        <a:pt x="575371" y="339989"/>
                      </a:lnTo>
                      <a:lnTo>
                        <a:pt x="783003" y="339989"/>
                      </a:lnTo>
                      <a:lnTo>
                        <a:pt x="783003" y="262087"/>
                      </a:lnTo>
                      <a:lnTo>
                        <a:pt x="773763" y="204198"/>
                      </a:lnTo>
                      <a:lnTo>
                        <a:pt x="746042" y="162561"/>
                      </a:lnTo>
                      <a:lnTo>
                        <a:pt x="700078" y="137447"/>
                      </a:lnTo>
                      <a:lnTo>
                        <a:pt x="670351" y="131169"/>
                      </a:lnTo>
                      <a:lnTo>
                        <a:pt x="636123" y="129076"/>
                      </a:lnTo>
                      <a:close/>
                    </a:path>
                    <a:path w="1492250" h="485775" extrusionOk="0">
                      <a:moveTo>
                        <a:pt x="783003" y="339989"/>
                      </a:moveTo>
                      <a:lnTo>
                        <a:pt x="686288" y="339989"/>
                      </a:lnTo>
                      <a:lnTo>
                        <a:pt x="686288" y="413613"/>
                      </a:lnTo>
                      <a:lnTo>
                        <a:pt x="783003" y="413613"/>
                      </a:lnTo>
                      <a:lnTo>
                        <a:pt x="783003" y="339989"/>
                      </a:lnTo>
                      <a:close/>
                    </a:path>
                    <a:path w="1492250" h="485775" extrusionOk="0">
                      <a:moveTo>
                        <a:pt x="990315" y="200026"/>
                      </a:moveTo>
                      <a:lnTo>
                        <a:pt x="896249" y="200026"/>
                      </a:lnTo>
                      <a:lnTo>
                        <a:pt x="896249" y="373658"/>
                      </a:lnTo>
                      <a:lnTo>
                        <a:pt x="903171" y="421232"/>
                      </a:lnTo>
                      <a:lnTo>
                        <a:pt x="923953" y="456332"/>
                      </a:lnTo>
                      <a:lnTo>
                        <a:pt x="957789" y="478012"/>
                      </a:lnTo>
                      <a:lnTo>
                        <a:pt x="1003851" y="485229"/>
                      </a:lnTo>
                      <a:lnTo>
                        <a:pt x="1089669" y="485229"/>
                      </a:lnTo>
                      <a:lnTo>
                        <a:pt x="1089669" y="414278"/>
                      </a:lnTo>
                      <a:lnTo>
                        <a:pt x="1051044" y="414278"/>
                      </a:lnTo>
                      <a:lnTo>
                        <a:pt x="1035474" y="413315"/>
                      </a:lnTo>
                      <a:lnTo>
                        <a:pt x="997922" y="389732"/>
                      </a:lnTo>
                      <a:lnTo>
                        <a:pt x="990315" y="343958"/>
                      </a:lnTo>
                      <a:lnTo>
                        <a:pt x="990315" y="200026"/>
                      </a:lnTo>
                      <a:close/>
                    </a:path>
                    <a:path w="1492250" h="485775" extrusionOk="0">
                      <a:moveTo>
                        <a:pt x="1089669" y="129076"/>
                      </a:moveTo>
                      <a:lnTo>
                        <a:pt x="829876" y="129076"/>
                      </a:lnTo>
                      <a:lnTo>
                        <a:pt x="829876" y="200026"/>
                      </a:lnTo>
                      <a:lnTo>
                        <a:pt x="1089669" y="200026"/>
                      </a:lnTo>
                      <a:lnTo>
                        <a:pt x="1089669" y="129076"/>
                      </a:lnTo>
                      <a:close/>
                    </a:path>
                    <a:path w="1492250" h="485775" extrusionOk="0">
                      <a:moveTo>
                        <a:pt x="990315" y="0"/>
                      </a:moveTo>
                      <a:lnTo>
                        <a:pt x="896249" y="0"/>
                      </a:lnTo>
                      <a:lnTo>
                        <a:pt x="896249" y="129076"/>
                      </a:lnTo>
                      <a:lnTo>
                        <a:pt x="990315" y="129076"/>
                      </a:lnTo>
                      <a:lnTo>
                        <a:pt x="990315" y="0"/>
                      </a:lnTo>
                      <a:close/>
                    </a:path>
                    <a:path w="1492250" h="485775" extrusionOk="0">
                      <a:moveTo>
                        <a:pt x="1345171" y="129076"/>
                      </a:moveTo>
                      <a:lnTo>
                        <a:pt x="1152394" y="129076"/>
                      </a:lnTo>
                      <a:lnTo>
                        <a:pt x="1152394" y="202676"/>
                      </a:lnTo>
                      <a:lnTo>
                        <a:pt x="1309518" y="202676"/>
                      </a:lnTo>
                      <a:lnTo>
                        <a:pt x="1331622" y="203481"/>
                      </a:lnTo>
                      <a:lnTo>
                        <a:pt x="1376018" y="215536"/>
                      </a:lnTo>
                      <a:lnTo>
                        <a:pt x="1394670" y="260102"/>
                      </a:lnTo>
                      <a:lnTo>
                        <a:pt x="1394670" y="269004"/>
                      </a:lnTo>
                      <a:lnTo>
                        <a:pt x="1270882" y="269004"/>
                      </a:lnTo>
                      <a:lnTo>
                        <a:pt x="1235484" y="270657"/>
                      </a:lnTo>
                      <a:lnTo>
                        <a:pt x="1180939" y="283871"/>
                      </a:lnTo>
                      <a:lnTo>
                        <a:pt x="1147427" y="310782"/>
                      </a:lnTo>
                      <a:lnTo>
                        <a:pt x="1130991" y="354353"/>
                      </a:lnTo>
                      <a:lnTo>
                        <a:pt x="1128935" y="382559"/>
                      </a:lnTo>
                      <a:lnTo>
                        <a:pt x="1130720" y="405761"/>
                      </a:lnTo>
                      <a:lnTo>
                        <a:pt x="1144997" y="443732"/>
                      </a:lnTo>
                      <a:lnTo>
                        <a:pt x="1173315" y="470197"/>
                      </a:lnTo>
                      <a:lnTo>
                        <a:pt x="1214158" y="483559"/>
                      </a:lnTo>
                      <a:lnTo>
                        <a:pt x="1239187" y="485229"/>
                      </a:lnTo>
                      <a:lnTo>
                        <a:pt x="1492063" y="485229"/>
                      </a:lnTo>
                      <a:lnTo>
                        <a:pt x="1492063" y="413613"/>
                      </a:lnTo>
                      <a:lnTo>
                        <a:pt x="1277478" y="413613"/>
                      </a:lnTo>
                      <a:lnTo>
                        <a:pt x="1263287" y="413146"/>
                      </a:lnTo>
                      <a:lnTo>
                        <a:pt x="1228838" y="395912"/>
                      </a:lnTo>
                      <a:lnTo>
                        <a:pt x="1226316" y="379933"/>
                      </a:lnTo>
                      <a:lnTo>
                        <a:pt x="1227099" y="369701"/>
                      </a:lnTo>
                      <a:lnTo>
                        <a:pt x="1256523" y="342225"/>
                      </a:lnTo>
                      <a:lnTo>
                        <a:pt x="1284419" y="339989"/>
                      </a:lnTo>
                      <a:lnTo>
                        <a:pt x="1492063" y="339989"/>
                      </a:lnTo>
                      <a:lnTo>
                        <a:pt x="1492063" y="262087"/>
                      </a:lnTo>
                      <a:lnTo>
                        <a:pt x="1482819" y="204198"/>
                      </a:lnTo>
                      <a:lnTo>
                        <a:pt x="1455079" y="162561"/>
                      </a:lnTo>
                      <a:lnTo>
                        <a:pt x="1409124" y="137447"/>
                      </a:lnTo>
                      <a:lnTo>
                        <a:pt x="1379395" y="131169"/>
                      </a:lnTo>
                      <a:lnTo>
                        <a:pt x="1345171" y="129076"/>
                      </a:lnTo>
                      <a:close/>
                    </a:path>
                    <a:path w="1492250" h="485775" extrusionOk="0">
                      <a:moveTo>
                        <a:pt x="1492063" y="339989"/>
                      </a:moveTo>
                      <a:lnTo>
                        <a:pt x="1395347" y="339989"/>
                      </a:lnTo>
                      <a:lnTo>
                        <a:pt x="1395347" y="413613"/>
                      </a:lnTo>
                      <a:lnTo>
                        <a:pt x="1492063" y="413613"/>
                      </a:lnTo>
                      <a:lnTo>
                        <a:pt x="1492063" y="339989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15"/>
                <p:cNvSpPr/>
                <p:nvPr/>
              </p:nvSpPr>
              <p:spPr>
                <a:xfrm>
                  <a:off x="10983599" y="876588"/>
                  <a:ext cx="825871" cy="15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90" h="273050" extrusionOk="0">
                      <a:moveTo>
                        <a:pt x="44876" y="4508"/>
                      </a:moveTo>
                      <a:lnTo>
                        <a:pt x="0" y="4508"/>
                      </a:lnTo>
                      <a:lnTo>
                        <a:pt x="0" y="268442"/>
                      </a:lnTo>
                      <a:lnTo>
                        <a:pt x="211934" y="268442"/>
                      </a:lnTo>
                      <a:lnTo>
                        <a:pt x="211934" y="237309"/>
                      </a:lnTo>
                      <a:lnTo>
                        <a:pt x="44876" y="237309"/>
                      </a:lnTo>
                      <a:lnTo>
                        <a:pt x="44876" y="4508"/>
                      </a:lnTo>
                      <a:close/>
                    </a:path>
                    <a:path w="1494790" h="273050" extrusionOk="0">
                      <a:moveTo>
                        <a:pt x="511567" y="4508"/>
                      </a:moveTo>
                      <a:lnTo>
                        <a:pt x="266308" y="4508"/>
                      </a:lnTo>
                      <a:lnTo>
                        <a:pt x="266308" y="268442"/>
                      </a:lnTo>
                      <a:lnTo>
                        <a:pt x="519425" y="268442"/>
                      </a:lnTo>
                      <a:lnTo>
                        <a:pt x="519425" y="237309"/>
                      </a:lnTo>
                      <a:lnTo>
                        <a:pt x="311184" y="237309"/>
                      </a:lnTo>
                      <a:lnTo>
                        <a:pt x="311184" y="147442"/>
                      </a:lnTo>
                      <a:lnTo>
                        <a:pt x="498845" y="147442"/>
                      </a:lnTo>
                      <a:lnTo>
                        <a:pt x="498845" y="116480"/>
                      </a:lnTo>
                      <a:lnTo>
                        <a:pt x="311184" y="116480"/>
                      </a:lnTo>
                      <a:lnTo>
                        <a:pt x="311184" y="35618"/>
                      </a:lnTo>
                      <a:lnTo>
                        <a:pt x="511567" y="35618"/>
                      </a:lnTo>
                      <a:lnTo>
                        <a:pt x="511567" y="4508"/>
                      </a:lnTo>
                      <a:close/>
                    </a:path>
                    <a:path w="1494790" h="273050" extrusionOk="0">
                      <a:moveTo>
                        <a:pt x="722790" y="4508"/>
                      </a:moveTo>
                      <a:lnTo>
                        <a:pt x="674449" y="4508"/>
                      </a:lnTo>
                      <a:lnTo>
                        <a:pt x="544192" y="268442"/>
                      </a:lnTo>
                      <a:lnTo>
                        <a:pt x="591844" y="268442"/>
                      </a:lnTo>
                      <a:lnTo>
                        <a:pt x="629103" y="188486"/>
                      </a:lnTo>
                      <a:lnTo>
                        <a:pt x="819553" y="188486"/>
                      </a:lnTo>
                      <a:lnTo>
                        <a:pt x="804596" y="160049"/>
                      </a:lnTo>
                      <a:lnTo>
                        <a:pt x="642043" y="160049"/>
                      </a:lnTo>
                      <a:lnTo>
                        <a:pt x="679302" y="82628"/>
                      </a:lnTo>
                      <a:lnTo>
                        <a:pt x="684863" y="70103"/>
                      </a:lnTo>
                      <a:lnTo>
                        <a:pt x="689761" y="57517"/>
                      </a:lnTo>
                      <a:lnTo>
                        <a:pt x="694001" y="44880"/>
                      </a:lnTo>
                      <a:lnTo>
                        <a:pt x="697587" y="32200"/>
                      </a:lnTo>
                      <a:lnTo>
                        <a:pt x="737354" y="32200"/>
                      </a:lnTo>
                      <a:lnTo>
                        <a:pt x="722790" y="4508"/>
                      </a:lnTo>
                      <a:close/>
                    </a:path>
                    <a:path w="1494790" h="273050" extrusionOk="0">
                      <a:moveTo>
                        <a:pt x="819553" y="188486"/>
                      </a:moveTo>
                      <a:lnTo>
                        <a:pt x="770901" y="188486"/>
                      </a:lnTo>
                      <a:lnTo>
                        <a:pt x="810477" y="268442"/>
                      </a:lnTo>
                      <a:lnTo>
                        <a:pt x="861605" y="268442"/>
                      </a:lnTo>
                      <a:lnTo>
                        <a:pt x="819553" y="188486"/>
                      </a:lnTo>
                      <a:close/>
                    </a:path>
                    <a:path w="1494790" h="273050" extrusionOk="0">
                      <a:moveTo>
                        <a:pt x="737354" y="32200"/>
                      </a:moveTo>
                      <a:lnTo>
                        <a:pt x="697587" y="32200"/>
                      </a:lnTo>
                      <a:lnTo>
                        <a:pt x="702038" y="43665"/>
                      </a:lnTo>
                      <a:lnTo>
                        <a:pt x="707529" y="56617"/>
                      </a:lnTo>
                      <a:lnTo>
                        <a:pt x="714063" y="71048"/>
                      </a:lnTo>
                      <a:lnTo>
                        <a:pt x="721643" y="86953"/>
                      </a:lnTo>
                      <a:lnTo>
                        <a:pt x="757044" y="160049"/>
                      </a:lnTo>
                      <a:lnTo>
                        <a:pt x="804596" y="160049"/>
                      </a:lnTo>
                      <a:lnTo>
                        <a:pt x="737354" y="32200"/>
                      </a:lnTo>
                      <a:close/>
                    </a:path>
                    <a:path w="1494790" h="273050" extrusionOk="0">
                      <a:moveTo>
                        <a:pt x="1014347" y="4508"/>
                      </a:moveTo>
                      <a:lnTo>
                        <a:pt x="897499" y="4508"/>
                      </a:lnTo>
                      <a:lnTo>
                        <a:pt x="897499" y="268442"/>
                      </a:lnTo>
                      <a:lnTo>
                        <a:pt x="1019888" y="268442"/>
                      </a:lnTo>
                      <a:lnTo>
                        <a:pt x="1034822" y="268163"/>
                      </a:lnTo>
                      <a:lnTo>
                        <a:pt x="1074366" y="263922"/>
                      </a:lnTo>
                      <a:lnTo>
                        <a:pt x="1114860" y="250696"/>
                      </a:lnTo>
                      <a:lnTo>
                        <a:pt x="1134559" y="237309"/>
                      </a:lnTo>
                      <a:lnTo>
                        <a:pt x="942364" y="237309"/>
                      </a:lnTo>
                      <a:lnTo>
                        <a:pt x="942364" y="35618"/>
                      </a:lnTo>
                      <a:lnTo>
                        <a:pt x="1135701" y="35618"/>
                      </a:lnTo>
                      <a:lnTo>
                        <a:pt x="1124438" y="27175"/>
                      </a:lnTo>
                      <a:lnTo>
                        <a:pt x="1088752" y="11424"/>
                      </a:lnTo>
                      <a:lnTo>
                        <a:pt x="1049196" y="5453"/>
                      </a:lnTo>
                      <a:lnTo>
                        <a:pt x="1032937" y="4744"/>
                      </a:lnTo>
                      <a:lnTo>
                        <a:pt x="1014347" y="4508"/>
                      </a:lnTo>
                      <a:close/>
                    </a:path>
                    <a:path w="1494790" h="273050" extrusionOk="0">
                      <a:moveTo>
                        <a:pt x="1135701" y="35618"/>
                      </a:moveTo>
                      <a:lnTo>
                        <a:pt x="1013625" y="35618"/>
                      </a:lnTo>
                      <a:lnTo>
                        <a:pt x="1032269" y="35963"/>
                      </a:lnTo>
                      <a:lnTo>
                        <a:pt x="1048162" y="36989"/>
                      </a:lnTo>
                      <a:lnTo>
                        <a:pt x="1094806" y="52273"/>
                      </a:lnTo>
                      <a:lnTo>
                        <a:pt x="1121797" y="83166"/>
                      </a:lnTo>
                      <a:lnTo>
                        <a:pt x="1131631" y="134479"/>
                      </a:lnTo>
                      <a:lnTo>
                        <a:pt x="1131074" y="148870"/>
                      </a:lnTo>
                      <a:lnTo>
                        <a:pt x="1117825" y="195301"/>
                      </a:lnTo>
                      <a:lnTo>
                        <a:pt x="1084568" y="226583"/>
                      </a:lnTo>
                      <a:lnTo>
                        <a:pt x="1044726" y="236090"/>
                      </a:lnTo>
                      <a:lnTo>
                        <a:pt x="1014783" y="237309"/>
                      </a:lnTo>
                      <a:lnTo>
                        <a:pt x="1134559" y="237309"/>
                      </a:lnTo>
                      <a:lnTo>
                        <a:pt x="1164037" y="199446"/>
                      </a:lnTo>
                      <a:lnTo>
                        <a:pt x="1177343" y="149632"/>
                      </a:lnTo>
                      <a:lnTo>
                        <a:pt x="1177907" y="135029"/>
                      </a:lnTo>
                      <a:lnTo>
                        <a:pt x="1177071" y="117876"/>
                      </a:lnTo>
                      <a:lnTo>
                        <a:pt x="1164600" y="72292"/>
                      </a:lnTo>
                      <a:lnTo>
                        <a:pt x="1137023" y="36609"/>
                      </a:lnTo>
                      <a:lnTo>
                        <a:pt x="1135701" y="35618"/>
                      </a:lnTo>
                      <a:close/>
                    </a:path>
                    <a:path w="1494790" h="273050" extrusionOk="0">
                      <a:moveTo>
                        <a:pt x="1266753" y="180777"/>
                      </a:moveTo>
                      <a:lnTo>
                        <a:pt x="1224400" y="183657"/>
                      </a:lnTo>
                      <a:lnTo>
                        <a:pt x="1225917" y="196543"/>
                      </a:lnTo>
                      <a:lnTo>
                        <a:pt x="1229526" y="208739"/>
                      </a:lnTo>
                      <a:lnTo>
                        <a:pt x="1252723" y="240899"/>
                      </a:lnTo>
                      <a:lnTo>
                        <a:pt x="1291829" y="262488"/>
                      </a:lnTo>
                      <a:lnTo>
                        <a:pt x="1346922" y="272306"/>
                      </a:lnTo>
                      <a:lnTo>
                        <a:pt x="1368997" y="272962"/>
                      </a:lnTo>
                      <a:lnTo>
                        <a:pt x="1386780" y="272306"/>
                      </a:lnTo>
                      <a:lnTo>
                        <a:pt x="1434373" y="262580"/>
                      </a:lnTo>
                      <a:lnTo>
                        <a:pt x="1470317" y="242406"/>
                      </a:lnTo>
                      <a:lnTo>
                        <a:pt x="1471084" y="241622"/>
                      </a:lnTo>
                      <a:lnTo>
                        <a:pt x="1366932" y="241622"/>
                      </a:lnTo>
                      <a:lnTo>
                        <a:pt x="1352828" y="241133"/>
                      </a:lnTo>
                      <a:lnTo>
                        <a:pt x="1314875" y="233798"/>
                      </a:lnTo>
                      <a:lnTo>
                        <a:pt x="1280736" y="213264"/>
                      </a:lnTo>
                      <a:lnTo>
                        <a:pt x="1268746" y="190235"/>
                      </a:lnTo>
                      <a:lnTo>
                        <a:pt x="1266753" y="180777"/>
                      </a:lnTo>
                      <a:close/>
                    </a:path>
                    <a:path w="1494790" h="273050" extrusionOk="0">
                      <a:moveTo>
                        <a:pt x="1356734" y="0"/>
                      </a:moveTo>
                      <a:lnTo>
                        <a:pt x="1308891" y="5057"/>
                      </a:lnTo>
                      <a:lnTo>
                        <a:pt x="1269867" y="20077"/>
                      </a:lnTo>
                      <a:lnTo>
                        <a:pt x="1241005" y="53397"/>
                      </a:lnTo>
                      <a:lnTo>
                        <a:pt x="1237363" y="72751"/>
                      </a:lnTo>
                      <a:lnTo>
                        <a:pt x="1238107" y="81614"/>
                      </a:lnTo>
                      <a:lnTo>
                        <a:pt x="1264281" y="119071"/>
                      </a:lnTo>
                      <a:lnTo>
                        <a:pt x="1311230" y="138168"/>
                      </a:lnTo>
                      <a:lnTo>
                        <a:pt x="1372261" y="150731"/>
                      </a:lnTo>
                      <a:lnTo>
                        <a:pt x="1389429" y="154231"/>
                      </a:lnTo>
                      <a:lnTo>
                        <a:pt x="1429635" y="166563"/>
                      </a:lnTo>
                      <a:lnTo>
                        <a:pt x="1451144" y="188486"/>
                      </a:lnTo>
                      <a:lnTo>
                        <a:pt x="1451144" y="204959"/>
                      </a:lnTo>
                      <a:lnTo>
                        <a:pt x="1421471" y="232434"/>
                      </a:lnTo>
                      <a:lnTo>
                        <a:pt x="1379391" y="241248"/>
                      </a:lnTo>
                      <a:lnTo>
                        <a:pt x="1366932" y="241622"/>
                      </a:lnTo>
                      <a:lnTo>
                        <a:pt x="1471084" y="241622"/>
                      </a:lnTo>
                      <a:lnTo>
                        <a:pt x="1493435" y="204286"/>
                      </a:lnTo>
                      <a:lnTo>
                        <a:pt x="1494403" y="193889"/>
                      </a:lnTo>
                      <a:lnTo>
                        <a:pt x="1493522" y="183576"/>
                      </a:lnTo>
                      <a:lnTo>
                        <a:pt x="1472267" y="148573"/>
                      </a:lnTo>
                      <a:lnTo>
                        <a:pt x="1436587" y="129443"/>
                      </a:lnTo>
                      <a:lnTo>
                        <a:pt x="1386692" y="117275"/>
                      </a:lnTo>
                      <a:lnTo>
                        <a:pt x="1361484" y="112614"/>
                      </a:lnTo>
                      <a:lnTo>
                        <a:pt x="1336729" y="107826"/>
                      </a:lnTo>
                      <a:lnTo>
                        <a:pt x="1293814" y="93813"/>
                      </a:lnTo>
                      <a:lnTo>
                        <a:pt x="1280622" y="70400"/>
                      </a:lnTo>
                      <a:lnTo>
                        <a:pt x="1281785" y="62503"/>
                      </a:lnTo>
                      <a:lnTo>
                        <a:pt x="1323408" y="33674"/>
                      </a:lnTo>
                      <a:lnTo>
                        <a:pt x="1358604" y="30766"/>
                      </a:lnTo>
                      <a:lnTo>
                        <a:pt x="1461102" y="30766"/>
                      </a:lnTo>
                      <a:lnTo>
                        <a:pt x="1458998" y="28647"/>
                      </a:lnTo>
                      <a:lnTo>
                        <a:pt x="1423257" y="9429"/>
                      </a:lnTo>
                      <a:lnTo>
                        <a:pt x="1375048" y="589"/>
                      </a:lnTo>
                      <a:lnTo>
                        <a:pt x="1356734" y="0"/>
                      </a:lnTo>
                      <a:close/>
                    </a:path>
                    <a:path w="1494790" h="273050" extrusionOk="0">
                      <a:moveTo>
                        <a:pt x="1461102" y="30766"/>
                      </a:moveTo>
                      <a:lnTo>
                        <a:pt x="1358604" y="30766"/>
                      </a:lnTo>
                      <a:lnTo>
                        <a:pt x="1376956" y="31568"/>
                      </a:lnTo>
                      <a:lnTo>
                        <a:pt x="1392919" y="33971"/>
                      </a:lnTo>
                      <a:lnTo>
                        <a:pt x="1433588" y="59406"/>
                      </a:lnTo>
                      <a:lnTo>
                        <a:pt x="1441198" y="81378"/>
                      </a:lnTo>
                      <a:lnTo>
                        <a:pt x="1484239" y="78831"/>
                      </a:lnTo>
                      <a:lnTo>
                        <a:pt x="1482761" y="67535"/>
                      </a:lnTo>
                      <a:lnTo>
                        <a:pt x="1479493" y="56843"/>
                      </a:lnTo>
                      <a:lnTo>
                        <a:pt x="1474431" y="46758"/>
                      </a:lnTo>
                      <a:lnTo>
                        <a:pt x="1467571" y="37282"/>
                      </a:lnTo>
                      <a:lnTo>
                        <a:pt x="1461102" y="3076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3" name="Google Shape;673;p15"/>
              <p:cNvSpPr/>
              <p:nvPr/>
            </p:nvSpPr>
            <p:spPr>
              <a:xfrm>
                <a:off x="7935060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5"/>
              <p:cNvSpPr/>
              <p:nvPr/>
            </p:nvSpPr>
            <p:spPr>
              <a:xfrm>
                <a:off x="10273841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5" name="Google Shape;675;p15"/>
              <p:cNvGrpSpPr/>
              <p:nvPr/>
            </p:nvGrpSpPr>
            <p:grpSpPr>
              <a:xfrm>
                <a:off x="6676223" y="232242"/>
                <a:ext cx="959888" cy="940585"/>
                <a:chOff x="715379" y="449977"/>
                <a:chExt cx="1736725" cy="1701800"/>
              </a:xfrm>
            </p:grpSpPr>
            <p:sp>
              <p:nvSpPr>
                <p:cNvPr id="676" name="Google Shape;676;p15"/>
                <p:cNvSpPr/>
                <p:nvPr/>
              </p:nvSpPr>
              <p:spPr>
                <a:xfrm>
                  <a:off x="715379" y="449977"/>
                  <a:ext cx="1736725" cy="17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725" h="1701800" extrusionOk="0">
                      <a:moveTo>
                        <a:pt x="1736426" y="0"/>
                      </a:moveTo>
                      <a:lnTo>
                        <a:pt x="0" y="0"/>
                      </a:lnTo>
                      <a:lnTo>
                        <a:pt x="0" y="1701450"/>
                      </a:lnTo>
                      <a:lnTo>
                        <a:pt x="1736426" y="1701450"/>
                      </a:lnTo>
                      <a:lnTo>
                        <a:pt x="1736426" y="0"/>
                      </a:lnTo>
                      <a:close/>
                    </a:path>
                  </a:pathLst>
                </a:custGeom>
                <a:solidFill>
                  <a:srgbClr val="BD171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" name="Google Shape;677;p15"/>
                <p:cNvSpPr/>
                <p:nvPr/>
              </p:nvSpPr>
              <p:spPr>
                <a:xfrm>
                  <a:off x="1235717" y="668052"/>
                  <a:ext cx="699135" cy="1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135" h="199390" extrusionOk="0">
                      <a:moveTo>
                        <a:pt x="455093" y="0"/>
                      </a:moveTo>
                      <a:lnTo>
                        <a:pt x="243732" y="0"/>
                      </a:lnTo>
                      <a:lnTo>
                        <a:pt x="243732" y="199178"/>
                      </a:lnTo>
                      <a:lnTo>
                        <a:pt x="455093" y="199178"/>
                      </a:lnTo>
                      <a:lnTo>
                        <a:pt x="455093" y="171199"/>
                      </a:lnTo>
                      <a:lnTo>
                        <a:pt x="299289" y="171199"/>
                      </a:lnTo>
                      <a:lnTo>
                        <a:pt x="299289" y="28047"/>
                      </a:lnTo>
                      <a:lnTo>
                        <a:pt x="455093" y="28047"/>
                      </a:lnTo>
                      <a:lnTo>
                        <a:pt x="455093" y="0"/>
                      </a:lnTo>
                      <a:close/>
                    </a:path>
                    <a:path w="699135" h="199390" extrusionOk="0">
                      <a:moveTo>
                        <a:pt x="455093" y="28047"/>
                      </a:moveTo>
                      <a:lnTo>
                        <a:pt x="349464" y="28047"/>
                      </a:lnTo>
                      <a:lnTo>
                        <a:pt x="375707" y="30988"/>
                      </a:lnTo>
                      <a:lnTo>
                        <a:pt x="388879" y="35959"/>
                      </a:lnTo>
                      <a:lnTo>
                        <a:pt x="392964" y="46553"/>
                      </a:lnTo>
                      <a:lnTo>
                        <a:pt x="392022" y="64827"/>
                      </a:lnTo>
                      <a:lnTo>
                        <a:pt x="391926" y="67325"/>
                      </a:lnTo>
                      <a:lnTo>
                        <a:pt x="391728" y="78528"/>
                      </a:lnTo>
                      <a:lnTo>
                        <a:pt x="389752" y="85572"/>
                      </a:lnTo>
                      <a:lnTo>
                        <a:pt x="384300" y="90183"/>
                      </a:lnTo>
                      <a:lnTo>
                        <a:pt x="373658" y="95052"/>
                      </a:lnTo>
                      <a:lnTo>
                        <a:pt x="392401" y="100211"/>
                      </a:lnTo>
                      <a:lnTo>
                        <a:pt x="401903" y="105657"/>
                      </a:lnTo>
                      <a:lnTo>
                        <a:pt x="405095" y="114742"/>
                      </a:lnTo>
                      <a:lnTo>
                        <a:pt x="404906" y="130819"/>
                      </a:lnTo>
                      <a:lnTo>
                        <a:pt x="404154" y="154241"/>
                      </a:lnTo>
                      <a:lnTo>
                        <a:pt x="398893" y="166255"/>
                      </a:lnTo>
                      <a:lnTo>
                        <a:pt x="384614" y="170645"/>
                      </a:lnTo>
                      <a:lnTo>
                        <a:pt x="356806" y="171199"/>
                      </a:lnTo>
                      <a:lnTo>
                        <a:pt x="455093" y="171199"/>
                      </a:lnTo>
                      <a:lnTo>
                        <a:pt x="455093" y="28047"/>
                      </a:lnTo>
                      <a:close/>
                    </a:path>
                    <a:path w="699135" h="199390" extrusionOk="0">
                      <a:moveTo>
                        <a:pt x="351678" y="109976"/>
                      </a:moveTo>
                      <a:lnTo>
                        <a:pt x="324732" y="109976"/>
                      </a:lnTo>
                      <a:lnTo>
                        <a:pt x="324732" y="149082"/>
                      </a:lnTo>
                      <a:lnTo>
                        <a:pt x="351678" y="149082"/>
                      </a:lnTo>
                      <a:lnTo>
                        <a:pt x="355887" y="148944"/>
                      </a:lnTo>
                      <a:lnTo>
                        <a:pt x="365146" y="147018"/>
                      </a:lnTo>
                      <a:lnTo>
                        <a:pt x="374405" y="141034"/>
                      </a:lnTo>
                      <a:lnTo>
                        <a:pt x="378613" y="128720"/>
                      </a:lnTo>
                      <a:lnTo>
                        <a:pt x="378302" y="125759"/>
                      </a:lnTo>
                      <a:lnTo>
                        <a:pt x="375539" y="119262"/>
                      </a:lnTo>
                      <a:lnTo>
                        <a:pt x="367579" y="112808"/>
                      </a:lnTo>
                      <a:lnTo>
                        <a:pt x="351678" y="109976"/>
                      </a:lnTo>
                      <a:close/>
                    </a:path>
                    <a:path w="699135" h="199390" extrusionOk="0">
                      <a:moveTo>
                        <a:pt x="345289" y="50336"/>
                      </a:moveTo>
                      <a:lnTo>
                        <a:pt x="324732" y="50336"/>
                      </a:lnTo>
                      <a:lnTo>
                        <a:pt x="324732" y="87366"/>
                      </a:lnTo>
                      <a:lnTo>
                        <a:pt x="342237" y="87366"/>
                      </a:lnTo>
                      <a:lnTo>
                        <a:pt x="345915" y="87007"/>
                      </a:lnTo>
                      <a:lnTo>
                        <a:pt x="354007" y="84740"/>
                      </a:lnTo>
                      <a:lnTo>
                        <a:pt x="362099" y="78776"/>
                      </a:lnTo>
                      <a:lnTo>
                        <a:pt x="365777" y="67325"/>
                      </a:lnTo>
                      <a:lnTo>
                        <a:pt x="365574" y="64827"/>
                      </a:lnTo>
                      <a:lnTo>
                        <a:pt x="363530" y="59248"/>
                      </a:lnTo>
                      <a:lnTo>
                        <a:pt x="357487" y="53460"/>
                      </a:lnTo>
                      <a:lnTo>
                        <a:pt x="345289" y="50336"/>
                      </a:lnTo>
                      <a:close/>
                    </a:path>
                    <a:path w="699135" h="199390" extrusionOk="0">
                      <a:moveTo>
                        <a:pt x="211360" y="0"/>
                      </a:moveTo>
                      <a:lnTo>
                        <a:pt x="0" y="0"/>
                      </a:lnTo>
                      <a:lnTo>
                        <a:pt x="0" y="199178"/>
                      </a:lnTo>
                      <a:lnTo>
                        <a:pt x="211360" y="199178"/>
                      </a:lnTo>
                      <a:lnTo>
                        <a:pt x="211360" y="171199"/>
                      </a:lnTo>
                      <a:lnTo>
                        <a:pt x="55556" y="171199"/>
                      </a:lnTo>
                      <a:lnTo>
                        <a:pt x="55556" y="28047"/>
                      </a:lnTo>
                      <a:lnTo>
                        <a:pt x="211360" y="28047"/>
                      </a:lnTo>
                      <a:lnTo>
                        <a:pt x="211360" y="0"/>
                      </a:lnTo>
                      <a:close/>
                    </a:path>
                    <a:path w="699135" h="199390" extrusionOk="0">
                      <a:moveTo>
                        <a:pt x="211360" y="28047"/>
                      </a:moveTo>
                      <a:lnTo>
                        <a:pt x="105731" y="28047"/>
                      </a:lnTo>
                      <a:lnTo>
                        <a:pt x="131967" y="30988"/>
                      </a:lnTo>
                      <a:lnTo>
                        <a:pt x="145137" y="35959"/>
                      </a:lnTo>
                      <a:lnTo>
                        <a:pt x="149224" y="46553"/>
                      </a:lnTo>
                      <a:lnTo>
                        <a:pt x="148289" y="64827"/>
                      </a:lnTo>
                      <a:lnTo>
                        <a:pt x="148193" y="67325"/>
                      </a:lnTo>
                      <a:lnTo>
                        <a:pt x="147989" y="78528"/>
                      </a:lnTo>
                      <a:lnTo>
                        <a:pt x="146012" y="85572"/>
                      </a:lnTo>
                      <a:lnTo>
                        <a:pt x="140565" y="90183"/>
                      </a:lnTo>
                      <a:lnTo>
                        <a:pt x="129936" y="95052"/>
                      </a:lnTo>
                      <a:lnTo>
                        <a:pt x="148666" y="100211"/>
                      </a:lnTo>
                      <a:lnTo>
                        <a:pt x="158163" y="105657"/>
                      </a:lnTo>
                      <a:lnTo>
                        <a:pt x="161356" y="114742"/>
                      </a:lnTo>
                      <a:lnTo>
                        <a:pt x="161173" y="130819"/>
                      </a:lnTo>
                      <a:lnTo>
                        <a:pt x="160421" y="154241"/>
                      </a:lnTo>
                      <a:lnTo>
                        <a:pt x="155162" y="166255"/>
                      </a:lnTo>
                      <a:lnTo>
                        <a:pt x="140886" y="170645"/>
                      </a:lnTo>
                      <a:lnTo>
                        <a:pt x="113085" y="171199"/>
                      </a:lnTo>
                      <a:lnTo>
                        <a:pt x="211360" y="171199"/>
                      </a:lnTo>
                      <a:lnTo>
                        <a:pt x="211360" y="28047"/>
                      </a:lnTo>
                      <a:close/>
                    </a:path>
                    <a:path w="699135" h="199390" extrusionOk="0">
                      <a:moveTo>
                        <a:pt x="107945" y="109976"/>
                      </a:moveTo>
                      <a:lnTo>
                        <a:pt x="80999" y="109976"/>
                      </a:lnTo>
                      <a:lnTo>
                        <a:pt x="80999" y="149082"/>
                      </a:lnTo>
                      <a:lnTo>
                        <a:pt x="107945" y="149082"/>
                      </a:lnTo>
                      <a:lnTo>
                        <a:pt x="112156" y="148944"/>
                      </a:lnTo>
                      <a:lnTo>
                        <a:pt x="121419" y="147018"/>
                      </a:lnTo>
                      <a:lnTo>
                        <a:pt x="130681" y="141034"/>
                      </a:lnTo>
                      <a:lnTo>
                        <a:pt x="134891" y="128720"/>
                      </a:lnTo>
                      <a:lnTo>
                        <a:pt x="134579" y="125769"/>
                      </a:lnTo>
                      <a:lnTo>
                        <a:pt x="131812" y="119268"/>
                      </a:lnTo>
                      <a:lnTo>
                        <a:pt x="123848" y="112810"/>
                      </a:lnTo>
                      <a:lnTo>
                        <a:pt x="107945" y="109976"/>
                      </a:lnTo>
                      <a:close/>
                    </a:path>
                    <a:path w="699135" h="199390" extrusionOk="0">
                      <a:moveTo>
                        <a:pt x="101556" y="50336"/>
                      </a:moveTo>
                      <a:lnTo>
                        <a:pt x="80999" y="50336"/>
                      </a:lnTo>
                      <a:lnTo>
                        <a:pt x="80999" y="87366"/>
                      </a:lnTo>
                      <a:lnTo>
                        <a:pt x="98504" y="87366"/>
                      </a:lnTo>
                      <a:lnTo>
                        <a:pt x="102182" y="87007"/>
                      </a:lnTo>
                      <a:lnTo>
                        <a:pt x="110274" y="84740"/>
                      </a:lnTo>
                      <a:lnTo>
                        <a:pt x="118366" y="78776"/>
                      </a:lnTo>
                      <a:lnTo>
                        <a:pt x="122044" y="67325"/>
                      </a:lnTo>
                      <a:lnTo>
                        <a:pt x="121841" y="64827"/>
                      </a:lnTo>
                      <a:lnTo>
                        <a:pt x="119797" y="59248"/>
                      </a:lnTo>
                      <a:lnTo>
                        <a:pt x="113754" y="53460"/>
                      </a:lnTo>
                      <a:lnTo>
                        <a:pt x="101556" y="50336"/>
                      </a:lnTo>
                      <a:close/>
                    </a:path>
                    <a:path w="699135" h="199390" extrusionOk="0">
                      <a:moveTo>
                        <a:pt x="698826" y="0"/>
                      </a:moveTo>
                      <a:lnTo>
                        <a:pt x="487465" y="0"/>
                      </a:lnTo>
                      <a:lnTo>
                        <a:pt x="487465" y="199178"/>
                      </a:lnTo>
                      <a:lnTo>
                        <a:pt x="698826" y="199178"/>
                      </a:lnTo>
                      <a:lnTo>
                        <a:pt x="698826" y="179918"/>
                      </a:lnTo>
                      <a:lnTo>
                        <a:pt x="612663" y="179918"/>
                      </a:lnTo>
                      <a:lnTo>
                        <a:pt x="592976" y="176840"/>
                      </a:lnTo>
                      <a:lnTo>
                        <a:pt x="538739" y="156024"/>
                      </a:lnTo>
                      <a:lnTo>
                        <a:pt x="519310" y="99594"/>
                      </a:lnTo>
                      <a:lnTo>
                        <a:pt x="519157" y="69175"/>
                      </a:lnTo>
                      <a:lnTo>
                        <a:pt x="524799" y="51800"/>
                      </a:lnTo>
                      <a:lnTo>
                        <a:pt x="541359" y="40957"/>
                      </a:lnTo>
                      <a:lnTo>
                        <a:pt x="573960" y="30135"/>
                      </a:lnTo>
                      <a:lnTo>
                        <a:pt x="583091" y="26846"/>
                      </a:lnTo>
                      <a:lnTo>
                        <a:pt x="590523" y="25416"/>
                      </a:lnTo>
                      <a:lnTo>
                        <a:pt x="698826" y="25416"/>
                      </a:lnTo>
                      <a:lnTo>
                        <a:pt x="698826" y="0"/>
                      </a:lnTo>
                      <a:close/>
                    </a:path>
                    <a:path w="699135" h="199390" extrusionOk="0">
                      <a:moveTo>
                        <a:pt x="698826" y="132425"/>
                      </a:moveTo>
                      <a:lnTo>
                        <a:pt x="657001" y="132425"/>
                      </a:lnTo>
                      <a:lnTo>
                        <a:pt x="657001" y="159819"/>
                      </a:lnTo>
                      <a:lnTo>
                        <a:pt x="631074" y="174430"/>
                      </a:lnTo>
                      <a:lnTo>
                        <a:pt x="612663" y="179918"/>
                      </a:lnTo>
                      <a:lnTo>
                        <a:pt x="698826" y="179918"/>
                      </a:lnTo>
                      <a:lnTo>
                        <a:pt x="698826" y="132425"/>
                      </a:lnTo>
                      <a:close/>
                    </a:path>
                    <a:path w="699135" h="199390" extrusionOk="0">
                      <a:moveTo>
                        <a:pt x="601388" y="48581"/>
                      </a:moveTo>
                      <a:lnTo>
                        <a:pt x="554514" y="54175"/>
                      </a:lnTo>
                      <a:lnTo>
                        <a:pt x="545763" y="99594"/>
                      </a:lnTo>
                      <a:lnTo>
                        <a:pt x="545615" y="127318"/>
                      </a:lnTo>
                      <a:lnTo>
                        <a:pt x="551292" y="141831"/>
                      </a:lnTo>
                      <a:lnTo>
                        <a:pt x="567947" y="147875"/>
                      </a:lnTo>
                      <a:lnTo>
                        <a:pt x="600734" y="150195"/>
                      </a:lnTo>
                      <a:lnTo>
                        <a:pt x="615054" y="151537"/>
                      </a:lnTo>
                      <a:lnTo>
                        <a:pt x="625689" y="150133"/>
                      </a:lnTo>
                      <a:lnTo>
                        <a:pt x="637913" y="144318"/>
                      </a:lnTo>
                      <a:lnTo>
                        <a:pt x="657001" y="132425"/>
                      </a:lnTo>
                      <a:lnTo>
                        <a:pt x="698826" y="132425"/>
                      </a:lnTo>
                      <a:lnTo>
                        <a:pt x="698826" y="64756"/>
                      </a:lnTo>
                      <a:lnTo>
                        <a:pt x="655694" y="64756"/>
                      </a:lnTo>
                      <a:lnTo>
                        <a:pt x="640327" y="55579"/>
                      </a:lnTo>
                      <a:lnTo>
                        <a:pt x="629547" y="50835"/>
                      </a:lnTo>
                      <a:lnTo>
                        <a:pt x="618265" y="49008"/>
                      </a:lnTo>
                      <a:lnTo>
                        <a:pt x="601388" y="48581"/>
                      </a:lnTo>
                      <a:close/>
                    </a:path>
                    <a:path w="699135" h="199390" extrusionOk="0">
                      <a:moveTo>
                        <a:pt x="698826" y="25416"/>
                      </a:moveTo>
                      <a:lnTo>
                        <a:pt x="590523" y="25416"/>
                      </a:lnTo>
                      <a:lnTo>
                        <a:pt x="600208" y="25545"/>
                      </a:lnTo>
                      <a:lnTo>
                        <a:pt x="616094" y="26934"/>
                      </a:lnTo>
                      <a:lnTo>
                        <a:pt x="625811" y="28009"/>
                      </a:lnTo>
                      <a:lnTo>
                        <a:pt x="633175" y="29553"/>
                      </a:lnTo>
                      <a:lnTo>
                        <a:pt x="641899" y="32632"/>
                      </a:lnTo>
                      <a:lnTo>
                        <a:pt x="655694" y="38314"/>
                      </a:lnTo>
                      <a:lnTo>
                        <a:pt x="655694" y="64756"/>
                      </a:lnTo>
                      <a:lnTo>
                        <a:pt x="698826" y="64756"/>
                      </a:lnTo>
                      <a:lnTo>
                        <a:pt x="698826" y="25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8" name="Google Shape;678;p15"/>
                <p:cNvSpPr/>
                <p:nvPr/>
              </p:nvSpPr>
              <p:spPr>
                <a:xfrm>
                  <a:off x="1140755" y="943620"/>
                  <a:ext cx="186300" cy="221100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9" name="Google Shape;679;p15"/>
                <p:cNvSpPr/>
                <p:nvPr/>
              </p:nvSpPr>
              <p:spPr>
                <a:xfrm>
                  <a:off x="1378267" y="943622"/>
                  <a:ext cx="468630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" h="221615" extrusionOk="0">
                      <a:moveTo>
                        <a:pt x="153797" y="187972"/>
                      </a:moveTo>
                      <a:lnTo>
                        <a:pt x="39293" y="187972"/>
                      </a:lnTo>
                      <a:lnTo>
                        <a:pt x="39293" y="123202"/>
                      </a:lnTo>
                      <a:lnTo>
                        <a:pt x="136156" y="123202"/>
                      </a:lnTo>
                      <a:lnTo>
                        <a:pt x="136156" y="90182"/>
                      </a:lnTo>
                      <a:lnTo>
                        <a:pt x="39293" y="90182"/>
                      </a:lnTo>
                      <a:lnTo>
                        <a:pt x="39293" y="33032"/>
                      </a:lnTo>
                      <a:lnTo>
                        <a:pt x="147916" y="33032"/>
                      </a:lnTo>
                      <a:lnTo>
                        <a:pt x="147916" y="12"/>
                      </a:lnTo>
                      <a:lnTo>
                        <a:pt x="0" y="12"/>
                      </a:lnTo>
                      <a:lnTo>
                        <a:pt x="0" y="33032"/>
                      </a:lnTo>
                      <a:lnTo>
                        <a:pt x="0" y="90182"/>
                      </a:lnTo>
                      <a:lnTo>
                        <a:pt x="0" y="123202"/>
                      </a:lnTo>
                      <a:lnTo>
                        <a:pt x="0" y="187972"/>
                      </a:lnTo>
                      <a:lnTo>
                        <a:pt x="0" y="220992"/>
                      </a:lnTo>
                      <a:lnTo>
                        <a:pt x="153797" y="220992"/>
                      </a:lnTo>
                      <a:lnTo>
                        <a:pt x="153797" y="187972"/>
                      </a:lnTo>
                      <a:close/>
                    </a:path>
                    <a:path w="468630" h="221615" extrusionOk="0">
                      <a:moveTo>
                        <a:pt x="468617" y="0"/>
                      </a:moveTo>
                      <a:lnTo>
                        <a:pt x="427151" y="0"/>
                      </a:lnTo>
                      <a:lnTo>
                        <a:pt x="422605" y="22288"/>
                      </a:lnTo>
                      <a:lnTo>
                        <a:pt x="408266" y="89128"/>
                      </a:lnTo>
                      <a:lnTo>
                        <a:pt x="398056" y="133286"/>
                      </a:lnTo>
                      <a:lnTo>
                        <a:pt x="387235" y="176682"/>
                      </a:lnTo>
                      <a:lnTo>
                        <a:pt x="375932" y="134912"/>
                      </a:lnTo>
                      <a:lnTo>
                        <a:pt x="359575" y="72237"/>
                      </a:lnTo>
                      <a:lnTo>
                        <a:pt x="343903" y="9283"/>
                      </a:lnTo>
                      <a:lnTo>
                        <a:pt x="305219" y="9283"/>
                      </a:lnTo>
                      <a:lnTo>
                        <a:pt x="294779" y="51676"/>
                      </a:lnTo>
                      <a:lnTo>
                        <a:pt x="278396" y="115277"/>
                      </a:lnTo>
                      <a:lnTo>
                        <a:pt x="261302" y="179158"/>
                      </a:lnTo>
                      <a:lnTo>
                        <a:pt x="250380" y="135369"/>
                      </a:lnTo>
                      <a:lnTo>
                        <a:pt x="239941" y="90678"/>
                      </a:lnTo>
                      <a:lnTo>
                        <a:pt x="235038" y="67945"/>
                      </a:lnTo>
                      <a:lnTo>
                        <a:pt x="221056" y="0"/>
                      </a:lnTo>
                      <a:lnTo>
                        <a:pt x="178663" y="0"/>
                      </a:lnTo>
                      <a:lnTo>
                        <a:pt x="192354" y="56083"/>
                      </a:lnTo>
                      <a:lnTo>
                        <a:pt x="206819" y="111696"/>
                      </a:lnTo>
                      <a:lnTo>
                        <a:pt x="222059" y="166789"/>
                      </a:lnTo>
                      <a:lnTo>
                        <a:pt x="238086" y="221259"/>
                      </a:lnTo>
                      <a:lnTo>
                        <a:pt x="279552" y="221259"/>
                      </a:lnTo>
                      <a:lnTo>
                        <a:pt x="290842" y="181559"/>
                      </a:lnTo>
                      <a:lnTo>
                        <a:pt x="323469" y="61887"/>
                      </a:lnTo>
                      <a:lnTo>
                        <a:pt x="339610" y="121767"/>
                      </a:lnTo>
                      <a:lnTo>
                        <a:pt x="367741" y="221259"/>
                      </a:lnTo>
                      <a:lnTo>
                        <a:pt x="409206" y="221259"/>
                      </a:lnTo>
                      <a:lnTo>
                        <a:pt x="424980" y="166789"/>
                      </a:lnTo>
                      <a:lnTo>
                        <a:pt x="440143" y="111696"/>
                      </a:lnTo>
                      <a:lnTo>
                        <a:pt x="454685" y="56083"/>
                      </a:lnTo>
                      <a:lnTo>
                        <a:pt x="4686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0" name="Google Shape;680;p15"/>
                <p:cNvSpPr/>
                <p:nvPr/>
              </p:nvSpPr>
              <p:spPr>
                <a:xfrm>
                  <a:off x="1868016" y="938963"/>
                  <a:ext cx="158400" cy="2304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1" name="Google Shape;681;p15"/>
                <p:cNvSpPr/>
                <p:nvPr/>
              </p:nvSpPr>
              <p:spPr>
                <a:xfrm>
                  <a:off x="1127648" y="1548271"/>
                  <a:ext cx="262255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55" h="173355" extrusionOk="0">
                      <a:moveTo>
                        <a:pt x="262029" y="0"/>
                      </a:moveTo>
                      <a:lnTo>
                        <a:pt x="237607" y="0"/>
                      </a:lnTo>
                      <a:lnTo>
                        <a:pt x="190792" y="118293"/>
                      </a:lnTo>
                      <a:lnTo>
                        <a:pt x="142956" y="0"/>
                      </a:lnTo>
                      <a:lnTo>
                        <a:pt x="119566" y="0"/>
                      </a:lnTo>
                      <a:lnTo>
                        <a:pt x="71994" y="118293"/>
                      </a:lnTo>
                      <a:lnTo>
                        <a:pt x="24674" y="0"/>
                      </a:lnTo>
                      <a:lnTo>
                        <a:pt x="0" y="0"/>
                      </a:lnTo>
                      <a:lnTo>
                        <a:pt x="69470" y="173160"/>
                      </a:lnTo>
                      <a:lnTo>
                        <a:pt x="74254" y="173160"/>
                      </a:lnTo>
                      <a:lnTo>
                        <a:pt x="131141" y="32727"/>
                      </a:lnTo>
                      <a:lnTo>
                        <a:pt x="187511" y="173160"/>
                      </a:lnTo>
                      <a:lnTo>
                        <a:pt x="192295" y="173160"/>
                      </a:lnTo>
                      <a:lnTo>
                        <a:pt x="2620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2" name="Google Shape;682;p15"/>
                <p:cNvSpPr/>
                <p:nvPr/>
              </p:nvSpPr>
              <p:spPr>
                <a:xfrm>
                  <a:off x="1391221" y="1546008"/>
                  <a:ext cx="184500" cy="1761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15"/>
                <p:cNvSpPr/>
                <p:nvPr/>
              </p:nvSpPr>
              <p:spPr>
                <a:xfrm>
                  <a:off x="1606425" y="1547918"/>
                  <a:ext cx="253500" cy="1719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4" name="Google Shape;684;p15"/>
                <p:cNvSpPr/>
                <p:nvPr/>
              </p:nvSpPr>
              <p:spPr>
                <a:xfrm>
                  <a:off x="1881483" y="1548260"/>
                  <a:ext cx="158100" cy="1716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5" name="Google Shape;685;p15"/>
                <p:cNvSpPr/>
                <p:nvPr/>
              </p:nvSpPr>
              <p:spPr>
                <a:xfrm>
                  <a:off x="1150931" y="1763974"/>
                  <a:ext cx="97200" cy="1761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6" name="Google Shape;686;p15"/>
                <p:cNvSpPr/>
                <p:nvPr/>
              </p:nvSpPr>
              <p:spPr>
                <a:xfrm>
                  <a:off x="1275003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69" y="148590"/>
                      </a:moveTo>
                      <a:lnTo>
                        <a:pt x="24676" y="148590"/>
                      </a:lnTo>
                      <a:lnTo>
                        <a:pt x="24676" y="95250"/>
                      </a:lnTo>
                      <a:lnTo>
                        <a:pt x="94881" y="95250"/>
                      </a:lnTo>
                      <a:lnTo>
                        <a:pt x="94881" y="73660"/>
                      </a:lnTo>
                      <a:lnTo>
                        <a:pt x="24676" y="73660"/>
                      </a:lnTo>
                      <a:lnTo>
                        <a:pt x="24676" y="21590"/>
                      </a:lnTo>
                      <a:lnTo>
                        <a:pt x="97409" y="21590"/>
                      </a:lnTo>
                      <a:lnTo>
                        <a:pt x="97409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69" y="171450"/>
                      </a:lnTo>
                      <a:lnTo>
                        <a:pt x="99669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7" name="Google Shape;687;p15"/>
                <p:cNvSpPr/>
                <p:nvPr/>
              </p:nvSpPr>
              <p:spPr>
                <a:xfrm>
                  <a:off x="1401364" y="1766237"/>
                  <a:ext cx="264600" cy="1731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8" name="Google Shape;688;p15"/>
                <p:cNvSpPr/>
                <p:nvPr/>
              </p:nvSpPr>
              <p:spPr>
                <a:xfrm>
                  <a:off x="1685046" y="1766217"/>
                  <a:ext cx="24764" cy="17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4" h="172085" extrusionOk="0">
                      <a:moveTo>
                        <a:pt x="24674" y="0"/>
                      </a:moveTo>
                      <a:lnTo>
                        <a:pt x="0" y="0"/>
                      </a:lnTo>
                      <a:lnTo>
                        <a:pt x="0" y="171669"/>
                      </a:lnTo>
                      <a:lnTo>
                        <a:pt x="24674" y="171669"/>
                      </a:lnTo>
                      <a:lnTo>
                        <a:pt x="246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9" name="Google Shape;689;p15"/>
                <p:cNvSpPr/>
                <p:nvPr/>
              </p:nvSpPr>
              <p:spPr>
                <a:xfrm>
                  <a:off x="1740921" y="1763977"/>
                  <a:ext cx="154800" cy="176100"/>
                </a:xfrm>
                <a:prstGeom prst="rect">
                  <a:avLst/>
                </a:prstGeom>
                <a:blipFill rotWithShape="1">
                  <a:blip r:embed="rId11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0" name="Google Shape;690;p15"/>
                <p:cNvSpPr/>
                <p:nvPr/>
              </p:nvSpPr>
              <p:spPr>
                <a:xfrm>
                  <a:off x="1925904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56" y="148590"/>
                      </a:moveTo>
                      <a:lnTo>
                        <a:pt x="24663" y="148590"/>
                      </a:lnTo>
                      <a:lnTo>
                        <a:pt x="24663" y="95250"/>
                      </a:lnTo>
                      <a:lnTo>
                        <a:pt x="94869" y="95250"/>
                      </a:lnTo>
                      <a:lnTo>
                        <a:pt x="94869" y="73660"/>
                      </a:lnTo>
                      <a:lnTo>
                        <a:pt x="24663" y="73660"/>
                      </a:lnTo>
                      <a:lnTo>
                        <a:pt x="24663" y="21590"/>
                      </a:lnTo>
                      <a:lnTo>
                        <a:pt x="97396" y="21590"/>
                      </a:lnTo>
                      <a:lnTo>
                        <a:pt x="97396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56" y="171450"/>
                      </a:lnTo>
                      <a:lnTo>
                        <a:pt x="99656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1" name="Google Shape;691;p15"/>
                <p:cNvSpPr/>
                <p:nvPr/>
              </p:nvSpPr>
              <p:spPr>
                <a:xfrm>
                  <a:off x="1127648" y="1347109"/>
                  <a:ext cx="9124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94" h="120000" extrusionOk="0">
                      <a:moveTo>
                        <a:pt x="0" y="0"/>
                      </a:moveTo>
                      <a:lnTo>
                        <a:pt x="911896" y="0"/>
                      </a:lnTo>
                    </a:path>
                  </a:pathLst>
                </a:custGeom>
                <a:noFill/>
                <a:ln w="134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692" name="Google Shape;692;p15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8100690" y="439353"/>
                <a:ext cx="2024416" cy="6133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93" name="Google Shape;693;p1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84645" y="784985"/>
              <a:ext cx="2771396" cy="178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4" name="Google Shape;694;p15"/>
          <p:cNvPicPr preferRelativeResize="0"/>
          <p:nvPr/>
        </p:nvPicPr>
        <p:blipFill rotWithShape="1">
          <a:blip r:embed="rId14">
            <a:alphaModFix/>
          </a:blip>
          <a:srcRect l="49898" t="29329" r="27005" b="30305"/>
          <a:stretch/>
        </p:blipFill>
        <p:spPr>
          <a:xfrm rot="-5400000">
            <a:off x="8335798" y="4351617"/>
            <a:ext cx="475947" cy="1175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6"/>
          <p:cNvSpPr txBox="1"/>
          <p:nvPr/>
        </p:nvSpPr>
        <p:spPr>
          <a:xfrm>
            <a:off x="668081" y="983100"/>
            <a:ext cx="6855300" cy="7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0" name="Google Shape;700;p16"/>
          <p:cNvPicPr preferRelativeResize="0"/>
          <p:nvPr/>
        </p:nvPicPr>
        <p:blipFill rotWithShape="1">
          <a:blip r:embed="rId3">
            <a:alphaModFix/>
          </a:blip>
          <a:srcRect l="49897" t="29329" r="27002" b="30302"/>
          <a:stretch/>
        </p:blipFill>
        <p:spPr>
          <a:xfrm rot="-5400000">
            <a:off x="8335799" y="4351615"/>
            <a:ext cx="475947" cy="1175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1" name="Google Shape;701;p16"/>
          <p:cNvGrpSpPr/>
          <p:nvPr/>
        </p:nvGrpSpPr>
        <p:grpSpPr>
          <a:xfrm>
            <a:off x="280540" y="148426"/>
            <a:ext cx="2086490" cy="573851"/>
            <a:chOff x="374053" y="197901"/>
            <a:chExt cx="2781986" cy="765135"/>
          </a:xfrm>
        </p:grpSpPr>
        <p:grpSp>
          <p:nvGrpSpPr>
            <p:cNvPr id="702" name="Google Shape;702;p16"/>
            <p:cNvGrpSpPr/>
            <p:nvPr/>
          </p:nvGrpSpPr>
          <p:grpSpPr>
            <a:xfrm>
              <a:off x="374053" y="197901"/>
              <a:ext cx="2762714" cy="506223"/>
              <a:chOff x="6676223" y="232242"/>
              <a:chExt cx="5133247" cy="940585"/>
            </a:xfrm>
          </p:grpSpPr>
          <p:grpSp>
            <p:nvGrpSpPr>
              <p:cNvPr id="703" name="Google Shape;703;p16"/>
              <p:cNvGrpSpPr/>
              <p:nvPr/>
            </p:nvGrpSpPr>
            <p:grpSpPr>
              <a:xfrm>
                <a:off x="10456026" y="522865"/>
                <a:ext cx="1353444" cy="504583"/>
                <a:chOff x="10456026" y="522865"/>
                <a:chExt cx="1353444" cy="504583"/>
              </a:xfrm>
            </p:grpSpPr>
            <p:grpSp>
              <p:nvGrpSpPr>
                <p:cNvPr id="704" name="Google Shape;704;p16"/>
                <p:cNvGrpSpPr/>
                <p:nvPr/>
              </p:nvGrpSpPr>
              <p:grpSpPr>
                <a:xfrm>
                  <a:off x="11314887" y="522865"/>
                  <a:ext cx="494509" cy="320473"/>
                  <a:chOff x="9108110" y="975804"/>
                  <a:chExt cx="894715" cy="579831"/>
                </a:xfrm>
              </p:grpSpPr>
              <p:sp>
                <p:nvSpPr>
                  <p:cNvPr id="705" name="Google Shape;705;p16"/>
                  <p:cNvSpPr/>
                  <p:nvPr/>
                </p:nvSpPr>
                <p:spPr>
                  <a:xfrm>
                    <a:off x="9292196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10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10" y="334213"/>
                        </a:lnTo>
                        <a:lnTo>
                          <a:pt x="157810" y="242519"/>
                        </a:lnTo>
                        <a:close/>
                      </a:path>
                      <a:path w="158115" h="334644" extrusionOk="0">
                        <a:moveTo>
                          <a:pt x="157810" y="121285"/>
                        </a:moveTo>
                        <a:lnTo>
                          <a:pt x="0" y="121285"/>
                        </a:lnTo>
                        <a:lnTo>
                          <a:pt x="0" y="212991"/>
                        </a:lnTo>
                        <a:lnTo>
                          <a:pt x="157810" y="212991"/>
                        </a:lnTo>
                        <a:lnTo>
                          <a:pt x="157810" y="121285"/>
                        </a:lnTo>
                        <a:close/>
                      </a:path>
                      <a:path w="158115" h="334644" extrusionOk="0">
                        <a:moveTo>
                          <a:pt x="157810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10" y="91732"/>
                        </a:lnTo>
                        <a:lnTo>
                          <a:pt x="157810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6" name="Google Shape;706;p16"/>
                  <p:cNvSpPr/>
                  <p:nvPr/>
                </p:nvSpPr>
                <p:spPr>
                  <a:xfrm>
                    <a:off x="9476346" y="1339532"/>
                    <a:ext cx="158115" cy="213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213359" extrusionOk="0">
                        <a:moveTo>
                          <a:pt x="157835" y="121234"/>
                        </a:moveTo>
                        <a:lnTo>
                          <a:pt x="0" y="121234"/>
                        </a:lnTo>
                        <a:lnTo>
                          <a:pt x="0" y="212928"/>
                        </a:lnTo>
                        <a:lnTo>
                          <a:pt x="157835" y="212928"/>
                        </a:lnTo>
                        <a:lnTo>
                          <a:pt x="157835" y="121234"/>
                        </a:lnTo>
                        <a:close/>
                      </a:path>
                      <a:path w="158115" h="213359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06"/>
                        </a:lnTo>
                        <a:lnTo>
                          <a:pt x="157835" y="91706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7" name="Google Shape;707;p16"/>
                  <p:cNvSpPr/>
                  <p:nvPr/>
                </p:nvSpPr>
                <p:spPr>
                  <a:xfrm>
                    <a:off x="9660445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35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35" y="334213"/>
                        </a:lnTo>
                        <a:lnTo>
                          <a:pt x="157835" y="242519"/>
                        </a:lnTo>
                        <a:close/>
                      </a:path>
                      <a:path w="158115" h="334644" extrusionOk="0">
                        <a:moveTo>
                          <a:pt x="157835" y="121272"/>
                        </a:moveTo>
                        <a:lnTo>
                          <a:pt x="0" y="121272"/>
                        </a:lnTo>
                        <a:lnTo>
                          <a:pt x="0" y="212979"/>
                        </a:lnTo>
                        <a:lnTo>
                          <a:pt x="157835" y="212979"/>
                        </a:lnTo>
                        <a:lnTo>
                          <a:pt x="157835" y="121272"/>
                        </a:lnTo>
                        <a:close/>
                      </a:path>
                      <a:path w="158115" h="334644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35" y="91732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8" name="Google Shape;708;p16"/>
                  <p:cNvSpPr/>
                  <p:nvPr/>
                </p:nvSpPr>
                <p:spPr>
                  <a:xfrm>
                    <a:off x="9844621" y="1097000"/>
                    <a:ext cx="158115" cy="45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455930" extrusionOk="0">
                        <a:moveTo>
                          <a:pt x="157784" y="363766"/>
                        </a:moveTo>
                        <a:lnTo>
                          <a:pt x="0" y="363766"/>
                        </a:lnTo>
                        <a:lnTo>
                          <a:pt x="0" y="455460"/>
                        </a:lnTo>
                        <a:lnTo>
                          <a:pt x="157784" y="455460"/>
                        </a:lnTo>
                        <a:lnTo>
                          <a:pt x="157784" y="363766"/>
                        </a:lnTo>
                        <a:close/>
                      </a:path>
                      <a:path w="158115" h="455930" extrusionOk="0">
                        <a:moveTo>
                          <a:pt x="157784" y="242519"/>
                        </a:moveTo>
                        <a:lnTo>
                          <a:pt x="0" y="242519"/>
                        </a:lnTo>
                        <a:lnTo>
                          <a:pt x="0" y="334225"/>
                        </a:lnTo>
                        <a:lnTo>
                          <a:pt x="157784" y="334225"/>
                        </a:lnTo>
                        <a:lnTo>
                          <a:pt x="157784" y="242519"/>
                        </a:lnTo>
                        <a:close/>
                      </a:path>
                      <a:path w="158115" h="455930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44"/>
                        </a:lnTo>
                        <a:lnTo>
                          <a:pt x="157784" y="91744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9" name="Google Shape;709;p16"/>
                  <p:cNvSpPr/>
                  <p:nvPr/>
                </p:nvSpPr>
                <p:spPr>
                  <a:xfrm>
                    <a:off x="9660450" y="1096998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789" y="0"/>
                        </a:moveTo>
                        <a:lnTo>
                          <a:pt x="0" y="0"/>
                        </a:lnTo>
                        <a:lnTo>
                          <a:pt x="0" y="91736"/>
                        </a:lnTo>
                        <a:lnTo>
                          <a:pt x="157789" y="91736"/>
                        </a:lnTo>
                        <a:lnTo>
                          <a:pt x="157789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0" name="Google Shape;710;p16"/>
                  <p:cNvSpPr/>
                  <p:nvPr/>
                </p:nvSpPr>
                <p:spPr>
                  <a:xfrm>
                    <a:off x="9844621" y="975804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784" y="242404"/>
                        </a:moveTo>
                        <a:lnTo>
                          <a:pt x="0" y="242404"/>
                        </a:lnTo>
                        <a:lnTo>
                          <a:pt x="0" y="334149"/>
                        </a:lnTo>
                        <a:lnTo>
                          <a:pt x="157784" y="334149"/>
                        </a:lnTo>
                        <a:lnTo>
                          <a:pt x="157784" y="242404"/>
                        </a:lnTo>
                        <a:close/>
                      </a:path>
                      <a:path w="158115" h="334644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784" y="91732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1" name="Google Shape;711;p16"/>
                  <p:cNvSpPr/>
                  <p:nvPr/>
                </p:nvSpPr>
                <p:spPr>
                  <a:xfrm>
                    <a:off x="9292247" y="1552460"/>
                    <a:ext cx="526415" cy="1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15" h="1905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1308"/>
                        </a:lnTo>
                        <a:lnTo>
                          <a:pt x="157784" y="1308"/>
                        </a:lnTo>
                        <a:lnTo>
                          <a:pt x="157784" y="0"/>
                        </a:lnTo>
                        <a:close/>
                      </a:path>
                      <a:path w="526415" h="1905" extrusionOk="0">
                        <a:moveTo>
                          <a:pt x="341922" y="0"/>
                        </a:moveTo>
                        <a:lnTo>
                          <a:pt x="184099" y="0"/>
                        </a:lnTo>
                        <a:lnTo>
                          <a:pt x="184099" y="1308"/>
                        </a:lnTo>
                        <a:lnTo>
                          <a:pt x="341922" y="1308"/>
                        </a:lnTo>
                        <a:lnTo>
                          <a:pt x="341922" y="0"/>
                        </a:lnTo>
                        <a:close/>
                      </a:path>
                      <a:path w="526415" h="1905" extrusionOk="0">
                        <a:moveTo>
                          <a:pt x="526034" y="0"/>
                        </a:moveTo>
                        <a:lnTo>
                          <a:pt x="368185" y="0"/>
                        </a:lnTo>
                        <a:lnTo>
                          <a:pt x="368185" y="1308"/>
                        </a:lnTo>
                        <a:lnTo>
                          <a:pt x="526034" y="1308"/>
                        </a:lnTo>
                        <a:lnTo>
                          <a:pt x="526034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2" name="Google Shape;712;p16"/>
                  <p:cNvSpPr/>
                  <p:nvPr/>
                </p:nvSpPr>
                <p:spPr>
                  <a:xfrm>
                    <a:off x="9108113" y="1462087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858" y="0"/>
                        </a:moveTo>
                        <a:lnTo>
                          <a:pt x="0" y="0"/>
                        </a:lnTo>
                        <a:lnTo>
                          <a:pt x="0" y="91713"/>
                        </a:lnTo>
                        <a:lnTo>
                          <a:pt x="157858" y="91713"/>
                        </a:lnTo>
                        <a:lnTo>
                          <a:pt x="157858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3" name="Google Shape;713;p16"/>
                  <p:cNvSpPr/>
                  <p:nvPr/>
                </p:nvSpPr>
                <p:spPr>
                  <a:xfrm>
                    <a:off x="9108110" y="1552460"/>
                    <a:ext cx="89471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715" h="3175" extrusionOk="0">
                        <a:moveTo>
                          <a:pt x="157861" y="1320"/>
                        </a:moveTo>
                        <a:lnTo>
                          <a:pt x="0" y="1320"/>
                        </a:lnTo>
                        <a:lnTo>
                          <a:pt x="0" y="2679"/>
                        </a:lnTo>
                        <a:lnTo>
                          <a:pt x="157861" y="2679"/>
                        </a:lnTo>
                        <a:lnTo>
                          <a:pt x="157861" y="1320"/>
                        </a:lnTo>
                        <a:close/>
                      </a:path>
                      <a:path w="894715" h="3175" extrusionOk="0">
                        <a:moveTo>
                          <a:pt x="894295" y="0"/>
                        </a:moveTo>
                        <a:lnTo>
                          <a:pt x="736511" y="0"/>
                        </a:lnTo>
                        <a:lnTo>
                          <a:pt x="736511" y="1308"/>
                        </a:lnTo>
                        <a:lnTo>
                          <a:pt x="894295" y="1308"/>
                        </a:lnTo>
                        <a:lnTo>
                          <a:pt x="894295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14" name="Google Shape;714;p16"/>
                <p:cNvSpPr/>
                <p:nvPr/>
              </p:nvSpPr>
              <p:spPr>
                <a:xfrm>
                  <a:off x="10456026" y="574912"/>
                  <a:ext cx="824468" cy="26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0" h="485775" extrusionOk="0">
                      <a:moveTo>
                        <a:pt x="354202" y="0"/>
                      </a:moveTo>
                      <a:lnTo>
                        <a:pt x="260458" y="0"/>
                      </a:lnTo>
                      <a:lnTo>
                        <a:pt x="260458" y="129076"/>
                      </a:lnTo>
                      <a:lnTo>
                        <a:pt x="179917" y="129076"/>
                      </a:lnTo>
                      <a:lnTo>
                        <a:pt x="131931" y="132250"/>
                      </a:lnTo>
                      <a:lnTo>
                        <a:pt x="94260" y="141775"/>
                      </a:lnTo>
                      <a:lnTo>
                        <a:pt x="50793" y="170216"/>
                      </a:lnTo>
                      <a:lnTo>
                        <a:pt x="21643" y="209575"/>
                      </a:lnTo>
                      <a:lnTo>
                        <a:pt x="5400" y="252976"/>
                      </a:lnTo>
                      <a:lnTo>
                        <a:pt x="0" y="302707"/>
                      </a:lnTo>
                      <a:lnTo>
                        <a:pt x="2870" y="343419"/>
                      </a:lnTo>
                      <a:lnTo>
                        <a:pt x="25818" y="410591"/>
                      </a:lnTo>
                      <a:lnTo>
                        <a:pt x="71085" y="458123"/>
                      </a:lnTo>
                      <a:lnTo>
                        <a:pt x="134967" y="482216"/>
                      </a:lnTo>
                      <a:lnTo>
                        <a:pt x="173654" y="485229"/>
                      </a:lnTo>
                      <a:lnTo>
                        <a:pt x="354202" y="485229"/>
                      </a:lnTo>
                      <a:lnTo>
                        <a:pt x="354202" y="409001"/>
                      </a:lnTo>
                      <a:lnTo>
                        <a:pt x="196103" y="409001"/>
                      </a:lnTo>
                      <a:lnTo>
                        <a:pt x="171334" y="407586"/>
                      </a:lnTo>
                      <a:lnTo>
                        <a:pt x="133620" y="396278"/>
                      </a:lnTo>
                      <a:lnTo>
                        <a:pt x="104212" y="355884"/>
                      </a:lnTo>
                      <a:lnTo>
                        <a:pt x="98722" y="309624"/>
                      </a:lnTo>
                      <a:lnTo>
                        <a:pt x="100217" y="283730"/>
                      </a:lnTo>
                      <a:lnTo>
                        <a:pt x="112176" y="243878"/>
                      </a:lnTo>
                      <a:lnTo>
                        <a:pt x="154868" y="211957"/>
                      </a:lnTo>
                      <a:lnTo>
                        <a:pt x="203674" y="205969"/>
                      </a:lnTo>
                      <a:lnTo>
                        <a:pt x="354202" y="205969"/>
                      </a:lnTo>
                      <a:lnTo>
                        <a:pt x="354202" y="0"/>
                      </a:lnTo>
                      <a:close/>
                    </a:path>
                    <a:path w="1492250" h="485775" extrusionOk="0">
                      <a:moveTo>
                        <a:pt x="354202" y="205969"/>
                      </a:moveTo>
                      <a:lnTo>
                        <a:pt x="260458" y="205969"/>
                      </a:lnTo>
                      <a:lnTo>
                        <a:pt x="260458" y="409001"/>
                      </a:lnTo>
                      <a:lnTo>
                        <a:pt x="354202" y="409001"/>
                      </a:lnTo>
                      <a:lnTo>
                        <a:pt x="354202" y="205969"/>
                      </a:lnTo>
                      <a:close/>
                    </a:path>
                    <a:path w="1492250" h="485775" extrusionOk="0">
                      <a:moveTo>
                        <a:pt x="636123" y="129076"/>
                      </a:moveTo>
                      <a:lnTo>
                        <a:pt x="443346" y="129076"/>
                      </a:lnTo>
                      <a:lnTo>
                        <a:pt x="443346" y="202676"/>
                      </a:lnTo>
                      <a:lnTo>
                        <a:pt x="600447" y="202676"/>
                      </a:lnTo>
                      <a:lnTo>
                        <a:pt x="622558" y="203481"/>
                      </a:lnTo>
                      <a:lnTo>
                        <a:pt x="666970" y="215536"/>
                      </a:lnTo>
                      <a:lnTo>
                        <a:pt x="685634" y="260102"/>
                      </a:lnTo>
                      <a:lnTo>
                        <a:pt x="685634" y="269004"/>
                      </a:lnTo>
                      <a:lnTo>
                        <a:pt x="561846" y="269004"/>
                      </a:lnTo>
                      <a:lnTo>
                        <a:pt x="526436" y="270657"/>
                      </a:lnTo>
                      <a:lnTo>
                        <a:pt x="471885" y="283871"/>
                      </a:lnTo>
                      <a:lnTo>
                        <a:pt x="438380" y="310782"/>
                      </a:lnTo>
                      <a:lnTo>
                        <a:pt x="421972" y="354353"/>
                      </a:lnTo>
                      <a:lnTo>
                        <a:pt x="419922" y="382559"/>
                      </a:lnTo>
                      <a:lnTo>
                        <a:pt x="421702" y="405761"/>
                      </a:lnTo>
                      <a:lnTo>
                        <a:pt x="435960" y="443732"/>
                      </a:lnTo>
                      <a:lnTo>
                        <a:pt x="464262" y="470197"/>
                      </a:lnTo>
                      <a:lnTo>
                        <a:pt x="505112" y="483559"/>
                      </a:lnTo>
                      <a:lnTo>
                        <a:pt x="530151" y="485229"/>
                      </a:lnTo>
                      <a:lnTo>
                        <a:pt x="783003" y="485229"/>
                      </a:lnTo>
                      <a:lnTo>
                        <a:pt x="783003" y="413613"/>
                      </a:lnTo>
                      <a:lnTo>
                        <a:pt x="568454" y="413613"/>
                      </a:lnTo>
                      <a:lnTo>
                        <a:pt x="554245" y="413146"/>
                      </a:lnTo>
                      <a:lnTo>
                        <a:pt x="519785" y="395912"/>
                      </a:lnTo>
                      <a:lnTo>
                        <a:pt x="517268" y="379933"/>
                      </a:lnTo>
                      <a:lnTo>
                        <a:pt x="518051" y="369701"/>
                      </a:lnTo>
                      <a:lnTo>
                        <a:pt x="547480" y="342225"/>
                      </a:lnTo>
                      <a:lnTo>
                        <a:pt x="575371" y="339989"/>
                      </a:lnTo>
                      <a:lnTo>
                        <a:pt x="783003" y="339989"/>
                      </a:lnTo>
                      <a:lnTo>
                        <a:pt x="783003" y="262087"/>
                      </a:lnTo>
                      <a:lnTo>
                        <a:pt x="773763" y="204198"/>
                      </a:lnTo>
                      <a:lnTo>
                        <a:pt x="746042" y="162561"/>
                      </a:lnTo>
                      <a:lnTo>
                        <a:pt x="700078" y="137447"/>
                      </a:lnTo>
                      <a:lnTo>
                        <a:pt x="670351" y="131169"/>
                      </a:lnTo>
                      <a:lnTo>
                        <a:pt x="636123" y="129076"/>
                      </a:lnTo>
                      <a:close/>
                    </a:path>
                    <a:path w="1492250" h="485775" extrusionOk="0">
                      <a:moveTo>
                        <a:pt x="783003" y="339989"/>
                      </a:moveTo>
                      <a:lnTo>
                        <a:pt x="686288" y="339989"/>
                      </a:lnTo>
                      <a:lnTo>
                        <a:pt x="686288" y="413613"/>
                      </a:lnTo>
                      <a:lnTo>
                        <a:pt x="783003" y="413613"/>
                      </a:lnTo>
                      <a:lnTo>
                        <a:pt x="783003" y="339989"/>
                      </a:lnTo>
                      <a:close/>
                    </a:path>
                    <a:path w="1492250" h="485775" extrusionOk="0">
                      <a:moveTo>
                        <a:pt x="990315" y="200026"/>
                      </a:moveTo>
                      <a:lnTo>
                        <a:pt x="896249" y="200026"/>
                      </a:lnTo>
                      <a:lnTo>
                        <a:pt x="896249" y="373658"/>
                      </a:lnTo>
                      <a:lnTo>
                        <a:pt x="903171" y="421232"/>
                      </a:lnTo>
                      <a:lnTo>
                        <a:pt x="923953" y="456332"/>
                      </a:lnTo>
                      <a:lnTo>
                        <a:pt x="957789" y="478012"/>
                      </a:lnTo>
                      <a:lnTo>
                        <a:pt x="1003851" y="485229"/>
                      </a:lnTo>
                      <a:lnTo>
                        <a:pt x="1089669" y="485229"/>
                      </a:lnTo>
                      <a:lnTo>
                        <a:pt x="1089669" y="414278"/>
                      </a:lnTo>
                      <a:lnTo>
                        <a:pt x="1051044" y="414278"/>
                      </a:lnTo>
                      <a:lnTo>
                        <a:pt x="1035474" y="413315"/>
                      </a:lnTo>
                      <a:lnTo>
                        <a:pt x="997922" y="389732"/>
                      </a:lnTo>
                      <a:lnTo>
                        <a:pt x="990315" y="343958"/>
                      </a:lnTo>
                      <a:lnTo>
                        <a:pt x="990315" y="200026"/>
                      </a:lnTo>
                      <a:close/>
                    </a:path>
                    <a:path w="1492250" h="485775" extrusionOk="0">
                      <a:moveTo>
                        <a:pt x="1089669" y="129076"/>
                      </a:moveTo>
                      <a:lnTo>
                        <a:pt x="829876" y="129076"/>
                      </a:lnTo>
                      <a:lnTo>
                        <a:pt x="829876" y="200026"/>
                      </a:lnTo>
                      <a:lnTo>
                        <a:pt x="1089669" y="200026"/>
                      </a:lnTo>
                      <a:lnTo>
                        <a:pt x="1089669" y="129076"/>
                      </a:lnTo>
                      <a:close/>
                    </a:path>
                    <a:path w="1492250" h="485775" extrusionOk="0">
                      <a:moveTo>
                        <a:pt x="990315" y="0"/>
                      </a:moveTo>
                      <a:lnTo>
                        <a:pt x="896249" y="0"/>
                      </a:lnTo>
                      <a:lnTo>
                        <a:pt x="896249" y="129076"/>
                      </a:lnTo>
                      <a:lnTo>
                        <a:pt x="990315" y="129076"/>
                      </a:lnTo>
                      <a:lnTo>
                        <a:pt x="990315" y="0"/>
                      </a:lnTo>
                      <a:close/>
                    </a:path>
                    <a:path w="1492250" h="485775" extrusionOk="0">
                      <a:moveTo>
                        <a:pt x="1345171" y="129076"/>
                      </a:moveTo>
                      <a:lnTo>
                        <a:pt x="1152394" y="129076"/>
                      </a:lnTo>
                      <a:lnTo>
                        <a:pt x="1152394" y="202676"/>
                      </a:lnTo>
                      <a:lnTo>
                        <a:pt x="1309518" y="202676"/>
                      </a:lnTo>
                      <a:lnTo>
                        <a:pt x="1331622" y="203481"/>
                      </a:lnTo>
                      <a:lnTo>
                        <a:pt x="1376018" y="215536"/>
                      </a:lnTo>
                      <a:lnTo>
                        <a:pt x="1394670" y="260102"/>
                      </a:lnTo>
                      <a:lnTo>
                        <a:pt x="1394670" y="269004"/>
                      </a:lnTo>
                      <a:lnTo>
                        <a:pt x="1270882" y="269004"/>
                      </a:lnTo>
                      <a:lnTo>
                        <a:pt x="1235484" y="270657"/>
                      </a:lnTo>
                      <a:lnTo>
                        <a:pt x="1180939" y="283871"/>
                      </a:lnTo>
                      <a:lnTo>
                        <a:pt x="1147427" y="310782"/>
                      </a:lnTo>
                      <a:lnTo>
                        <a:pt x="1130991" y="354353"/>
                      </a:lnTo>
                      <a:lnTo>
                        <a:pt x="1128935" y="382559"/>
                      </a:lnTo>
                      <a:lnTo>
                        <a:pt x="1130720" y="405761"/>
                      </a:lnTo>
                      <a:lnTo>
                        <a:pt x="1144997" y="443732"/>
                      </a:lnTo>
                      <a:lnTo>
                        <a:pt x="1173315" y="470197"/>
                      </a:lnTo>
                      <a:lnTo>
                        <a:pt x="1214158" y="483559"/>
                      </a:lnTo>
                      <a:lnTo>
                        <a:pt x="1239187" y="485229"/>
                      </a:lnTo>
                      <a:lnTo>
                        <a:pt x="1492063" y="485229"/>
                      </a:lnTo>
                      <a:lnTo>
                        <a:pt x="1492063" y="413613"/>
                      </a:lnTo>
                      <a:lnTo>
                        <a:pt x="1277478" y="413613"/>
                      </a:lnTo>
                      <a:lnTo>
                        <a:pt x="1263287" y="413146"/>
                      </a:lnTo>
                      <a:lnTo>
                        <a:pt x="1228838" y="395912"/>
                      </a:lnTo>
                      <a:lnTo>
                        <a:pt x="1226316" y="379933"/>
                      </a:lnTo>
                      <a:lnTo>
                        <a:pt x="1227099" y="369701"/>
                      </a:lnTo>
                      <a:lnTo>
                        <a:pt x="1256523" y="342225"/>
                      </a:lnTo>
                      <a:lnTo>
                        <a:pt x="1284419" y="339989"/>
                      </a:lnTo>
                      <a:lnTo>
                        <a:pt x="1492063" y="339989"/>
                      </a:lnTo>
                      <a:lnTo>
                        <a:pt x="1492063" y="262087"/>
                      </a:lnTo>
                      <a:lnTo>
                        <a:pt x="1482819" y="204198"/>
                      </a:lnTo>
                      <a:lnTo>
                        <a:pt x="1455079" y="162561"/>
                      </a:lnTo>
                      <a:lnTo>
                        <a:pt x="1409124" y="137447"/>
                      </a:lnTo>
                      <a:lnTo>
                        <a:pt x="1379395" y="131169"/>
                      </a:lnTo>
                      <a:lnTo>
                        <a:pt x="1345171" y="129076"/>
                      </a:lnTo>
                      <a:close/>
                    </a:path>
                    <a:path w="1492250" h="485775" extrusionOk="0">
                      <a:moveTo>
                        <a:pt x="1492063" y="339989"/>
                      </a:moveTo>
                      <a:lnTo>
                        <a:pt x="1395347" y="339989"/>
                      </a:lnTo>
                      <a:lnTo>
                        <a:pt x="1395347" y="413613"/>
                      </a:lnTo>
                      <a:lnTo>
                        <a:pt x="1492063" y="413613"/>
                      </a:lnTo>
                      <a:lnTo>
                        <a:pt x="1492063" y="339989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5" name="Google Shape;715;p16"/>
                <p:cNvSpPr/>
                <p:nvPr/>
              </p:nvSpPr>
              <p:spPr>
                <a:xfrm>
                  <a:off x="10983599" y="876588"/>
                  <a:ext cx="825871" cy="15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90" h="273050" extrusionOk="0">
                      <a:moveTo>
                        <a:pt x="44876" y="4508"/>
                      </a:moveTo>
                      <a:lnTo>
                        <a:pt x="0" y="4508"/>
                      </a:lnTo>
                      <a:lnTo>
                        <a:pt x="0" y="268442"/>
                      </a:lnTo>
                      <a:lnTo>
                        <a:pt x="211934" y="268442"/>
                      </a:lnTo>
                      <a:lnTo>
                        <a:pt x="211934" y="237309"/>
                      </a:lnTo>
                      <a:lnTo>
                        <a:pt x="44876" y="237309"/>
                      </a:lnTo>
                      <a:lnTo>
                        <a:pt x="44876" y="4508"/>
                      </a:lnTo>
                      <a:close/>
                    </a:path>
                    <a:path w="1494790" h="273050" extrusionOk="0">
                      <a:moveTo>
                        <a:pt x="511567" y="4508"/>
                      </a:moveTo>
                      <a:lnTo>
                        <a:pt x="266308" y="4508"/>
                      </a:lnTo>
                      <a:lnTo>
                        <a:pt x="266308" y="268442"/>
                      </a:lnTo>
                      <a:lnTo>
                        <a:pt x="519425" y="268442"/>
                      </a:lnTo>
                      <a:lnTo>
                        <a:pt x="519425" y="237309"/>
                      </a:lnTo>
                      <a:lnTo>
                        <a:pt x="311184" y="237309"/>
                      </a:lnTo>
                      <a:lnTo>
                        <a:pt x="311184" y="147442"/>
                      </a:lnTo>
                      <a:lnTo>
                        <a:pt x="498845" y="147442"/>
                      </a:lnTo>
                      <a:lnTo>
                        <a:pt x="498845" y="116480"/>
                      </a:lnTo>
                      <a:lnTo>
                        <a:pt x="311184" y="116480"/>
                      </a:lnTo>
                      <a:lnTo>
                        <a:pt x="311184" y="35618"/>
                      </a:lnTo>
                      <a:lnTo>
                        <a:pt x="511567" y="35618"/>
                      </a:lnTo>
                      <a:lnTo>
                        <a:pt x="511567" y="4508"/>
                      </a:lnTo>
                      <a:close/>
                    </a:path>
                    <a:path w="1494790" h="273050" extrusionOk="0">
                      <a:moveTo>
                        <a:pt x="722790" y="4508"/>
                      </a:moveTo>
                      <a:lnTo>
                        <a:pt x="674449" y="4508"/>
                      </a:lnTo>
                      <a:lnTo>
                        <a:pt x="544192" y="268442"/>
                      </a:lnTo>
                      <a:lnTo>
                        <a:pt x="591844" y="268442"/>
                      </a:lnTo>
                      <a:lnTo>
                        <a:pt x="629103" y="188486"/>
                      </a:lnTo>
                      <a:lnTo>
                        <a:pt x="819553" y="188486"/>
                      </a:lnTo>
                      <a:lnTo>
                        <a:pt x="804596" y="160049"/>
                      </a:lnTo>
                      <a:lnTo>
                        <a:pt x="642043" y="160049"/>
                      </a:lnTo>
                      <a:lnTo>
                        <a:pt x="679302" y="82628"/>
                      </a:lnTo>
                      <a:lnTo>
                        <a:pt x="684863" y="70103"/>
                      </a:lnTo>
                      <a:lnTo>
                        <a:pt x="689761" y="57517"/>
                      </a:lnTo>
                      <a:lnTo>
                        <a:pt x="694001" y="44880"/>
                      </a:lnTo>
                      <a:lnTo>
                        <a:pt x="697587" y="32200"/>
                      </a:lnTo>
                      <a:lnTo>
                        <a:pt x="737354" y="32200"/>
                      </a:lnTo>
                      <a:lnTo>
                        <a:pt x="722790" y="4508"/>
                      </a:lnTo>
                      <a:close/>
                    </a:path>
                    <a:path w="1494790" h="273050" extrusionOk="0">
                      <a:moveTo>
                        <a:pt x="819553" y="188486"/>
                      </a:moveTo>
                      <a:lnTo>
                        <a:pt x="770901" y="188486"/>
                      </a:lnTo>
                      <a:lnTo>
                        <a:pt x="810477" y="268442"/>
                      </a:lnTo>
                      <a:lnTo>
                        <a:pt x="861605" y="268442"/>
                      </a:lnTo>
                      <a:lnTo>
                        <a:pt x="819553" y="188486"/>
                      </a:lnTo>
                      <a:close/>
                    </a:path>
                    <a:path w="1494790" h="273050" extrusionOk="0">
                      <a:moveTo>
                        <a:pt x="737354" y="32200"/>
                      </a:moveTo>
                      <a:lnTo>
                        <a:pt x="697587" y="32200"/>
                      </a:lnTo>
                      <a:lnTo>
                        <a:pt x="702038" y="43665"/>
                      </a:lnTo>
                      <a:lnTo>
                        <a:pt x="707529" y="56617"/>
                      </a:lnTo>
                      <a:lnTo>
                        <a:pt x="714063" y="71048"/>
                      </a:lnTo>
                      <a:lnTo>
                        <a:pt x="721643" y="86953"/>
                      </a:lnTo>
                      <a:lnTo>
                        <a:pt x="757044" y="160049"/>
                      </a:lnTo>
                      <a:lnTo>
                        <a:pt x="804596" y="160049"/>
                      </a:lnTo>
                      <a:lnTo>
                        <a:pt x="737354" y="32200"/>
                      </a:lnTo>
                      <a:close/>
                    </a:path>
                    <a:path w="1494790" h="273050" extrusionOk="0">
                      <a:moveTo>
                        <a:pt x="1014347" y="4508"/>
                      </a:moveTo>
                      <a:lnTo>
                        <a:pt x="897499" y="4508"/>
                      </a:lnTo>
                      <a:lnTo>
                        <a:pt x="897499" y="268442"/>
                      </a:lnTo>
                      <a:lnTo>
                        <a:pt x="1019888" y="268442"/>
                      </a:lnTo>
                      <a:lnTo>
                        <a:pt x="1034822" y="268163"/>
                      </a:lnTo>
                      <a:lnTo>
                        <a:pt x="1074366" y="263922"/>
                      </a:lnTo>
                      <a:lnTo>
                        <a:pt x="1114860" y="250696"/>
                      </a:lnTo>
                      <a:lnTo>
                        <a:pt x="1134559" y="237309"/>
                      </a:lnTo>
                      <a:lnTo>
                        <a:pt x="942364" y="237309"/>
                      </a:lnTo>
                      <a:lnTo>
                        <a:pt x="942364" y="35618"/>
                      </a:lnTo>
                      <a:lnTo>
                        <a:pt x="1135701" y="35618"/>
                      </a:lnTo>
                      <a:lnTo>
                        <a:pt x="1124438" y="27175"/>
                      </a:lnTo>
                      <a:lnTo>
                        <a:pt x="1088752" y="11424"/>
                      </a:lnTo>
                      <a:lnTo>
                        <a:pt x="1049196" y="5453"/>
                      </a:lnTo>
                      <a:lnTo>
                        <a:pt x="1032937" y="4744"/>
                      </a:lnTo>
                      <a:lnTo>
                        <a:pt x="1014347" y="4508"/>
                      </a:lnTo>
                      <a:close/>
                    </a:path>
                    <a:path w="1494790" h="273050" extrusionOk="0">
                      <a:moveTo>
                        <a:pt x="1135701" y="35618"/>
                      </a:moveTo>
                      <a:lnTo>
                        <a:pt x="1013625" y="35618"/>
                      </a:lnTo>
                      <a:lnTo>
                        <a:pt x="1032269" y="35963"/>
                      </a:lnTo>
                      <a:lnTo>
                        <a:pt x="1048162" y="36989"/>
                      </a:lnTo>
                      <a:lnTo>
                        <a:pt x="1094806" y="52273"/>
                      </a:lnTo>
                      <a:lnTo>
                        <a:pt x="1121797" y="83166"/>
                      </a:lnTo>
                      <a:lnTo>
                        <a:pt x="1131631" y="134479"/>
                      </a:lnTo>
                      <a:lnTo>
                        <a:pt x="1131074" y="148870"/>
                      </a:lnTo>
                      <a:lnTo>
                        <a:pt x="1117825" y="195301"/>
                      </a:lnTo>
                      <a:lnTo>
                        <a:pt x="1084568" y="226583"/>
                      </a:lnTo>
                      <a:lnTo>
                        <a:pt x="1044726" y="236090"/>
                      </a:lnTo>
                      <a:lnTo>
                        <a:pt x="1014783" y="237309"/>
                      </a:lnTo>
                      <a:lnTo>
                        <a:pt x="1134559" y="237309"/>
                      </a:lnTo>
                      <a:lnTo>
                        <a:pt x="1164037" y="199446"/>
                      </a:lnTo>
                      <a:lnTo>
                        <a:pt x="1177343" y="149632"/>
                      </a:lnTo>
                      <a:lnTo>
                        <a:pt x="1177907" y="135029"/>
                      </a:lnTo>
                      <a:lnTo>
                        <a:pt x="1177071" y="117876"/>
                      </a:lnTo>
                      <a:lnTo>
                        <a:pt x="1164600" y="72292"/>
                      </a:lnTo>
                      <a:lnTo>
                        <a:pt x="1137023" y="36609"/>
                      </a:lnTo>
                      <a:lnTo>
                        <a:pt x="1135701" y="35618"/>
                      </a:lnTo>
                      <a:close/>
                    </a:path>
                    <a:path w="1494790" h="273050" extrusionOk="0">
                      <a:moveTo>
                        <a:pt x="1266753" y="180777"/>
                      </a:moveTo>
                      <a:lnTo>
                        <a:pt x="1224400" y="183657"/>
                      </a:lnTo>
                      <a:lnTo>
                        <a:pt x="1225917" y="196543"/>
                      </a:lnTo>
                      <a:lnTo>
                        <a:pt x="1229526" y="208739"/>
                      </a:lnTo>
                      <a:lnTo>
                        <a:pt x="1252723" y="240899"/>
                      </a:lnTo>
                      <a:lnTo>
                        <a:pt x="1291829" y="262488"/>
                      </a:lnTo>
                      <a:lnTo>
                        <a:pt x="1346922" y="272306"/>
                      </a:lnTo>
                      <a:lnTo>
                        <a:pt x="1368997" y="272962"/>
                      </a:lnTo>
                      <a:lnTo>
                        <a:pt x="1386780" y="272306"/>
                      </a:lnTo>
                      <a:lnTo>
                        <a:pt x="1434373" y="262580"/>
                      </a:lnTo>
                      <a:lnTo>
                        <a:pt x="1470317" y="242406"/>
                      </a:lnTo>
                      <a:lnTo>
                        <a:pt x="1471084" y="241622"/>
                      </a:lnTo>
                      <a:lnTo>
                        <a:pt x="1366932" y="241622"/>
                      </a:lnTo>
                      <a:lnTo>
                        <a:pt x="1352828" y="241133"/>
                      </a:lnTo>
                      <a:lnTo>
                        <a:pt x="1314875" y="233798"/>
                      </a:lnTo>
                      <a:lnTo>
                        <a:pt x="1280736" y="213264"/>
                      </a:lnTo>
                      <a:lnTo>
                        <a:pt x="1268746" y="190235"/>
                      </a:lnTo>
                      <a:lnTo>
                        <a:pt x="1266753" y="180777"/>
                      </a:lnTo>
                      <a:close/>
                    </a:path>
                    <a:path w="1494790" h="273050" extrusionOk="0">
                      <a:moveTo>
                        <a:pt x="1356734" y="0"/>
                      </a:moveTo>
                      <a:lnTo>
                        <a:pt x="1308891" y="5057"/>
                      </a:lnTo>
                      <a:lnTo>
                        <a:pt x="1269867" y="20077"/>
                      </a:lnTo>
                      <a:lnTo>
                        <a:pt x="1241005" y="53397"/>
                      </a:lnTo>
                      <a:lnTo>
                        <a:pt x="1237363" y="72751"/>
                      </a:lnTo>
                      <a:lnTo>
                        <a:pt x="1238107" y="81614"/>
                      </a:lnTo>
                      <a:lnTo>
                        <a:pt x="1264281" y="119071"/>
                      </a:lnTo>
                      <a:lnTo>
                        <a:pt x="1311230" y="138168"/>
                      </a:lnTo>
                      <a:lnTo>
                        <a:pt x="1372261" y="150731"/>
                      </a:lnTo>
                      <a:lnTo>
                        <a:pt x="1389429" y="154231"/>
                      </a:lnTo>
                      <a:lnTo>
                        <a:pt x="1429635" y="166563"/>
                      </a:lnTo>
                      <a:lnTo>
                        <a:pt x="1451144" y="188486"/>
                      </a:lnTo>
                      <a:lnTo>
                        <a:pt x="1451144" y="204959"/>
                      </a:lnTo>
                      <a:lnTo>
                        <a:pt x="1421471" y="232434"/>
                      </a:lnTo>
                      <a:lnTo>
                        <a:pt x="1379391" y="241248"/>
                      </a:lnTo>
                      <a:lnTo>
                        <a:pt x="1366932" y="241622"/>
                      </a:lnTo>
                      <a:lnTo>
                        <a:pt x="1471084" y="241622"/>
                      </a:lnTo>
                      <a:lnTo>
                        <a:pt x="1493435" y="204286"/>
                      </a:lnTo>
                      <a:lnTo>
                        <a:pt x="1494403" y="193889"/>
                      </a:lnTo>
                      <a:lnTo>
                        <a:pt x="1493522" y="183576"/>
                      </a:lnTo>
                      <a:lnTo>
                        <a:pt x="1472267" y="148573"/>
                      </a:lnTo>
                      <a:lnTo>
                        <a:pt x="1436587" y="129443"/>
                      </a:lnTo>
                      <a:lnTo>
                        <a:pt x="1386692" y="117275"/>
                      </a:lnTo>
                      <a:lnTo>
                        <a:pt x="1361484" y="112614"/>
                      </a:lnTo>
                      <a:lnTo>
                        <a:pt x="1336729" y="107826"/>
                      </a:lnTo>
                      <a:lnTo>
                        <a:pt x="1293814" y="93813"/>
                      </a:lnTo>
                      <a:lnTo>
                        <a:pt x="1280622" y="70400"/>
                      </a:lnTo>
                      <a:lnTo>
                        <a:pt x="1281785" y="62503"/>
                      </a:lnTo>
                      <a:lnTo>
                        <a:pt x="1323408" y="33674"/>
                      </a:lnTo>
                      <a:lnTo>
                        <a:pt x="1358604" y="30766"/>
                      </a:lnTo>
                      <a:lnTo>
                        <a:pt x="1461102" y="30766"/>
                      </a:lnTo>
                      <a:lnTo>
                        <a:pt x="1458998" y="28647"/>
                      </a:lnTo>
                      <a:lnTo>
                        <a:pt x="1423257" y="9429"/>
                      </a:lnTo>
                      <a:lnTo>
                        <a:pt x="1375048" y="589"/>
                      </a:lnTo>
                      <a:lnTo>
                        <a:pt x="1356734" y="0"/>
                      </a:lnTo>
                      <a:close/>
                    </a:path>
                    <a:path w="1494790" h="273050" extrusionOk="0">
                      <a:moveTo>
                        <a:pt x="1461102" y="30766"/>
                      </a:moveTo>
                      <a:lnTo>
                        <a:pt x="1358604" y="30766"/>
                      </a:lnTo>
                      <a:lnTo>
                        <a:pt x="1376956" y="31568"/>
                      </a:lnTo>
                      <a:lnTo>
                        <a:pt x="1392919" y="33971"/>
                      </a:lnTo>
                      <a:lnTo>
                        <a:pt x="1433588" y="59406"/>
                      </a:lnTo>
                      <a:lnTo>
                        <a:pt x="1441198" y="81378"/>
                      </a:lnTo>
                      <a:lnTo>
                        <a:pt x="1484239" y="78831"/>
                      </a:lnTo>
                      <a:lnTo>
                        <a:pt x="1482761" y="67535"/>
                      </a:lnTo>
                      <a:lnTo>
                        <a:pt x="1479493" y="56843"/>
                      </a:lnTo>
                      <a:lnTo>
                        <a:pt x="1474431" y="46758"/>
                      </a:lnTo>
                      <a:lnTo>
                        <a:pt x="1467571" y="37282"/>
                      </a:lnTo>
                      <a:lnTo>
                        <a:pt x="1461102" y="3076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16" name="Google Shape;716;p16"/>
              <p:cNvSpPr/>
              <p:nvPr/>
            </p:nvSpPr>
            <p:spPr>
              <a:xfrm>
                <a:off x="7935060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6"/>
              <p:cNvSpPr/>
              <p:nvPr/>
            </p:nvSpPr>
            <p:spPr>
              <a:xfrm>
                <a:off x="10273841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18" name="Google Shape;718;p16"/>
              <p:cNvGrpSpPr/>
              <p:nvPr/>
            </p:nvGrpSpPr>
            <p:grpSpPr>
              <a:xfrm>
                <a:off x="6676223" y="232242"/>
                <a:ext cx="959888" cy="940585"/>
                <a:chOff x="715379" y="449977"/>
                <a:chExt cx="1736725" cy="1701800"/>
              </a:xfrm>
            </p:grpSpPr>
            <p:sp>
              <p:nvSpPr>
                <p:cNvPr id="719" name="Google Shape;719;p16"/>
                <p:cNvSpPr/>
                <p:nvPr/>
              </p:nvSpPr>
              <p:spPr>
                <a:xfrm>
                  <a:off x="715379" y="449977"/>
                  <a:ext cx="1736725" cy="17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725" h="1701800" extrusionOk="0">
                      <a:moveTo>
                        <a:pt x="1736426" y="0"/>
                      </a:moveTo>
                      <a:lnTo>
                        <a:pt x="0" y="0"/>
                      </a:lnTo>
                      <a:lnTo>
                        <a:pt x="0" y="1701450"/>
                      </a:lnTo>
                      <a:lnTo>
                        <a:pt x="1736426" y="1701450"/>
                      </a:lnTo>
                      <a:lnTo>
                        <a:pt x="1736426" y="0"/>
                      </a:lnTo>
                      <a:close/>
                    </a:path>
                  </a:pathLst>
                </a:custGeom>
                <a:solidFill>
                  <a:srgbClr val="BD171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" name="Google Shape;720;p16"/>
                <p:cNvSpPr/>
                <p:nvPr/>
              </p:nvSpPr>
              <p:spPr>
                <a:xfrm>
                  <a:off x="1235717" y="668052"/>
                  <a:ext cx="699135" cy="1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135" h="199390" extrusionOk="0">
                      <a:moveTo>
                        <a:pt x="455093" y="0"/>
                      </a:moveTo>
                      <a:lnTo>
                        <a:pt x="243732" y="0"/>
                      </a:lnTo>
                      <a:lnTo>
                        <a:pt x="243732" y="199178"/>
                      </a:lnTo>
                      <a:lnTo>
                        <a:pt x="455093" y="199178"/>
                      </a:lnTo>
                      <a:lnTo>
                        <a:pt x="455093" y="171199"/>
                      </a:lnTo>
                      <a:lnTo>
                        <a:pt x="299289" y="171199"/>
                      </a:lnTo>
                      <a:lnTo>
                        <a:pt x="299289" y="28047"/>
                      </a:lnTo>
                      <a:lnTo>
                        <a:pt x="455093" y="28047"/>
                      </a:lnTo>
                      <a:lnTo>
                        <a:pt x="455093" y="0"/>
                      </a:lnTo>
                      <a:close/>
                    </a:path>
                    <a:path w="699135" h="199390" extrusionOk="0">
                      <a:moveTo>
                        <a:pt x="455093" y="28047"/>
                      </a:moveTo>
                      <a:lnTo>
                        <a:pt x="349464" y="28047"/>
                      </a:lnTo>
                      <a:lnTo>
                        <a:pt x="375707" y="30988"/>
                      </a:lnTo>
                      <a:lnTo>
                        <a:pt x="388879" y="35959"/>
                      </a:lnTo>
                      <a:lnTo>
                        <a:pt x="392964" y="46553"/>
                      </a:lnTo>
                      <a:lnTo>
                        <a:pt x="392022" y="64827"/>
                      </a:lnTo>
                      <a:lnTo>
                        <a:pt x="391926" y="67325"/>
                      </a:lnTo>
                      <a:lnTo>
                        <a:pt x="391728" y="78528"/>
                      </a:lnTo>
                      <a:lnTo>
                        <a:pt x="389752" y="85572"/>
                      </a:lnTo>
                      <a:lnTo>
                        <a:pt x="384300" y="90183"/>
                      </a:lnTo>
                      <a:lnTo>
                        <a:pt x="373658" y="95052"/>
                      </a:lnTo>
                      <a:lnTo>
                        <a:pt x="392401" y="100211"/>
                      </a:lnTo>
                      <a:lnTo>
                        <a:pt x="401903" y="105657"/>
                      </a:lnTo>
                      <a:lnTo>
                        <a:pt x="405095" y="114742"/>
                      </a:lnTo>
                      <a:lnTo>
                        <a:pt x="404906" y="130819"/>
                      </a:lnTo>
                      <a:lnTo>
                        <a:pt x="404154" y="154241"/>
                      </a:lnTo>
                      <a:lnTo>
                        <a:pt x="398893" y="166255"/>
                      </a:lnTo>
                      <a:lnTo>
                        <a:pt x="384614" y="170645"/>
                      </a:lnTo>
                      <a:lnTo>
                        <a:pt x="356806" y="171199"/>
                      </a:lnTo>
                      <a:lnTo>
                        <a:pt x="455093" y="171199"/>
                      </a:lnTo>
                      <a:lnTo>
                        <a:pt x="455093" y="28047"/>
                      </a:lnTo>
                      <a:close/>
                    </a:path>
                    <a:path w="699135" h="199390" extrusionOk="0">
                      <a:moveTo>
                        <a:pt x="351678" y="109976"/>
                      </a:moveTo>
                      <a:lnTo>
                        <a:pt x="324732" y="109976"/>
                      </a:lnTo>
                      <a:lnTo>
                        <a:pt x="324732" y="149082"/>
                      </a:lnTo>
                      <a:lnTo>
                        <a:pt x="351678" y="149082"/>
                      </a:lnTo>
                      <a:lnTo>
                        <a:pt x="355887" y="148944"/>
                      </a:lnTo>
                      <a:lnTo>
                        <a:pt x="365146" y="147018"/>
                      </a:lnTo>
                      <a:lnTo>
                        <a:pt x="374405" y="141034"/>
                      </a:lnTo>
                      <a:lnTo>
                        <a:pt x="378613" y="128720"/>
                      </a:lnTo>
                      <a:lnTo>
                        <a:pt x="378302" y="125759"/>
                      </a:lnTo>
                      <a:lnTo>
                        <a:pt x="375539" y="119262"/>
                      </a:lnTo>
                      <a:lnTo>
                        <a:pt x="367579" y="112808"/>
                      </a:lnTo>
                      <a:lnTo>
                        <a:pt x="351678" y="109976"/>
                      </a:lnTo>
                      <a:close/>
                    </a:path>
                    <a:path w="699135" h="199390" extrusionOk="0">
                      <a:moveTo>
                        <a:pt x="345289" y="50336"/>
                      </a:moveTo>
                      <a:lnTo>
                        <a:pt x="324732" y="50336"/>
                      </a:lnTo>
                      <a:lnTo>
                        <a:pt x="324732" y="87366"/>
                      </a:lnTo>
                      <a:lnTo>
                        <a:pt x="342237" y="87366"/>
                      </a:lnTo>
                      <a:lnTo>
                        <a:pt x="345915" y="87007"/>
                      </a:lnTo>
                      <a:lnTo>
                        <a:pt x="354007" y="84740"/>
                      </a:lnTo>
                      <a:lnTo>
                        <a:pt x="362099" y="78776"/>
                      </a:lnTo>
                      <a:lnTo>
                        <a:pt x="365777" y="67325"/>
                      </a:lnTo>
                      <a:lnTo>
                        <a:pt x="365574" y="64827"/>
                      </a:lnTo>
                      <a:lnTo>
                        <a:pt x="363530" y="59248"/>
                      </a:lnTo>
                      <a:lnTo>
                        <a:pt x="357487" y="53460"/>
                      </a:lnTo>
                      <a:lnTo>
                        <a:pt x="345289" y="50336"/>
                      </a:lnTo>
                      <a:close/>
                    </a:path>
                    <a:path w="699135" h="199390" extrusionOk="0">
                      <a:moveTo>
                        <a:pt x="211360" y="0"/>
                      </a:moveTo>
                      <a:lnTo>
                        <a:pt x="0" y="0"/>
                      </a:lnTo>
                      <a:lnTo>
                        <a:pt x="0" y="199178"/>
                      </a:lnTo>
                      <a:lnTo>
                        <a:pt x="211360" y="199178"/>
                      </a:lnTo>
                      <a:lnTo>
                        <a:pt x="211360" y="171199"/>
                      </a:lnTo>
                      <a:lnTo>
                        <a:pt x="55556" y="171199"/>
                      </a:lnTo>
                      <a:lnTo>
                        <a:pt x="55556" y="28047"/>
                      </a:lnTo>
                      <a:lnTo>
                        <a:pt x="211360" y="28047"/>
                      </a:lnTo>
                      <a:lnTo>
                        <a:pt x="211360" y="0"/>
                      </a:lnTo>
                      <a:close/>
                    </a:path>
                    <a:path w="699135" h="199390" extrusionOk="0">
                      <a:moveTo>
                        <a:pt x="211360" y="28047"/>
                      </a:moveTo>
                      <a:lnTo>
                        <a:pt x="105731" y="28047"/>
                      </a:lnTo>
                      <a:lnTo>
                        <a:pt x="131967" y="30988"/>
                      </a:lnTo>
                      <a:lnTo>
                        <a:pt x="145137" y="35959"/>
                      </a:lnTo>
                      <a:lnTo>
                        <a:pt x="149224" y="46553"/>
                      </a:lnTo>
                      <a:lnTo>
                        <a:pt x="148289" y="64827"/>
                      </a:lnTo>
                      <a:lnTo>
                        <a:pt x="148193" y="67325"/>
                      </a:lnTo>
                      <a:lnTo>
                        <a:pt x="147989" y="78528"/>
                      </a:lnTo>
                      <a:lnTo>
                        <a:pt x="146012" y="85572"/>
                      </a:lnTo>
                      <a:lnTo>
                        <a:pt x="140565" y="90183"/>
                      </a:lnTo>
                      <a:lnTo>
                        <a:pt x="129936" y="95052"/>
                      </a:lnTo>
                      <a:lnTo>
                        <a:pt x="148666" y="100211"/>
                      </a:lnTo>
                      <a:lnTo>
                        <a:pt x="158163" y="105657"/>
                      </a:lnTo>
                      <a:lnTo>
                        <a:pt x="161356" y="114742"/>
                      </a:lnTo>
                      <a:lnTo>
                        <a:pt x="161173" y="130819"/>
                      </a:lnTo>
                      <a:lnTo>
                        <a:pt x="160421" y="154241"/>
                      </a:lnTo>
                      <a:lnTo>
                        <a:pt x="155162" y="166255"/>
                      </a:lnTo>
                      <a:lnTo>
                        <a:pt x="140886" y="170645"/>
                      </a:lnTo>
                      <a:lnTo>
                        <a:pt x="113085" y="171199"/>
                      </a:lnTo>
                      <a:lnTo>
                        <a:pt x="211360" y="171199"/>
                      </a:lnTo>
                      <a:lnTo>
                        <a:pt x="211360" y="28047"/>
                      </a:lnTo>
                      <a:close/>
                    </a:path>
                    <a:path w="699135" h="199390" extrusionOk="0">
                      <a:moveTo>
                        <a:pt x="107945" y="109976"/>
                      </a:moveTo>
                      <a:lnTo>
                        <a:pt x="80999" y="109976"/>
                      </a:lnTo>
                      <a:lnTo>
                        <a:pt x="80999" y="149082"/>
                      </a:lnTo>
                      <a:lnTo>
                        <a:pt x="107945" y="149082"/>
                      </a:lnTo>
                      <a:lnTo>
                        <a:pt x="112156" y="148944"/>
                      </a:lnTo>
                      <a:lnTo>
                        <a:pt x="121419" y="147018"/>
                      </a:lnTo>
                      <a:lnTo>
                        <a:pt x="130681" y="141034"/>
                      </a:lnTo>
                      <a:lnTo>
                        <a:pt x="134891" y="128720"/>
                      </a:lnTo>
                      <a:lnTo>
                        <a:pt x="134579" y="125769"/>
                      </a:lnTo>
                      <a:lnTo>
                        <a:pt x="131812" y="119268"/>
                      </a:lnTo>
                      <a:lnTo>
                        <a:pt x="123848" y="112810"/>
                      </a:lnTo>
                      <a:lnTo>
                        <a:pt x="107945" y="109976"/>
                      </a:lnTo>
                      <a:close/>
                    </a:path>
                    <a:path w="699135" h="199390" extrusionOk="0">
                      <a:moveTo>
                        <a:pt x="101556" y="50336"/>
                      </a:moveTo>
                      <a:lnTo>
                        <a:pt x="80999" y="50336"/>
                      </a:lnTo>
                      <a:lnTo>
                        <a:pt x="80999" y="87366"/>
                      </a:lnTo>
                      <a:lnTo>
                        <a:pt x="98504" y="87366"/>
                      </a:lnTo>
                      <a:lnTo>
                        <a:pt x="102182" y="87007"/>
                      </a:lnTo>
                      <a:lnTo>
                        <a:pt x="110274" y="84740"/>
                      </a:lnTo>
                      <a:lnTo>
                        <a:pt x="118366" y="78776"/>
                      </a:lnTo>
                      <a:lnTo>
                        <a:pt x="122044" y="67325"/>
                      </a:lnTo>
                      <a:lnTo>
                        <a:pt x="121841" y="64827"/>
                      </a:lnTo>
                      <a:lnTo>
                        <a:pt x="119797" y="59248"/>
                      </a:lnTo>
                      <a:lnTo>
                        <a:pt x="113754" y="53460"/>
                      </a:lnTo>
                      <a:lnTo>
                        <a:pt x="101556" y="50336"/>
                      </a:lnTo>
                      <a:close/>
                    </a:path>
                    <a:path w="699135" h="199390" extrusionOk="0">
                      <a:moveTo>
                        <a:pt x="698826" y="0"/>
                      </a:moveTo>
                      <a:lnTo>
                        <a:pt x="487465" y="0"/>
                      </a:lnTo>
                      <a:lnTo>
                        <a:pt x="487465" y="199178"/>
                      </a:lnTo>
                      <a:lnTo>
                        <a:pt x="698826" y="199178"/>
                      </a:lnTo>
                      <a:lnTo>
                        <a:pt x="698826" y="179918"/>
                      </a:lnTo>
                      <a:lnTo>
                        <a:pt x="612663" y="179918"/>
                      </a:lnTo>
                      <a:lnTo>
                        <a:pt x="592976" y="176840"/>
                      </a:lnTo>
                      <a:lnTo>
                        <a:pt x="538739" y="156024"/>
                      </a:lnTo>
                      <a:lnTo>
                        <a:pt x="519310" y="99594"/>
                      </a:lnTo>
                      <a:lnTo>
                        <a:pt x="519157" y="69175"/>
                      </a:lnTo>
                      <a:lnTo>
                        <a:pt x="524799" y="51800"/>
                      </a:lnTo>
                      <a:lnTo>
                        <a:pt x="541359" y="40957"/>
                      </a:lnTo>
                      <a:lnTo>
                        <a:pt x="573960" y="30135"/>
                      </a:lnTo>
                      <a:lnTo>
                        <a:pt x="583091" y="26846"/>
                      </a:lnTo>
                      <a:lnTo>
                        <a:pt x="590523" y="25416"/>
                      </a:lnTo>
                      <a:lnTo>
                        <a:pt x="698826" y="25416"/>
                      </a:lnTo>
                      <a:lnTo>
                        <a:pt x="698826" y="0"/>
                      </a:lnTo>
                      <a:close/>
                    </a:path>
                    <a:path w="699135" h="199390" extrusionOk="0">
                      <a:moveTo>
                        <a:pt x="698826" y="132425"/>
                      </a:moveTo>
                      <a:lnTo>
                        <a:pt x="657001" y="132425"/>
                      </a:lnTo>
                      <a:lnTo>
                        <a:pt x="657001" y="159819"/>
                      </a:lnTo>
                      <a:lnTo>
                        <a:pt x="631074" y="174430"/>
                      </a:lnTo>
                      <a:lnTo>
                        <a:pt x="612663" y="179918"/>
                      </a:lnTo>
                      <a:lnTo>
                        <a:pt x="698826" y="179918"/>
                      </a:lnTo>
                      <a:lnTo>
                        <a:pt x="698826" y="132425"/>
                      </a:lnTo>
                      <a:close/>
                    </a:path>
                    <a:path w="699135" h="199390" extrusionOk="0">
                      <a:moveTo>
                        <a:pt x="601388" y="48581"/>
                      </a:moveTo>
                      <a:lnTo>
                        <a:pt x="554514" y="54175"/>
                      </a:lnTo>
                      <a:lnTo>
                        <a:pt x="545763" y="99594"/>
                      </a:lnTo>
                      <a:lnTo>
                        <a:pt x="545615" y="127318"/>
                      </a:lnTo>
                      <a:lnTo>
                        <a:pt x="551292" y="141831"/>
                      </a:lnTo>
                      <a:lnTo>
                        <a:pt x="567947" y="147875"/>
                      </a:lnTo>
                      <a:lnTo>
                        <a:pt x="600734" y="150195"/>
                      </a:lnTo>
                      <a:lnTo>
                        <a:pt x="615054" y="151537"/>
                      </a:lnTo>
                      <a:lnTo>
                        <a:pt x="625689" y="150133"/>
                      </a:lnTo>
                      <a:lnTo>
                        <a:pt x="637913" y="144318"/>
                      </a:lnTo>
                      <a:lnTo>
                        <a:pt x="657001" y="132425"/>
                      </a:lnTo>
                      <a:lnTo>
                        <a:pt x="698826" y="132425"/>
                      </a:lnTo>
                      <a:lnTo>
                        <a:pt x="698826" y="64756"/>
                      </a:lnTo>
                      <a:lnTo>
                        <a:pt x="655694" y="64756"/>
                      </a:lnTo>
                      <a:lnTo>
                        <a:pt x="640327" y="55579"/>
                      </a:lnTo>
                      <a:lnTo>
                        <a:pt x="629547" y="50835"/>
                      </a:lnTo>
                      <a:lnTo>
                        <a:pt x="618265" y="49008"/>
                      </a:lnTo>
                      <a:lnTo>
                        <a:pt x="601388" y="48581"/>
                      </a:lnTo>
                      <a:close/>
                    </a:path>
                    <a:path w="699135" h="199390" extrusionOk="0">
                      <a:moveTo>
                        <a:pt x="698826" y="25416"/>
                      </a:moveTo>
                      <a:lnTo>
                        <a:pt x="590523" y="25416"/>
                      </a:lnTo>
                      <a:lnTo>
                        <a:pt x="600208" y="25545"/>
                      </a:lnTo>
                      <a:lnTo>
                        <a:pt x="616094" y="26934"/>
                      </a:lnTo>
                      <a:lnTo>
                        <a:pt x="625811" y="28009"/>
                      </a:lnTo>
                      <a:lnTo>
                        <a:pt x="633175" y="29553"/>
                      </a:lnTo>
                      <a:lnTo>
                        <a:pt x="641899" y="32632"/>
                      </a:lnTo>
                      <a:lnTo>
                        <a:pt x="655694" y="38314"/>
                      </a:lnTo>
                      <a:lnTo>
                        <a:pt x="655694" y="64756"/>
                      </a:lnTo>
                      <a:lnTo>
                        <a:pt x="698826" y="64756"/>
                      </a:lnTo>
                      <a:lnTo>
                        <a:pt x="698826" y="25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1" name="Google Shape;721;p16"/>
                <p:cNvSpPr/>
                <p:nvPr/>
              </p:nvSpPr>
              <p:spPr>
                <a:xfrm>
                  <a:off x="1140755" y="943620"/>
                  <a:ext cx="186300" cy="221100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" name="Google Shape;722;p16"/>
                <p:cNvSpPr/>
                <p:nvPr/>
              </p:nvSpPr>
              <p:spPr>
                <a:xfrm>
                  <a:off x="1378267" y="943622"/>
                  <a:ext cx="468630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" h="221615" extrusionOk="0">
                      <a:moveTo>
                        <a:pt x="153797" y="187972"/>
                      </a:moveTo>
                      <a:lnTo>
                        <a:pt x="39293" y="187972"/>
                      </a:lnTo>
                      <a:lnTo>
                        <a:pt x="39293" y="123202"/>
                      </a:lnTo>
                      <a:lnTo>
                        <a:pt x="136156" y="123202"/>
                      </a:lnTo>
                      <a:lnTo>
                        <a:pt x="136156" y="90182"/>
                      </a:lnTo>
                      <a:lnTo>
                        <a:pt x="39293" y="90182"/>
                      </a:lnTo>
                      <a:lnTo>
                        <a:pt x="39293" y="33032"/>
                      </a:lnTo>
                      <a:lnTo>
                        <a:pt x="147916" y="33032"/>
                      </a:lnTo>
                      <a:lnTo>
                        <a:pt x="147916" y="12"/>
                      </a:lnTo>
                      <a:lnTo>
                        <a:pt x="0" y="12"/>
                      </a:lnTo>
                      <a:lnTo>
                        <a:pt x="0" y="33032"/>
                      </a:lnTo>
                      <a:lnTo>
                        <a:pt x="0" y="90182"/>
                      </a:lnTo>
                      <a:lnTo>
                        <a:pt x="0" y="123202"/>
                      </a:lnTo>
                      <a:lnTo>
                        <a:pt x="0" y="187972"/>
                      </a:lnTo>
                      <a:lnTo>
                        <a:pt x="0" y="220992"/>
                      </a:lnTo>
                      <a:lnTo>
                        <a:pt x="153797" y="220992"/>
                      </a:lnTo>
                      <a:lnTo>
                        <a:pt x="153797" y="187972"/>
                      </a:lnTo>
                      <a:close/>
                    </a:path>
                    <a:path w="468630" h="221615" extrusionOk="0">
                      <a:moveTo>
                        <a:pt x="468617" y="0"/>
                      </a:moveTo>
                      <a:lnTo>
                        <a:pt x="427151" y="0"/>
                      </a:lnTo>
                      <a:lnTo>
                        <a:pt x="422605" y="22288"/>
                      </a:lnTo>
                      <a:lnTo>
                        <a:pt x="408266" y="89128"/>
                      </a:lnTo>
                      <a:lnTo>
                        <a:pt x="398056" y="133286"/>
                      </a:lnTo>
                      <a:lnTo>
                        <a:pt x="387235" y="176682"/>
                      </a:lnTo>
                      <a:lnTo>
                        <a:pt x="375932" y="134912"/>
                      </a:lnTo>
                      <a:lnTo>
                        <a:pt x="359575" y="72237"/>
                      </a:lnTo>
                      <a:lnTo>
                        <a:pt x="343903" y="9283"/>
                      </a:lnTo>
                      <a:lnTo>
                        <a:pt x="305219" y="9283"/>
                      </a:lnTo>
                      <a:lnTo>
                        <a:pt x="294779" y="51676"/>
                      </a:lnTo>
                      <a:lnTo>
                        <a:pt x="278396" y="115277"/>
                      </a:lnTo>
                      <a:lnTo>
                        <a:pt x="261302" y="179158"/>
                      </a:lnTo>
                      <a:lnTo>
                        <a:pt x="250380" y="135369"/>
                      </a:lnTo>
                      <a:lnTo>
                        <a:pt x="239941" y="90678"/>
                      </a:lnTo>
                      <a:lnTo>
                        <a:pt x="235038" y="67945"/>
                      </a:lnTo>
                      <a:lnTo>
                        <a:pt x="221056" y="0"/>
                      </a:lnTo>
                      <a:lnTo>
                        <a:pt x="178663" y="0"/>
                      </a:lnTo>
                      <a:lnTo>
                        <a:pt x="192354" y="56083"/>
                      </a:lnTo>
                      <a:lnTo>
                        <a:pt x="206819" y="111696"/>
                      </a:lnTo>
                      <a:lnTo>
                        <a:pt x="222059" y="166789"/>
                      </a:lnTo>
                      <a:lnTo>
                        <a:pt x="238086" y="221259"/>
                      </a:lnTo>
                      <a:lnTo>
                        <a:pt x="279552" y="221259"/>
                      </a:lnTo>
                      <a:lnTo>
                        <a:pt x="290842" y="181559"/>
                      </a:lnTo>
                      <a:lnTo>
                        <a:pt x="323469" y="61887"/>
                      </a:lnTo>
                      <a:lnTo>
                        <a:pt x="339610" y="121767"/>
                      </a:lnTo>
                      <a:lnTo>
                        <a:pt x="367741" y="221259"/>
                      </a:lnTo>
                      <a:lnTo>
                        <a:pt x="409206" y="221259"/>
                      </a:lnTo>
                      <a:lnTo>
                        <a:pt x="424980" y="166789"/>
                      </a:lnTo>
                      <a:lnTo>
                        <a:pt x="440143" y="111696"/>
                      </a:lnTo>
                      <a:lnTo>
                        <a:pt x="454685" y="56083"/>
                      </a:lnTo>
                      <a:lnTo>
                        <a:pt x="4686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" name="Google Shape;723;p16"/>
                <p:cNvSpPr/>
                <p:nvPr/>
              </p:nvSpPr>
              <p:spPr>
                <a:xfrm>
                  <a:off x="1868016" y="938963"/>
                  <a:ext cx="158400" cy="2304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" name="Google Shape;724;p16"/>
                <p:cNvSpPr/>
                <p:nvPr/>
              </p:nvSpPr>
              <p:spPr>
                <a:xfrm>
                  <a:off x="1127648" y="1548271"/>
                  <a:ext cx="262255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55" h="173355" extrusionOk="0">
                      <a:moveTo>
                        <a:pt x="262029" y="0"/>
                      </a:moveTo>
                      <a:lnTo>
                        <a:pt x="237607" y="0"/>
                      </a:lnTo>
                      <a:lnTo>
                        <a:pt x="190792" y="118293"/>
                      </a:lnTo>
                      <a:lnTo>
                        <a:pt x="142956" y="0"/>
                      </a:lnTo>
                      <a:lnTo>
                        <a:pt x="119566" y="0"/>
                      </a:lnTo>
                      <a:lnTo>
                        <a:pt x="71994" y="118293"/>
                      </a:lnTo>
                      <a:lnTo>
                        <a:pt x="24674" y="0"/>
                      </a:lnTo>
                      <a:lnTo>
                        <a:pt x="0" y="0"/>
                      </a:lnTo>
                      <a:lnTo>
                        <a:pt x="69470" y="173160"/>
                      </a:lnTo>
                      <a:lnTo>
                        <a:pt x="74254" y="173160"/>
                      </a:lnTo>
                      <a:lnTo>
                        <a:pt x="131141" y="32727"/>
                      </a:lnTo>
                      <a:lnTo>
                        <a:pt x="187511" y="173160"/>
                      </a:lnTo>
                      <a:lnTo>
                        <a:pt x="192295" y="173160"/>
                      </a:lnTo>
                      <a:lnTo>
                        <a:pt x="2620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5" name="Google Shape;725;p16"/>
                <p:cNvSpPr/>
                <p:nvPr/>
              </p:nvSpPr>
              <p:spPr>
                <a:xfrm>
                  <a:off x="1391221" y="1546008"/>
                  <a:ext cx="184500" cy="1761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6" name="Google Shape;726;p16"/>
                <p:cNvSpPr/>
                <p:nvPr/>
              </p:nvSpPr>
              <p:spPr>
                <a:xfrm>
                  <a:off x="1606425" y="1547918"/>
                  <a:ext cx="253500" cy="1719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7" name="Google Shape;727;p16"/>
                <p:cNvSpPr/>
                <p:nvPr/>
              </p:nvSpPr>
              <p:spPr>
                <a:xfrm>
                  <a:off x="1881483" y="1548260"/>
                  <a:ext cx="158100" cy="1716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8" name="Google Shape;728;p16"/>
                <p:cNvSpPr/>
                <p:nvPr/>
              </p:nvSpPr>
              <p:spPr>
                <a:xfrm>
                  <a:off x="1150931" y="1763974"/>
                  <a:ext cx="97200" cy="1761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9" name="Google Shape;729;p16"/>
                <p:cNvSpPr/>
                <p:nvPr/>
              </p:nvSpPr>
              <p:spPr>
                <a:xfrm>
                  <a:off x="1275003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69" y="148590"/>
                      </a:moveTo>
                      <a:lnTo>
                        <a:pt x="24676" y="148590"/>
                      </a:lnTo>
                      <a:lnTo>
                        <a:pt x="24676" y="95250"/>
                      </a:lnTo>
                      <a:lnTo>
                        <a:pt x="94881" y="95250"/>
                      </a:lnTo>
                      <a:lnTo>
                        <a:pt x="94881" y="73660"/>
                      </a:lnTo>
                      <a:lnTo>
                        <a:pt x="24676" y="73660"/>
                      </a:lnTo>
                      <a:lnTo>
                        <a:pt x="24676" y="21590"/>
                      </a:lnTo>
                      <a:lnTo>
                        <a:pt x="97409" y="21590"/>
                      </a:lnTo>
                      <a:lnTo>
                        <a:pt x="97409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69" y="171450"/>
                      </a:lnTo>
                      <a:lnTo>
                        <a:pt x="99669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0" name="Google Shape;730;p16"/>
                <p:cNvSpPr/>
                <p:nvPr/>
              </p:nvSpPr>
              <p:spPr>
                <a:xfrm>
                  <a:off x="1401364" y="1766237"/>
                  <a:ext cx="264600" cy="1731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1" name="Google Shape;731;p16"/>
                <p:cNvSpPr/>
                <p:nvPr/>
              </p:nvSpPr>
              <p:spPr>
                <a:xfrm>
                  <a:off x="1685046" y="1766217"/>
                  <a:ext cx="24764" cy="17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4" h="172085" extrusionOk="0">
                      <a:moveTo>
                        <a:pt x="24674" y="0"/>
                      </a:moveTo>
                      <a:lnTo>
                        <a:pt x="0" y="0"/>
                      </a:lnTo>
                      <a:lnTo>
                        <a:pt x="0" y="171669"/>
                      </a:lnTo>
                      <a:lnTo>
                        <a:pt x="24674" y="171669"/>
                      </a:lnTo>
                      <a:lnTo>
                        <a:pt x="246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2" name="Google Shape;732;p16"/>
                <p:cNvSpPr/>
                <p:nvPr/>
              </p:nvSpPr>
              <p:spPr>
                <a:xfrm>
                  <a:off x="1740921" y="1763977"/>
                  <a:ext cx="154800" cy="176100"/>
                </a:xfrm>
                <a:prstGeom prst="rect">
                  <a:avLst/>
                </a:prstGeom>
                <a:blipFill rotWithShape="1">
                  <a:blip r:embed="rId11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3" name="Google Shape;733;p16"/>
                <p:cNvSpPr/>
                <p:nvPr/>
              </p:nvSpPr>
              <p:spPr>
                <a:xfrm>
                  <a:off x="1925904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56" y="148590"/>
                      </a:moveTo>
                      <a:lnTo>
                        <a:pt x="24663" y="148590"/>
                      </a:lnTo>
                      <a:lnTo>
                        <a:pt x="24663" y="95250"/>
                      </a:lnTo>
                      <a:lnTo>
                        <a:pt x="94869" y="95250"/>
                      </a:lnTo>
                      <a:lnTo>
                        <a:pt x="94869" y="73660"/>
                      </a:lnTo>
                      <a:lnTo>
                        <a:pt x="24663" y="73660"/>
                      </a:lnTo>
                      <a:lnTo>
                        <a:pt x="24663" y="21590"/>
                      </a:lnTo>
                      <a:lnTo>
                        <a:pt x="97396" y="21590"/>
                      </a:lnTo>
                      <a:lnTo>
                        <a:pt x="97396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56" y="171450"/>
                      </a:lnTo>
                      <a:lnTo>
                        <a:pt x="99656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4" name="Google Shape;734;p16"/>
                <p:cNvSpPr/>
                <p:nvPr/>
              </p:nvSpPr>
              <p:spPr>
                <a:xfrm>
                  <a:off x="1127648" y="1347109"/>
                  <a:ext cx="9124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94" h="120000" extrusionOk="0">
                      <a:moveTo>
                        <a:pt x="0" y="0"/>
                      </a:moveTo>
                      <a:lnTo>
                        <a:pt x="911896" y="0"/>
                      </a:lnTo>
                    </a:path>
                  </a:pathLst>
                </a:custGeom>
                <a:noFill/>
                <a:ln w="134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735" name="Google Shape;735;p16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8100690" y="439353"/>
                <a:ext cx="2024416" cy="6133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36" name="Google Shape;736;p1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84645" y="784985"/>
              <a:ext cx="2771394" cy="178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7" name="Google Shape;737;p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10188" y="192487"/>
            <a:ext cx="3323625" cy="47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7"/>
          <p:cNvSpPr txBox="1"/>
          <p:nvPr/>
        </p:nvSpPr>
        <p:spPr>
          <a:xfrm>
            <a:off x="668081" y="983100"/>
            <a:ext cx="6855300" cy="7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500" b="1" i="0" u="none" strike="noStrike" cap="none">
                <a:solidFill>
                  <a:srgbClr val="B81E24"/>
                </a:solidFill>
                <a:latin typeface="Arial"/>
                <a:ea typeface="Arial"/>
                <a:cs typeface="Arial"/>
                <a:sym typeface="Arial"/>
              </a:rPr>
              <a:t>Tips </a:t>
            </a:r>
            <a:r>
              <a:rPr lang="en-GB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being secure online</a:t>
            </a: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17"/>
          <p:cNvSpPr txBox="1">
            <a:spLocks noGrp="1"/>
          </p:cNvSpPr>
          <p:nvPr>
            <p:ph type="body" idx="1"/>
          </p:nvPr>
        </p:nvSpPr>
        <p:spPr>
          <a:xfrm>
            <a:off x="668081" y="1927800"/>
            <a:ext cx="6610725" cy="271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800" b="1"/>
              <a:t>Seek Help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! know how to report to service providers and use blocking and deleting tools.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800" b="1"/>
              <a:t>Upset online? 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it’s never too late to tell someone, ask a trusted adult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800" b="1"/>
              <a:t>Respect the law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: use reliable services and know how to legally access the music, film and TV you want.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Remember what you post can be there forever. So d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on’t post anything you wouldn’t want Grandma to see!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Beware of writing things in haste that you may later regret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4" name="Google Shape;744;p17"/>
          <p:cNvCxnSpPr/>
          <p:nvPr/>
        </p:nvCxnSpPr>
        <p:spPr>
          <a:xfrm>
            <a:off x="788757" y="1813081"/>
            <a:ext cx="589500" cy="0"/>
          </a:xfrm>
          <a:prstGeom prst="straightConnector1">
            <a:avLst/>
          </a:prstGeom>
          <a:noFill/>
          <a:ln w="127000" cap="flat" cmpd="sng">
            <a:solidFill>
              <a:srgbClr val="B81E2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45" name="Google Shape;745;p17"/>
          <p:cNvGrpSpPr/>
          <p:nvPr/>
        </p:nvGrpSpPr>
        <p:grpSpPr>
          <a:xfrm>
            <a:off x="280540" y="148426"/>
            <a:ext cx="2086490" cy="573851"/>
            <a:chOff x="374053" y="197901"/>
            <a:chExt cx="2781986" cy="765135"/>
          </a:xfrm>
        </p:grpSpPr>
        <p:grpSp>
          <p:nvGrpSpPr>
            <p:cNvPr id="746" name="Google Shape;746;p17"/>
            <p:cNvGrpSpPr/>
            <p:nvPr/>
          </p:nvGrpSpPr>
          <p:grpSpPr>
            <a:xfrm>
              <a:off x="374053" y="197901"/>
              <a:ext cx="2762714" cy="506223"/>
              <a:chOff x="6676223" y="232242"/>
              <a:chExt cx="5133247" cy="940585"/>
            </a:xfrm>
          </p:grpSpPr>
          <p:grpSp>
            <p:nvGrpSpPr>
              <p:cNvPr id="747" name="Google Shape;747;p17"/>
              <p:cNvGrpSpPr/>
              <p:nvPr/>
            </p:nvGrpSpPr>
            <p:grpSpPr>
              <a:xfrm>
                <a:off x="10456026" y="522865"/>
                <a:ext cx="1353444" cy="504583"/>
                <a:chOff x="10456026" y="522865"/>
                <a:chExt cx="1353444" cy="504583"/>
              </a:xfrm>
            </p:grpSpPr>
            <p:grpSp>
              <p:nvGrpSpPr>
                <p:cNvPr id="748" name="Google Shape;748;p17"/>
                <p:cNvGrpSpPr/>
                <p:nvPr/>
              </p:nvGrpSpPr>
              <p:grpSpPr>
                <a:xfrm>
                  <a:off x="11314887" y="522865"/>
                  <a:ext cx="494509" cy="320473"/>
                  <a:chOff x="9108110" y="975804"/>
                  <a:chExt cx="894715" cy="579831"/>
                </a:xfrm>
              </p:grpSpPr>
              <p:sp>
                <p:nvSpPr>
                  <p:cNvPr id="749" name="Google Shape;749;p17"/>
                  <p:cNvSpPr/>
                  <p:nvPr/>
                </p:nvSpPr>
                <p:spPr>
                  <a:xfrm>
                    <a:off x="9292196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10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10" y="334213"/>
                        </a:lnTo>
                        <a:lnTo>
                          <a:pt x="157810" y="242519"/>
                        </a:lnTo>
                        <a:close/>
                      </a:path>
                      <a:path w="158115" h="334644" extrusionOk="0">
                        <a:moveTo>
                          <a:pt x="157810" y="121285"/>
                        </a:moveTo>
                        <a:lnTo>
                          <a:pt x="0" y="121285"/>
                        </a:lnTo>
                        <a:lnTo>
                          <a:pt x="0" y="212991"/>
                        </a:lnTo>
                        <a:lnTo>
                          <a:pt x="157810" y="212991"/>
                        </a:lnTo>
                        <a:lnTo>
                          <a:pt x="157810" y="121285"/>
                        </a:lnTo>
                        <a:close/>
                      </a:path>
                      <a:path w="158115" h="334644" extrusionOk="0">
                        <a:moveTo>
                          <a:pt x="157810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10" y="91732"/>
                        </a:lnTo>
                        <a:lnTo>
                          <a:pt x="157810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17"/>
                  <p:cNvSpPr/>
                  <p:nvPr/>
                </p:nvSpPr>
                <p:spPr>
                  <a:xfrm>
                    <a:off x="9476346" y="1339532"/>
                    <a:ext cx="158115" cy="213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213359" extrusionOk="0">
                        <a:moveTo>
                          <a:pt x="157835" y="121234"/>
                        </a:moveTo>
                        <a:lnTo>
                          <a:pt x="0" y="121234"/>
                        </a:lnTo>
                        <a:lnTo>
                          <a:pt x="0" y="212928"/>
                        </a:lnTo>
                        <a:lnTo>
                          <a:pt x="157835" y="212928"/>
                        </a:lnTo>
                        <a:lnTo>
                          <a:pt x="157835" y="121234"/>
                        </a:lnTo>
                        <a:close/>
                      </a:path>
                      <a:path w="158115" h="213359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06"/>
                        </a:lnTo>
                        <a:lnTo>
                          <a:pt x="157835" y="91706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17"/>
                  <p:cNvSpPr/>
                  <p:nvPr/>
                </p:nvSpPr>
                <p:spPr>
                  <a:xfrm>
                    <a:off x="9660445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35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35" y="334213"/>
                        </a:lnTo>
                        <a:lnTo>
                          <a:pt x="157835" y="242519"/>
                        </a:lnTo>
                        <a:close/>
                      </a:path>
                      <a:path w="158115" h="334644" extrusionOk="0">
                        <a:moveTo>
                          <a:pt x="157835" y="121272"/>
                        </a:moveTo>
                        <a:lnTo>
                          <a:pt x="0" y="121272"/>
                        </a:lnTo>
                        <a:lnTo>
                          <a:pt x="0" y="212979"/>
                        </a:lnTo>
                        <a:lnTo>
                          <a:pt x="157835" y="212979"/>
                        </a:lnTo>
                        <a:lnTo>
                          <a:pt x="157835" y="121272"/>
                        </a:lnTo>
                        <a:close/>
                      </a:path>
                      <a:path w="158115" h="334644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35" y="91732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17"/>
                  <p:cNvSpPr/>
                  <p:nvPr/>
                </p:nvSpPr>
                <p:spPr>
                  <a:xfrm>
                    <a:off x="9844621" y="1097000"/>
                    <a:ext cx="158115" cy="45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455930" extrusionOk="0">
                        <a:moveTo>
                          <a:pt x="157784" y="363766"/>
                        </a:moveTo>
                        <a:lnTo>
                          <a:pt x="0" y="363766"/>
                        </a:lnTo>
                        <a:lnTo>
                          <a:pt x="0" y="455460"/>
                        </a:lnTo>
                        <a:lnTo>
                          <a:pt x="157784" y="455460"/>
                        </a:lnTo>
                        <a:lnTo>
                          <a:pt x="157784" y="363766"/>
                        </a:lnTo>
                        <a:close/>
                      </a:path>
                      <a:path w="158115" h="455930" extrusionOk="0">
                        <a:moveTo>
                          <a:pt x="157784" y="242519"/>
                        </a:moveTo>
                        <a:lnTo>
                          <a:pt x="0" y="242519"/>
                        </a:lnTo>
                        <a:lnTo>
                          <a:pt x="0" y="334225"/>
                        </a:lnTo>
                        <a:lnTo>
                          <a:pt x="157784" y="334225"/>
                        </a:lnTo>
                        <a:lnTo>
                          <a:pt x="157784" y="242519"/>
                        </a:lnTo>
                        <a:close/>
                      </a:path>
                      <a:path w="158115" h="455930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44"/>
                        </a:lnTo>
                        <a:lnTo>
                          <a:pt x="157784" y="91744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17"/>
                  <p:cNvSpPr/>
                  <p:nvPr/>
                </p:nvSpPr>
                <p:spPr>
                  <a:xfrm>
                    <a:off x="9660450" y="1096998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789" y="0"/>
                        </a:moveTo>
                        <a:lnTo>
                          <a:pt x="0" y="0"/>
                        </a:lnTo>
                        <a:lnTo>
                          <a:pt x="0" y="91736"/>
                        </a:lnTo>
                        <a:lnTo>
                          <a:pt x="157789" y="91736"/>
                        </a:lnTo>
                        <a:lnTo>
                          <a:pt x="157789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17"/>
                  <p:cNvSpPr/>
                  <p:nvPr/>
                </p:nvSpPr>
                <p:spPr>
                  <a:xfrm>
                    <a:off x="9844621" y="975804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784" y="242404"/>
                        </a:moveTo>
                        <a:lnTo>
                          <a:pt x="0" y="242404"/>
                        </a:lnTo>
                        <a:lnTo>
                          <a:pt x="0" y="334149"/>
                        </a:lnTo>
                        <a:lnTo>
                          <a:pt x="157784" y="334149"/>
                        </a:lnTo>
                        <a:lnTo>
                          <a:pt x="157784" y="242404"/>
                        </a:lnTo>
                        <a:close/>
                      </a:path>
                      <a:path w="158115" h="334644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784" y="91732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5" name="Google Shape;755;p17"/>
                  <p:cNvSpPr/>
                  <p:nvPr/>
                </p:nvSpPr>
                <p:spPr>
                  <a:xfrm>
                    <a:off x="9292247" y="1552460"/>
                    <a:ext cx="526415" cy="1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15" h="1905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1308"/>
                        </a:lnTo>
                        <a:lnTo>
                          <a:pt x="157784" y="1308"/>
                        </a:lnTo>
                        <a:lnTo>
                          <a:pt x="157784" y="0"/>
                        </a:lnTo>
                        <a:close/>
                      </a:path>
                      <a:path w="526415" h="1905" extrusionOk="0">
                        <a:moveTo>
                          <a:pt x="341922" y="0"/>
                        </a:moveTo>
                        <a:lnTo>
                          <a:pt x="184099" y="0"/>
                        </a:lnTo>
                        <a:lnTo>
                          <a:pt x="184099" y="1308"/>
                        </a:lnTo>
                        <a:lnTo>
                          <a:pt x="341922" y="1308"/>
                        </a:lnTo>
                        <a:lnTo>
                          <a:pt x="341922" y="0"/>
                        </a:lnTo>
                        <a:close/>
                      </a:path>
                      <a:path w="526415" h="1905" extrusionOk="0">
                        <a:moveTo>
                          <a:pt x="526034" y="0"/>
                        </a:moveTo>
                        <a:lnTo>
                          <a:pt x="368185" y="0"/>
                        </a:lnTo>
                        <a:lnTo>
                          <a:pt x="368185" y="1308"/>
                        </a:lnTo>
                        <a:lnTo>
                          <a:pt x="526034" y="1308"/>
                        </a:lnTo>
                        <a:lnTo>
                          <a:pt x="526034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6" name="Google Shape;756;p17"/>
                  <p:cNvSpPr/>
                  <p:nvPr/>
                </p:nvSpPr>
                <p:spPr>
                  <a:xfrm>
                    <a:off x="9108113" y="1462087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858" y="0"/>
                        </a:moveTo>
                        <a:lnTo>
                          <a:pt x="0" y="0"/>
                        </a:lnTo>
                        <a:lnTo>
                          <a:pt x="0" y="91713"/>
                        </a:lnTo>
                        <a:lnTo>
                          <a:pt x="157858" y="91713"/>
                        </a:lnTo>
                        <a:lnTo>
                          <a:pt x="157858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7" name="Google Shape;757;p17"/>
                  <p:cNvSpPr/>
                  <p:nvPr/>
                </p:nvSpPr>
                <p:spPr>
                  <a:xfrm>
                    <a:off x="9108110" y="1552460"/>
                    <a:ext cx="89471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715" h="3175" extrusionOk="0">
                        <a:moveTo>
                          <a:pt x="157861" y="1320"/>
                        </a:moveTo>
                        <a:lnTo>
                          <a:pt x="0" y="1320"/>
                        </a:lnTo>
                        <a:lnTo>
                          <a:pt x="0" y="2679"/>
                        </a:lnTo>
                        <a:lnTo>
                          <a:pt x="157861" y="2679"/>
                        </a:lnTo>
                        <a:lnTo>
                          <a:pt x="157861" y="1320"/>
                        </a:lnTo>
                        <a:close/>
                      </a:path>
                      <a:path w="894715" h="3175" extrusionOk="0">
                        <a:moveTo>
                          <a:pt x="894295" y="0"/>
                        </a:moveTo>
                        <a:lnTo>
                          <a:pt x="736511" y="0"/>
                        </a:lnTo>
                        <a:lnTo>
                          <a:pt x="736511" y="1308"/>
                        </a:lnTo>
                        <a:lnTo>
                          <a:pt x="894295" y="1308"/>
                        </a:lnTo>
                        <a:lnTo>
                          <a:pt x="894295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58" name="Google Shape;758;p17"/>
                <p:cNvSpPr/>
                <p:nvPr/>
              </p:nvSpPr>
              <p:spPr>
                <a:xfrm>
                  <a:off x="10456026" y="574912"/>
                  <a:ext cx="824468" cy="26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0" h="485775" extrusionOk="0">
                      <a:moveTo>
                        <a:pt x="354202" y="0"/>
                      </a:moveTo>
                      <a:lnTo>
                        <a:pt x="260458" y="0"/>
                      </a:lnTo>
                      <a:lnTo>
                        <a:pt x="260458" y="129076"/>
                      </a:lnTo>
                      <a:lnTo>
                        <a:pt x="179917" y="129076"/>
                      </a:lnTo>
                      <a:lnTo>
                        <a:pt x="131931" y="132250"/>
                      </a:lnTo>
                      <a:lnTo>
                        <a:pt x="94260" y="141775"/>
                      </a:lnTo>
                      <a:lnTo>
                        <a:pt x="50793" y="170216"/>
                      </a:lnTo>
                      <a:lnTo>
                        <a:pt x="21643" y="209575"/>
                      </a:lnTo>
                      <a:lnTo>
                        <a:pt x="5400" y="252976"/>
                      </a:lnTo>
                      <a:lnTo>
                        <a:pt x="0" y="302707"/>
                      </a:lnTo>
                      <a:lnTo>
                        <a:pt x="2870" y="343419"/>
                      </a:lnTo>
                      <a:lnTo>
                        <a:pt x="25818" y="410591"/>
                      </a:lnTo>
                      <a:lnTo>
                        <a:pt x="71085" y="458123"/>
                      </a:lnTo>
                      <a:lnTo>
                        <a:pt x="134967" y="482216"/>
                      </a:lnTo>
                      <a:lnTo>
                        <a:pt x="173654" y="485229"/>
                      </a:lnTo>
                      <a:lnTo>
                        <a:pt x="354202" y="485229"/>
                      </a:lnTo>
                      <a:lnTo>
                        <a:pt x="354202" y="409001"/>
                      </a:lnTo>
                      <a:lnTo>
                        <a:pt x="196103" y="409001"/>
                      </a:lnTo>
                      <a:lnTo>
                        <a:pt x="171334" y="407586"/>
                      </a:lnTo>
                      <a:lnTo>
                        <a:pt x="133620" y="396278"/>
                      </a:lnTo>
                      <a:lnTo>
                        <a:pt x="104212" y="355884"/>
                      </a:lnTo>
                      <a:lnTo>
                        <a:pt x="98722" y="309624"/>
                      </a:lnTo>
                      <a:lnTo>
                        <a:pt x="100217" y="283730"/>
                      </a:lnTo>
                      <a:lnTo>
                        <a:pt x="112176" y="243878"/>
                      </a:lnTo>
                      <a:lnTo>
                        <a:pt x="154868" y="211957"/>
                      </a:lnTo>
                      <a:lnTo>
                        <a:pt x="203674" y="205969"/>
                      </a:lnTo>
                      <a:lnTo>
                        <a:pt x="354202" y="205969"/>
                      </a:lnTo>
                      <a:lnTo>
                        <a:pt x="354202" y="0"/>
                      </a:lnTo>
                      <a:close/>
                    </a:path>
                    <a:path w="1492250" h="485775" extrusionOk="0">
                      <a:moveTo>
                        <a:pt x="354202" y="205969"/>
                      </a:moveTo>
                      <a:lnTo>
                        <a:pt x="260458" y="205969"/>
                      </a:lnTo>
                      <a:lnTo>
                        <a:pt x="260458" y="409001"/>
                      </a:lnTo>
                      <a:lnTo>
                        <a:pt x="354202" y="409001"/>
                      </a:lnTo>
                      <a:lnTo>
                        <a:pt x="354202" y="205969"/>
                      </a:lnTo>
                      <a:close/>
                    </a:path>
                    <a:path w="1492250" h="485775" extrusionOk="0">
                      <a:moveTo>
                        <a:pt x="636123" y="129076"/>
                      </a:moveTo>
                      <a:lnTo>
                        <a:pt x="443346" y="129076"/>
                      </a:lnTo>
                      <a:lnTo>
                        <a:pt x="443346" y="202676"/>
                      </a:lnTo>
                      <a:lnTo>
                        <a:pt x="600447" y="202676"/>
                      </a:lnTo>
                      <a:lnTo>
                        <a:pt x="622558" y="203481"/>
                      </a:lnTo>
                      <a:lnTo>
                        <a:pt x="666970" y="215536"/>
                      </a:lnTo>
                      <a:lnTo>
                        <a:pt x="685634" y="260102"/>
                      </a:lnTo>
                      <a:lnTo>
                        <a:pt x="685634" y="269004"/>
                      </a:lnTo>
                      <a:lnTo>
                        <a:pt x="561846" y="269004"/>
                      </a:lnTo>
                      <a:lnTo>
                        <a:pt x="526436" y="270657"/>
                      </a:lnTo>
                      <a:lnTo>
                        <a:pt x="471885" y="283871"/>
                      </a:lnTo>
                      <a:lnTo>
                        <a:pt x="438380" y="310782"/>
                      </a:lnTo>
                      <a:lnTo>
                        <a:pt x="421972" y="354353"/>
                      </a:lnTo>
                      <a:lnTo>
                        <a:pt x="419922" y="382559"/>
                      </a:lnTo>
                      <a:lnTo>
                        <a:pt x="421702" y="405761"/>
                      </a:lnTo>
                      <a:lnTo>
                        <a:pt x="435960" y="443732"/>
                      </a:lnTo>
                      <a:lnTo>
                        <a:pt x="464262" y="470197"/>
                      </a:lnTo>
                      <a:lnTo>
                        <a:pt x="505112" y="483559"/>
                      </a:lnTo>
                      <a:lnTo>
                        <a:pt x="530151" y="485229"/>
                      </a:lnTo>
                      <a:lnTo>
                        <a:pt x="783003" y="485229"/>
                      </a:lnTo>
                      <a:lnTo>
                        <a:pt x="783003" y="413613"/>
                      </a:lnTo>
                      <a:lnTo>
                        <a:pt x="568454" y="413613"/>
                      </a:lnTo>
                      <a:lnTo>
                        <a:pt x="554245" y="413146"/>
                      </a:lnTo>
                      <a:lnTo>
                        <a:pt x="519785" y="395912"/>
                      </a:lnTo>
                      <a:lnTo>
                        <a:pt x="517268" y="379933"/>
                      </a:lnTo>
                      <a:lnTo>
                        <a:pt x="518051" y="369701"/>
                      </a:lnTo>
                      <a:lnTo>
                        <a:pt x="547480" y="342225"/>
                      </a:lnTo>
                      <a:lnTo>
                        <a:pt x="575371" y="339989"/>
                      </a:lnTo>
                      <a:lnTo>
                        <a:pt x="783003" y="339989"/>
                      </a:lnTo>
                      <a:lnTo>
                        <a:pt x="783003" y="262087"/>
                      </a:lnTo>
                      <a:lnTo>
                        <a:pt x="773763" y="204198"/>
                      </a:lnTo>
                      <a:lnTo>
                        <a:pt x="746042" y="162561"/>
                      </a:lnTo>
                      <a:lnTo>
                        <a:pt x="700078" y="137447"/>
                      </a:lnTo>
                      <a:lnTo>
                        <a:pt x="670351" y="131169"/>
                      </a:lnTo>
                      <a:lnTo>
                        <a:pt x="636123" y="129076"/>
                      </a:lnTo>
                      <a:close/>
                    </a:path>
                    <a:path w="1492250" h="485775" extrusionOk="0">
                      <a:moveTo>
                        <a:pt x="783003" y="339989"/>
                      </a:moveTo>
                      <a:lnTo>
                        <a:pt x="686288" y="339989"/>
                      </a:lnTo>
                      <a:lnTo>
                        <a:pt x="686288" y="413613"/>
                      </a:lnTo>
                      <a:lnTo>
                        <a:pt x="783003" y="413613"/>
                      </a:lnTo>
                      <a:lnTo>
                        <a:pt x="783003" y="339989"/>
                      </a:lnTo>
                      <a:close/>
                    </a:path>
                    <a:path w="1492250" h="485775" extrusionOk="0">
                      <a:moveTo>
                        <a:pt x="990315" y="200026"/>
                      </a:moveTo>
                      <a:lnTo>
                        <a:pt x="896249" y="200026"/>
                      </a:lnTo>
                      <a:lnTo>
                        <a:pt x="896249" y="373658"/>
                      </a:lnTo>
                      <a:lnTo>
                        <a:pt x="903171" y="421232"/>
                      </a:lnTo>
                      <a:lnTo>
                        <a:pt x="923953" y="456332"/>
                      </a:lnTo>
                      <a:lnTo>
                        <a:pt x="957789" y="478012"/>
                      </a:lnTo>
                      <a:lnTo>
                        <a:pt x="1003851" y="485229"/>
                      </a:lnTo>
                      <a:lnTo>
                        <a:pt x="1089669" y="485229"/>
                      </a:lnTo>
                      <a:lnTo>
                        <a:pt x="1089669" y="414278"/>
                      </a:lnTo>
                      <a:lnTo>
                        <a:pt x="1051044" y="414278"/>
                      </a:lnTo>
                      <a:lnTo>
                        <a:pt x="1035474" y="413315"/>
                      </a:lnTo>
                      <a:lnTo>
                        <a:pt x="997922" y="389732"/>
                      </a:lnTo>
                      <a:lnTo>
                        <a:pt x="990315" y="343958"/>
                      </a:lnTo>
                      <a:lnTo>
                        <a:pt x="990315" y="200026"/>
                      </a:lnTo>
                      <a:close/>
                    </a:path>
                    <a:path w="1492250" h="485775" extrusionOk="0">
                      <a:moveTo>
                        <a:pt x="1089669" y="129076"/>
                      </a:moveTo>
                      <a:lnTo>
                        <a:pt x="829876" y="129076"/>
                      </a:lnTo>
                      <a:lnTo>
                        <a:pt x="829876" y="200026"/>
                      </a:lnTo>
                      <a:lnTo>
                        <a:pt x="1089669" y="200026"/>
                      </a:lnTo>
                      <a:lnTo>
                        <a:pt x="1089669" y="129076"/>
                      </a:lnTo>
                      <a:close/>
                    </a:path>
                    <a:path w="1492250" h="485775" extrusionOk="0">
                      <a:moveTo>
                        <a:pt x="990315" y="0"/>
                      </a:moveTo>
                      <a:lnTo>
                        <a:pt x="896249" y="0"/>
                      </a:lnTo>
                      <a:lnTo>
                        <a:pt x="896249" y="129076"/>
                      </a:lnTo>
                      <a:lnTo>
                        <a:pt x="990315" y="129076"/>
                      </a:lnTo>
                      <a:lnTo>
                        <a:pt x="990315" y="0"/>
                      </a:lnTo>
                      <a:close/>
                    </a:path>
                    <a:path w="1492250" h="485775" extrusionOk="0">
                      <a:moveTo>
                        <a:pt x="1345171" y="129076"/>
                      </a:moveTo>
                      <a:lnTo>
                        <a:pt x="1152394" y="129076"/>
                      </a:lnTo>
                      <a:lnTo>
                        <a:pt x="1152394" y="202676"/>
                      </a:lnTo>
                      <a:lnTo>
                        <a:pt x="1309518" y="202676"/>
                      </a:lnTo>
                      <a:lnTo>
                        <a:pt x="1331622" y="203481"/>
                      </a:lnTo>
                      <a:lnTo>
                        <a:pt x="1376018" y="215536"/>
                      </a:lnTo>
                      <a:lnTo>
                        <a:pt x="1394670" y="260102"/>
                      </a:lnTo>
                      <a:lnTo>
                        <a:pt x="1394670" y="269004"/>
                      </a:lnTo>
                      <a:lnTo>
                        <a:pt x="1270882" y="269004"/>
                      </a:lnTo>
                      <a:lnTo>
                        <a:pt x="1235484" y="270657"/>
                      </a:lnTo>
                      <a:lnTo>
                        <a:pt x="1180939" y="283871"/>
                      </a:lnTo>
                      <a:lnTo>
                        <a:pt x="1147427" y="310782"/>
                      </a:lnTo>
                      <a:lnTo>
                        <a:pt x="1130991" y="354353"/>
                      </a:lnTo>
                      <a:lnTo>
                        <a:pt x="1128935" y="382559"/>
                      </a:lnTo>
                      <a:lnTo>
                        <a:pt x="1130720" y="405761"/>
                      </a:lnTo>
                      <a:lnTo>
                        <a:pt x="1144997" y="443732"/>
                      </a:lnTo>
                      <a:lnTo>
                        <a:pt x="1173315" y="470197"/>
                      </a:lnTo>
                      <a:lnTo>
                        <a:pt x="1214158" y="483559"/>
                      </a:lnTo>
                      <a:lnTo>
                        <a:pt x="1239187" y="485229"/>
                      </a:lnTo>
                      <a:lnTo>
                        <a:pt x="1492063" y="485229"/>
                      </a:lnTo>
                      <a:lnTo>
                        <a:pt x="1492063" y="413613"/>
                      </a:lnTo>
                      <a:lnTo>
                        <a:pt x="1277478" y="413613"/>
                      </a:lnTo>
                      <a:lnTo>
                        <a:pt x="1263287" y="413146"/>
                      </a:lnTo>
                      <a:lnTo>
                        <a:pt x="1228838" y="395912"/>
                      </a:lnTo>
                      <a:lnTo>
                        <a:pt x="1226316" y="379933"/>
                      </a:lnTo>
                      <a:lnTo>
                        <a:pt x="1227099" y="369701"/>
                      </a:lnTo>
                      <a:lnTo>
                        <a:pt x="1256523" y="342225"/>
                      </a:lnTo>
                      <a:lnTo>
                        <a:pt x="1284419" y="339989"/>
                      </a:lnTo>
                      <a:lnTo>
                        <a:pt x="1492063" y="339989"/>
                      </a:lnTo>
                      <a:lnTo>
                        <a:pt x="1492063" y="262087"/>
                      </a:lnTo>
                      <a:lnTo>
                        <a:pt x="1482819" y="204198"/>
                      </a:lnTo>
                      <a:lnTo>
                        <a:pt x="1455079" y="162561"/>
                      </a:lnTo>
                      <a:lnTo>
                        <a:pt x="1409124" y="137447"/>
                      </a:lnTo>
                      <a:lnTo>
                        <a:pt x="1379395" y="131169"/>
                      </a:lnTo>
                      <a:lnTo>
                        <a:pt x="1345171" y="129076"/>
                      </a:lnTo>
                      <a:close/>
                    </a:path>
                    <a:path w="1492250" h="485775" extrusionOk="0">
                      <a:moveTo>
                        <a:pt x="1492063" y="339989"/>
                      </a:moveTo>
                      <a:lnTo>
                        <a:pt x="1395347" y="339989"/>
                      </a:lnTo>
                      <a:lnTo>
                        <a:pt x="1395347" y="413613"/>
                      </a:lnTo>
                      <a:lnTo>
                        <a:pt x="1492063" y="413613"/>
                      </a:lnTo>
                      <a:lnTo>
                        <a:pt x="1492063" y="339989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" name="Google Shape;759;p17"/>
                <p:cNvSpPr/>
                <p:nvPr/>
              </p:nvSpPr>
              <p:spPr>
                <a:xfrm>
                  <a:off x="10983599" y="876588"/>
                  <a:ext cx="825871" cy="15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90" h="273050" extrusionOk="0">
                      <a:moveTo>
                        <a:pt x="44876" y="4508"/>
                      </a:moveTo>
                      <a:lnTo>
                        <a:pt x="0" y="4508"/>
                      </a:lnTo>
                      <a:lnTo>
                        <a:pt x="0" y="268442"/>
                      </a:lnTo>
                      <a:lnTo>
                        <a:pt x="211934" y="268442"/>
                      </a:lnTo>
                      <a:lnTo>
                        <a:pt x="211934" y="237309"/>
                      </a:lnTo>
                      <a:lnTo>
                        <a:pt x="44876" y="237309"/>
                      </a:lnTo>
                      <a:lnTo>
                        <a:pt x="44876" y="4508"/>
                      </a:lnTo>
                      <a:close/>
                    </a:path>
                    <a:path w="1494790" h="273050" extrusionOk="0">
                      <a:moveTo>
                        <a:pt x="511567" y="4508"/>
                      </a:moveTo>
                      <a:lnTo>
                        <a:pt x="266308" y="4508"/>
                      </a:lnTo>
                      <a:lnTo>
                        <a:pt x="266308" y="268442"/>
                      </a:lnTo>
                      <a:lnTo>
                        <a:pt x="519425" y="268442"/>
                      </a:lnTo>
                      <a:lnTo>
                        <a:pt x="519425" y="237309"/>
                      </a:lnTo>
                      <a:lnTo>
                        <a:pt x="311184" y="237309"/>
                      </a:lnTo>
                      <a:lnTo>
                        <a:pt x="311184" y="147442"/>
                      </a:lnTo>
                      <a:lnTo>
                        <a:pt x="498845" y="147442"/>
                      </a:lnTo>
                      <a:lnTo>
                        <a:pt x="498845" y="116480"/>
                      </a:lnTo>
                      <a:lnTo>
                        <a:pt x="311184" y="116480"/>
                      </a:lnTo>
                      <a:lnTo>
                        <a:pt x="311184" y="35618"/>
                      </a:lnTo>
                      <a:lnTo>
                        <a:pt x="511567" y="35618"/>
                      </a:lnTo>
                      <a:lnTo>
                        <a:pt x="511567" y="4508"/>
                      </a:lnTo>
                      <a:close/>
                    </a:path>
                    <a:path w="1494790" h="273050" extrusionOk="0">
                      <a:moveTo>
                        <a:pt x="722790" y="4508"/>
                      </a:moveTo>
                      <a:lnTo>
                        <a:pt x="674449" y="4508"/>
                      </a:lnTo>
                      <a:lnTo>
                        <a:pt x="544192" y="268442"/>
                      </a:lnTo>
                      <a:lnTo>
                        <a:pt x="591844" y="268442"/>
                      </a:lnTo>
                      <a:lnTo>
                        <a:pt x="629103" y="188486"/>
                      </a:lnTo>
                      <a:lnTo>
                        <a:pt x="819553" y="188486"/>
                      </a:lnTo>
                      <a:lnTo>
                        <a:pt x="804596" y="160049"/>
                      </a:lnTo>
                      <a:lnTo>
                        <a:pt x="642043" y="160049"/>
                      </a:lnTo>
                      <a:lnTo>
                        <a:pt x="679302" y="82628"/>
                      </a:lnTo>
                      <a:lnTo>
                        <a:pt x="684863" y="70103"/>
                      </a:lnTo>
                      <a:lnTo>
                        <a:pt x="689761" y="57517"/>
                      </a:lnTo>
                      <a:lnTo>
                        <a:pt x="694001" y="44880"/>
                      </a:lnTo>
                      <a:lnTo>
                        <a:pt x="697587" y="32200"/>
                      </a:lnTo>
                      <a:lnTo>
                        <a:pt x="737354" y="32200"/>
                      </a:lnTo>
                      <a:lnTo>
                        <a:pt x="722790" y="4508"/>
                      </a:lnTo>
                      <a:close/>
                    </a:path>
                    <a:path w="1494790" h="273050" extrusionOk="0">
                      <a:moveTo>
                        <a:pt x="819553" y="188486"/>
                      </a:moveTo>
                      <a:lnTo>
                        <a:pt x="770901" y="188486"/>
                      </a:lnTo>
                      <a:lnTo>
                        <a:pt x="810477" y="268442"/>
                      </a:lnTo>
                      <a:lnTo>
                        <a:pt x="861605" y="268442"/>
                      </a:lnTo>
                      <a:lnTo>
                        <a:pt x="819553" y="188486"/>
                      </a:lnTo>
                      <a:close/>
                    </a:path>
                    <a:path w="1494790" h="273050" extrusionOk="0">
                      <a:moveTo>
                        <a:pt x="737354" y="32200"/>
                      </a:moveTo>
                      <a:lnTo>
                        <a:pt x="697587" y="32200"/>
                      </a:lnTo>
                      <a:lnTo>
                        <a:pt x="702038" y="43665"/>
                      </a:lnTo>
                      <a:lnTo>
                        <a:pt x="707529" y="56617"/>
                      </a:lnTo>
                      <a:lnTo>
                        <a:pt x="714063" y="71048"/>
                      </a:lnTo>
                      <a:lnTo>
                        <a:pt x="721643" y="86953"/>
                      </a:lnTo>
                      <a:lnTo>
                        <a:pt x="757044" y="160049"/>
                      </a:lnTo>
                      <a:lnTo>
                        <a:pt x="804596" y="160049"/>
                      </a:lnTo>
                      <a:lnTo>
                        <a:pt x="737354" y="32200"/>
                      </a:lnTo>
                      <a:close/>
                    </a:path>
                    <a:path w="1494790" h="273050" extrusionOk="0">
                      <a:moveTo>
                        <a:pt x="1014347" y="4508"/>
                      </a:moveTo>
                      <a:lnTo>
                        <a:pt x="897499" y="4508"/>
                      </a:lnTo>
                      <a:lnTo>
                        <a:pt x="897499" y="268442"/>
                      </a:lnTo>
                      <a:lnTo>
                        <a:pt x="1019888" y="268442"/>
                      </a:lnTo>
                      <a:lnTo>
                        <a:pt x="1034822" y="268163"/>
                      </a:lnTo>
                      <a:lnTo>
                        <a:pt x="1074366" y="263922"/>
                      </a:lnTo>
                      <a:lnTo>
                        <a:pt x="1114860" y="250696"/>
                      </a:lnTo>
                      <a:lnTo>
                        <a:pt x="1134559" y="237309"/>
                      </a:lnTo>
                      <a:lnTo>
                        <a:pt x="942364" y="237309"/>
                      </a:lnTo>
                      <a:lnTo>
                        <a:pt x="942364" y="35618"/>
                      </a:lnTo>
                      <a:lnTo>
                        <a:pt x="1135701" y="35618"/>
                      </a:lnTo>
                      <a:lnTo>
                        <a:pt x="1124438" y="27175"/>
                      </a:lnTo>
                      <a:lnTo>
                        <a:pt x="1088752" y="11424"/>
                      </a:lnTo>
                      <a:lnTo>
                        <a:pt x="1049196" y="5453"/>
                      </a:lnTo>
                      <a:lnTo>
                        <a:pt x="1032937" y="4744"/>
                      </a:lnTo>
                      <a:lnTo>
                        <a:pt x="1014347" y="4508"/>
                      </a:lnTo>
                      <a:close/>
                    </a:path>
                    <a:path w="1494790" h="273050" extrusionOk="0">
                      <a:moveTo>
                        <a:pt x="1135701" y="35618"/>
                      </a:moveTo>
                      <a:lnTo>
                        <a:pt x="1013625" y="35618"/>
                      </a:lnTo>
                      <a:lnTo>
                        <a:pt x="1032269" y="35963"/>
                      </a:lnTo>
                      <a:lnTo>
                        <a:pt x="1048162" y="36989"/>
                      </a:lnTo>
                      <a:lnTo>
                        <a:pt x="1094806" y="52273"/>
                      </a:lnTo>
                      <a:lnTo>
                        <a:pt x="1121797" y="83166"/>
                      </a:lnTo>
                      <a:lnTo>
                        <a:pt x="1131631" y="134479"/>
                      </a:lnTo>
                      <a:lnTo>
                        <a:pt x="1131074" y="148870"/>
                      </a:lnTo>
                      <a:lnTo>
                        <a:pt x="1117825" y="195301"/>
                      </a:lnTo>
                      <a:lnTo>
                        <a:pt x="1084568" y="226583"/>
                      </a:lnTo>
                      <a:lnTo>
                        <a:pt x="1044726" y="236090"/>
                      </a:lnTo>
                      <a:lnTo>
                        <a:pt x="1014783" y="237309"/>
                      </a:lnTo>
                      <a:lnTo>
                        <a:pt x="1134559" y="237309"/>
                      </a:lnTo>
                      <a:lnTo>
                        <a:pt x="1164037" y="199446"/>
                      </a:lnTo>
                      <a:lnTo>
                        <a:pt x="1177343" y="149632"/>
                      </a:lnTo>
                      <a:lnTo>
                        <a:pt x="1177907" y="135029"/>
                      </a:lnTo>
                      <a:lnTo>
                        <a:pt x="1177071" y="117876"/>
                      </a:lnTo>
                      <a:lnTo>
                        <a:pt x="1164600" y="72292"/>
                      </a:lnTo>
                      <a:lnTo>
                        <a:pt x="1137023" y="36609"/>
                      </a:lnTo>
                      <a:lnTo>
                        <a:pt x="1135701" y="35618"/>
                      </a:lnTo>
                      <a:close/>
                    </a:path>
                    <a:path w="1494790" h="273050" extrusionOk="0">
                      <a:moveTo>
                        <a:pt x="1266753" y="180777"/>
                      </a:moveTo>
                      <a:lnTo>
                        <a:pt x="1224400" y="183657"/>
                      </a:lnTo>
                      <a:lnTo>
                        <a:pt x="1225917" y="196543"/>
                      </a:lnTo>
                      <a:lnTo>
                        <a:pt x="1229526" y="208739"/>
                      </a:lnTo>
                      <a:lnTo>
                        <a:pt x="1252723" y="240899"/>
                      </a:lnTo>
                      <a:lnTo>
                        <a:pt x="1291829" y="262488"/>
                      </a:lnTo>
                      <a:lnTo>
                        <a:pt x="1346922" y="272306"/>
                      </a:lnTo>
                      <a:lnTo>
                        <a:pt x="1368997" y="272962"/>
                      </a:lnTo>
                      <a:lnTo>
                        <a:pt x="1386780" y="272306"/>
                      </a:lnTo>
                      <a:lnTo>
                        <a:pt x="1434373" y="262580"/>
                      </a:lnTo>
                      <a:lnTo>
                        <a:pt x="1470317" y="242406"/>
                      </a:lnTo>
                      <a:lnTo>
                        <a:pt x="1471084" y="241622"/>
                      </a:lnTo>
                      <a:lnTo>
                        <a:pt x="1366932" y="241622"/>
                      </a:lnTo>
                      <a:lnTo>
                        <a:pt x="1352828" y="241133"/>
                      </a:lnTo>
                      <a:lnTo>
                        <a:pt x="1314875" y="233798"/>
                      </a:lnTo>
                      <a:lnTo>
                        <a:pt x="1280736" y="213264"/>
                      </a:lnTo>
                      <a:lnTo>
                        <a:pt x="1268746" y="190235"/>
                      </a:lnTo>
                      <a:lnTo>
                        <a:pt x="1266753" y="180777"/>
                      </a:lnTo>
                      <a:close/>
                    </a:path>
                    <a:path w="1494790" h="273050" extrusionOk="0">
                      <a:moveTo>
                        <a:pt x="1356734" y="0"/>
                      </a:moveTo>
                      <a:lnTo>
                        <a:pt x="1308891" y="5057"/>
                      </a:lnTo>
                      <a:lnTo>
                        <a:pt x="1269867" y="20077"/>
                      </a:lnTo>
                      <a:lnTo>
                        <a:pt x="1241005" y="53397"/>
                      </a:lnTo>
                      <a:lnTo>
                        <a:pt x="1237363" y="72751"/>
                      </a:lnTo>
                      <a:lnTo>
                        <a:pt x="1238107" y="81614"/>
                      </a:lnTo>
                      <a:lnTo>
                        <a:pt x="1264281" y="119071"/>
                      </a:lnTo>
                      <a:lnTo>
                        <a:pt x="1311230" y="138168"/>
                      </a:lnTo>
                      <a:lnTo>
                        <a:pt x="1372261" y="150731"/>
                      </a:lnTo>
                      <a:lnTo>
                        <a:pt x="1389429" y="154231"/>
                      </a:lnTo>
                      <a:lnTo>
                        <a:pt x="1429635" y="166563"/>
                      </a:lnTo>
                      <a:lnTo>
                        <a:pt x="1451144" y="188486"/>
                      </a:lnTo>
                      <a:lnTo>
                        <a:pt x="1451144" y="204959"/>
                      </a:lnTo>
                      <a:lnTo>
                        <a:pt x="1421471" y="232434"/>
                      </a:lnTo>
                      <a:lnTo>
                        <a:pt x="1379391" y="241248"/>
                      </a:lnTo>
                      <a:lnTo>
                        <a:pt x="1366932" y="241622"/>
                      </a:lnTo>
                      <a:lnTo>
                        <a:pt x="1471084" y="241622"/>
                      </a:lnTo>
                      <a:lnTo>
                        <a:pt x="1493435" y="204286"/>
                      </a:lnTo>
                      <a:lnTo>
                        <a:pt x="1494403" y="193889"/>
                      </a:lnTo>
                      <a:lnTo>
                        <a:pt x="1493522" y="183576"/>
                      </a:lnTo>
                      <a:lnTo>
                        <a:pt x="1472267" y="148573"/>
                      </a:lnTo>
                      <a:lnTo>
                        <a:pt x="1436587" y="129443"/>
                      </a:lnTo>
                      <a:lnTo>
                        <a:pt x="1386692" y="117275"/>
                      </a:lnTo>
                      <a:lnTo>
                        <a:pt x="1361484" y="112614"/>
                      </a:lnTo>
                      <a:lnTo>
                        <a:pt x="1336729" y="107826"/>
                      </a:lnTo>
                      <a:lnTo>
                        <a:pt x="1293814" y="93813"/>
                      </a:lnTo>
                      <a:lnTo>
                        <a:pt x="1280622" y="70400"/>
                      </a:lnTo>
                      <a:lnTo>
                        <a:pt x="1281785" y="62503"/>
                      </a:lnTo>
                      <a:lnTo>
                        <a:pt x="1323408" y="33674"/>
                      </a:lnTo>
                      <a:lnTo>
                        <a:pt x="1358604" y="30766"/>
                      </a:lnTo>
                      <a:lnTo>
                        <a:pt x="1461102" y="30766"/>
                      </a:lnTo>
                      <a:lnTo>
                        <a:pt x="1458998" y="28647"/>
                      </a:lnTo>
                      <a:lnTo>
                        <a:pt x="1423257" y="9429"/>
                      </a:lnTo>
                      <a:lnTo>
                        <a:pt x="1375048" y="589"/>
                      </a:lnTo>
                      <a:lnTo>
                        <a:pt x="1356734" y="0"/>
                      </a:lnTo>
                      <a:close/>
                    </a:path>
                    <a:path w="1494790" h="273050" extrusionOk="0">
                      <a:moveTo>
                        <a:pt x="1461102" y="30766"/>
                      </a:moveTo>
                      <a:lnTo>
                        <a:pt x="1358604" y="30766"/>
                      </a:lnTo>
                      <a:lnTo>
                        <a:pt x="1376956" y="31568"/>
                      </a:lnTo>
                      <a:lnTo>
                        <a:pt x="1392919" y="33971"/>
                      </a:lnTo>
                      <a:lnTo>
                        <a:pt x="1433588" y="59406"/>
                      </a:lnTo>
                      <a:lnTo>
                        <a:pt x="1441198" y="81378"/>
                      </a:lnTo>
                      <a:lnTo>
                        <a:pt x="1484239" y="78831"/>
                      </a:lnTo>
                      <a:lnTo>
                        <a:pt x="1482761" y="67535"/>
                      </a:lnTo>
                      <a:lnTo>
                        <a:pt x="1479493" y="56843"/>
                      </a:lnTo>
                      <a:lnTo>
                        <a:pt x="1474431" y="46758"/>
                      </a:lnTo>
                      <a:lnTo>
                        <a:pt x="1467571" y="37282"/>
                      </a:lnTo>
                      <a:lnTo>
                        <a:pt x="1461102" y="3076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60" name="Google Shape;760;p17"/>
              <p:cNvSpPr/>
              <p:nvPr/>
            </p:nvSpPr>
            <p:spPr>
              <a:xfrm>
                <a:off x="7935060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17"/>
              <p:cNvSpPr/>
              <p:nvPr/>
            </p:nvSpPr>
            <p:spPr>
              <a:xfrm>
                <a:off x="10273841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62" name="Google Shape;762;p17"/>
              <p:cNvGrpSpPr/>
              <p:nvPr/>
            </p:nvGrpSpPr>
            <p:grpSpPr>
              <a:xfrm>
                <a:off x="6676223" y="232242"/>
                <a:ext cx="959888" cy="940585"/>
                <a:chOff x="715379" y="449977"/>
                <a:chExt cx="1736725" cy="1701800"/>
              </a:xfrm>
            </p:grpSpPr>
            <p:sp>
              <p:nvSpPr>
                <p:cNvPr id="763" name="Google Shape;763;p17"/>
                <p:cNvSpPr/>
                <p:nvPr/>
              </p:nvSpPr>
              <p:spPr>
                <a:xfrm>
                  <a:off x="715379" y="449977"/>
                  <a:ext cx="1736725" cy="17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725" h="1701800" extrusionOk="0">
                      <a:moveTo>
                        <a:pt x="1736426" y="0"/>
                      </a:moveTo>
                      <a:lnTo>
                        <a:pt x="0" y="0"/>
                      </a:lnTo>
                      <a:lnTo>
                        <a:pt x="0" y="1701450"/>
                      </a:lnTo>
                      <a:lnTo>
                        <a:pt x="1736426" y="1701450"/>
                      </a:lnTo>
                      <a:lnTo>
                        <a:pt x="1736426" y="0"/>
                      </a:lnTo>
                      <a:close/>
                    </a:path>
                  </a:pathLst>
                </a:custGeom>
                <a:solidFill>
                  <a:srgbClr val="BD171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" name="Google Shape;764;p17"/>
                <p:cNvSpPr/>
                <p:nvPr/>
              </p:nvSpPr>
              <p:spPr>
                <a:xfrm>
                  <a:off x="1235717" y="668052"/>
                  <a:ext cx="699135" cy="1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135" h="199390" extrusionOk="0">
                      <a:moveTo>
                        <a:pt x="455093" y="0"/>
                      </a:moveTo>
                      <a:lnTo>
                        <a:pt x="243732" y="0"/>
                      </a:lnTo>
                      <a:lnTo>
                        <a:pt x="243732" y="199178"/>
                      </a:lnTo>
                      <a:lnTo>
                        <a:pt x="455093" y="199178"/>
                      </a:lnTo>
                      <a:lnTo>
                        <a:pt x="455093" y="171199"/>
                      </a:lnTo>
                      <a:lnTo>
                        <a:pt x="299289" y="171199"/>
                      </a:lnTo>
                      <a:lnTo>
                        <a:pt x="299289" y="28047"/>
                      </a:lnTo>
                      <a:lnTo>
                        <a:pt x="455093" y="28047"/>
                      </a:lnTo>
                      <a:lnTo>
                        <a:pt x="455093" y="0"/>
                      </a:lnTo>
                      <a:close/>
                    </a:path>
                    <a:path w="699135" h="199390" extrusionOk="0">
                      <a:moveTo>
                        <a:pt x="455093" y="28047"/>
                      </a:moveTo>
                      <a:lnTo>
                        <a:pt x="349464" y="28047"/>
                      </a:lnTo>
                      <a:lnTo>
                        <a:pt x="375707" y="30988"/>
                      </a:lnTo>
                      <a:lnTo>
                        <a:pt x="388879" y="35959"/>
                      </a:lnTo>
                      <a:lnTo>
                        <a:pt x="392964" y="46553"/>
                      </a:lnTo>
                      <a:lnTo>
                        <a:pt x="392022" y="64827"/>
                      </a:lnTo>
                      <a:lnTo>
                        <a:pt x="391926" y="67325"/>
                      </a:lnTo>
                      <a:lnTo>
                        <a:pt x="391728" y="78528"/>
                      </a:lnTo>
                      <a:lnTo>
                        <a:pt x="389752" y="85572"/>
                      </a:lnTo>
                      <a:lnTo>
                        <a:pt x="384300" y="90183"/>
                      </a:lnTo>
                      <a:lnTo>
                        <a:pt x="373658" y="95052"/>
                      </a:lnTo>
                      <a:lnTo>
                        <a:pt x="392401" y="100211"/>
                      </a:lnTo>
                      <a:lnTo>
                        <a:pt x="401903" y="105657"/>
                      </a:lnTo>
                      <a:lnTo>
                        <a:pt x="405095" y="114742"/>
                      </a:lnTo>
                      <a:lnTo>
                        <a:pt x="404906" y="130819"/>
                      </a:lnTo>
                      <a:lnTo>
                        <a:pt x="404154" y="154241"/>
                      </a:lnTo>
                      <a:lnTo>
                        <a:pt x="398893" y="166255"/>
                      </a:lnTo>
                      <a:lnTo>
                        <a:pt x="384614" y="170645"/>
                      </a:lnTo>
                      <a:lnTo>
                        <a:pt x="356806" y="171199"/>
                      </a:lnTo>
                      <a:lnTo>
                        <a:pt x="455093" y="171199"/>
                      </a:lnTo>
                      <a:lnTo>
                        <a:pt x="455093" y="28047"/>
                      </a:lnTo>
                      <a:close/>
                    </a:path>
                    <a:path w="699135" h="199390" extrusionOk="0">
                      <a:moveTo>
                        <a:pt x="351678" y="109976"/>
                      </a:moveTo>
                      <a:lnTo>
                        <a:pt x="324732" y="109976"/>
                      </a:lnTo>
                      <a:lnTo>
                        <a:pt x="324732" y="149082"/>
                      </a:lnTo>
                      <a:lnTo>
                        <a:pt x="351678" y="149082"/>
                      </a:lnTo>
                      <a:lnTo>
                        <a:pt x="355887" y="148944"/>
                      </a:lnTo>
                      <a:lnTo>
                        <a:pt x="365146" y="147018"/>
                      </a:lnTo>
                      <a:lnTo>
                        <a:pt x="374405" y="141034"/>
                      </a:lnTo>
                      <a:lnTo>
                        <a:pt x="378613" y="128720"/>
                      </a:lnTo>
                      <a:lnTo>
                        <a:pt x="378302" y="125759"/>
                      </a:lnTo>
                      <a:lnTo>
                        <a:pt x="375539" y="119262"/>
                      </a:lnTo>
                      <a:lnTo>
                        <a:pt x="367579" y="112808"/>
                      </a:lnTo>
                      <a:lnTo>
                        <a:pt x="351678" y="109976"/>
                      </a:lnTo>
                      <a:close/>
                    </a:path>
                    <a:path w="699135" h="199390" extrusionOk="0">
                      <a:moveTo>
                        <a:pt x="345289" y="50336"/>
                      </a:moveTo>
                      <a:lnTo>
                        <a:pt x="324732" y="50336"/>
                      </a:lnTo>
                      <a:lnTo>
                        <a:pt x="324732" y="87366"/>
                      </a:lnTo>
                      <a:lnTo>
                        <a:pt x="342237" y="87366"/>
                      </a:lnTo>
                      <a:lnTo>
                        <a:pt x="345915" y="87007"/>
                      </a:lnTo>
                      <a:lnTo>
                        <a:pt x="354007" y="84740"/>
                      </a:lnTo>
                      <a:lnTo>
                        <a:pt x="362099" y="78776"/>
                      </a:lnTo>
                      <a:lnTo>
                        <a:pt x="365777" y="67325"/>
                      </a:lnTo>
                      <a:lnTo>
                        <a:pt x="365574" y="64827"/>
                      </a:lnTo>
                      <a:lnTo>
                        <a:pt x="363530" y="59248"/>
                      </a:lnTo>
                      <a:lnTo>
                        <a:pt x="357487" y="53460"/>
                      </a:lnTo>
                      <a:lnTo>
                        <a:pt x="345289" y="50336"/>
                      </a:lnTo>
                      <a:close/>
                    </a:path>
                    <a:path w="699135" h="199390" extrusionOk="0">
                      <a:moveTo>
                        <a:pt x="211360" y="0"/>
                      </a:moveTo>
                      <a:lnTo>
                        <a:pt x="0" y="0"/>
                      </a:lnTo>
                      <a:lnTo>
                        <a:pt x="0" y="199178"/>
                      </a:lnTo>
                      <a:lnTo>
                        <a:pt x="211360" y="199178"/>
                      </a:lnTo>
                      <a:lnTo>
                        <a:pt x="211360" y="171199"/>
                      </a:lnTo>
                      <a:lnTo>
                        <a:pt x="55556" y="171199"/>
                      </a:lnTo>
                      <a:lnTo>
                        <a:pt x="55556" y="28047"/>
                      </a:lnTo>
                      <a:lnTo>
                        <a:pt x="211360" y="28047"/>
                      </a:lnTo>
                      <a:lnTo>
                        <a:pt x="211360" y="0"/>
                      </a:lnTo>
                      <a:close/>
                    </a:path>
                    <a:path w="699135" h="199390" extrusionOk="0">
                      <a:moveTo>
                        <a:pt x="211360" y="28047"/>
                      </a:moveTo>
                      <a:lnTo>
                        <a:pt x="105731" y="28047"/>
                      </a:lnTo>
                      <a:lnTo>
                        <a:pt x="131967" y="30988"/>
                      </a:lnTo>
                      <a:lnTo>
                        <a:pt x="145137" y="35959"/>
                      </a:lnTo>
                      <a:lnTo>
                        <a:pt x="149224" y="46553"/>
                      </a:lnTo>
                      <a:lnTo>
                        <a:pt x="148289" y="64827"/>
                      </a:lnTo>
                      <a:lnTo>
                        <a:pt x="148193" y="67325"/>
                      </a:lnTo>
                      <a:lnTo>
                        <a:pt x="147989" y="78528"/>
                      </a:lnTo>
                      <a:lnTo>
                        <a:pt x="146012" y="85572"/>
                      </a:lnTo>
                      <a:lnTo>
                        <a:pt x="140565" y="90183"/>
                      </a:lnTo>
                      <a:lnTo>
                        <a:pt x="129936" y="95052"/>
                      </a:lnTo>
                      <a:lnTo>
                        <a:pt x="148666" y="100211"/>
                      </a:lnTo>
                      <a:lnTo>
                        <a:pt x="158163" y="105657"/>
                      </a:lnTo>
                      <a:lnTo>
                        <a:pt x="161356" y="114742"/>
                      </a:lnTo>
                      <a:lnTo>
                        <a:pt x="161173" y="130819"/>
                      </a:lnTo>
                      <a:lnTo>
                        <a:pt x="160421" y="154241"/>
                      </a:lnTo>
                      <a:lnTo>
                        <a:pt x="155162" y="166255"/>
                      </a:lnTo>
                      <a:lnTo>
                        <a:pt x="140886" y="170645"/>
                      </a:lnTo>
                      <a:lnTo>
                        <a:pt x="113085" y="171199"/>
                      </a:lnTo>
                      <a:lnTo>
                        <a:pt x="211360" y="171199"/>
                      </a:lnTo>
                      <a:lnTo>
                        <a:pt x="211360" y="28047"/>
                      </a:lnTo>
                      <a:close/>
                    </a:path>
                    <a:path w="699135" h="199390" extrusionOk="0">
                      <a:moveTo>
                        <a:pt x="107945" y="109976"/>
                      </a:moveTo>
                      <a:lnTo>
                        <a:pt x="80999" y="109976"/>
                      </a:lnTo>
                      <a:lnTo>
                        <a:pt x="80999" y="149082"/>
                      </a:lnTo>
                      <a:lnTo>
                        <a:pt x="107945" y="149082"/>
                      </a:lnTo>
                      <a:lnTo>
                        <a:pt x="112156" y="148944"/>
                      </a:lnTo>
                      <a:lnTo>
                        <a:pt x="121419" y="147018"/>
                      </a:lnTo>
                      <a:lnTo>
                        <a:pt x="130681" y="141034"/>
                      </a:lnTo>
                      <a:lnTo>
                        <a:pt x="134891" y="128720"/>
                      </a:lnTo>
                      <a:lnTo>
                        <a:pt x="134579" y="125769"/>
                      </a:lnTo>
                      <a:lnTo>
                        <a:pt x="131812" y="119268"/>
                      </a:lnTo>
                      <a:lnTo>
                        <a:pt x="123848" y="112810"/>
                      </a:lnTo>
                      <a:lnTo>
                        <a:pt x="107945" y="109976"/>
                      </a:lnTo>
                      <a:close/>
                    </a:path>
                    <a:path w="699135" h="199390" extrusionOk="0">
                      <a:moveTo>
                        <a:pt x="101556" y="50336"/>
                      </a:moveTo>
                      <a:lnTo>
                        <a:pt x="80999" y="50336"/>
                      </a:lnTo>
                      <a:lnTo>
                        <a:pt x="80999" y="87366"/>
                      </a:lnTo>
                      <a:lnTo>
                        <a:pt x="98504" y="87366"/>
                      </a:lnTo>
                      <a:lnTo>
                        <a:pt x="102182" y="87007"/>
                      </a:lnTo>
                      <a:lnTo>
                        <a:pt x="110274" y="84740"/>
                      </a:lnTo>
                      <a:lnTo>
                        <a:pt x="118366" y="78776"/>
                      </a:lnTo>
                      <a:lnTo>
                        <a:pt x="122044" y="67325"/>
                      </a:lnTo>
                      <a:lnTo>
                        <a:pt x="121841" y="64827"/>
                      </a:lnTo>
                      <a:lnTo>
                        <a:pt x="119797" y="59248"/>
                      </a:lnTo>
                      <a:lnTo>
                        <a:pt x="113754" y="53460"/>
                      </a:lnTo>
                      <a:lnTo>
                        <a:pt x="101556" y="50336"/>
                      </a:lnTo>
                      <a:close/>
                    </a:path>
                    <a:path w="699135" h="199390" extrusionOk="0">
                      <a:moveTo>
                        <a:pt x="698826" y="0"/>
                      </a:moveTo>
                      <a:lnTo>
                        <a:pt x="487465" y="0"/>
                      </a:lnTo>
                      <a:lnTo>
                        <a:pt x="487465" y="199178"/>
                      </a:lnTo>
                      <a:lnTo>
                        <a:pt x="698826" y="199178"/>
                      </a:lnTo>
                      <a:lnTo>
                        <a:pt x="698826" y="179918"/>
                      </a:lnTo>
                      <a:lnTo>
                        <a:pt x="612663" y="179918"/>
                      </a:lnTo>
                      <a:lnTo>
                        <a:pt x="592976" y="176840"/>
                      </a:lnTo>
                      <a:lnTo>
                        <a:pt x="538739" y="156024"/>
                      </a:lnTo>
                      <a:lnTo>
                        <a:pt x="519310" y="99594"/>
                      </a:lnTo>
                      <a:lnTo>
                        <a:pt x="519157" y="69175"/>
                      </a:lnTo>
                      <a:lnTo>
                        <a:pt x="524799" y="51800"/>
                      </a:lnTo>
                      <a:lnTo>
                        <a:pt x="541359" y="40957"/>
                      </a:lnTo>
                      <a:lnTo>
                        <a:pt x="573960" y="30135"/>
                      </a:lnTo>
                      <a:lnTo>
                        <a:pt x="583091" y="26846"/>
                      </a:lnTo>
                      <a:lnTo>
                        <a:pt x="590523" y="25416"/>
                      </a:lnTo>
                      <a:lnTo>
                        <a:pt x="698826" y="25416"/>
                      </a:lnTo>
                      <a:lnTo>
                        <a:pt x="698826" y="0"/>
                      </a:lnTo>
                      <a:close/>
                    </a:path>
                    <a:path w="699135" h="199390" extrusionOk="0">
                      <a:moveTo>
                        <a:pt x="698826" y="132425"/>
                      </a:moveTo>
                      <a:lnTo>
                        <a:pt x="657001" y="132425"/>
                      </a:lnTo>
                      <a:lnTo>
                        <a:pt x="657001" y="159819"/>
                      </a:lnTo>
                      <a:lnTo>
                        <a:pt x="631074" y="174430"/>
                      </a:lnTo>
                      <a:lnTo>
                        <a:pt x="612663" y="179918"/>
                      </a:lnTo>
                      <a:lnTo>
                        <a:pt x="698826" y="179918"/>
                      </a:lnTo>
                      <a:lnTo>
                        <a:pt x="698826" y="132425"/>
                      </a:lnTo>
                      <a:close/>
                    </a:path>
                    <a:path w="699135" h="199390" extrusionOk="0">
                      <a:moveTo>
                        <a:pt x="601388" y="48581"/>
                      </a:moveTo>
                      <a:lnTo>
                        <a:pt x="554514" y="54175"/>
                      </a:lnTo>
                      <a:lnTo>
                        <a:pt x="545763" y="99594"/>
                      </a:lnTo>
                      <a:lnTo>
                        <a:pt x="545615" y="127318"/>
                      </a:lnTo>
                      <a:lnTo>
                        <a:pt x="551292" y="141831"/>
                      </a:lnTo>
                      <a:lnTo>
                        <a:pt x="567947" y="147875"/>
                      </a:lnTo>
                      <a:lnTo>
                        <a:pt x="600734" y="150195"/>
                      </a:lnTo>
                      <a:lnTo>
                        <a:pt x="615054" y="151537"/>
                      </a:lnTo>
                      <a:lnTo>
                        <a:pt x="625689" y="150133"/>
                      </a:lnTo>
                      <a:lnTo>
                        <a:pt x="637913" y="144318"/>
                      </a:lnTo>
                      <a:lnTo>
                        <a:pt x="657001" y="132425"/>
                      </a:lnTo>
                      <a:lnTo>
                        <a:pt x="698826" y="132425"/>
                      </a:lnTo>
                      <a:lnTo>
                        <a:pt x="698826" y="64756"/>
                      </a:lnTo>
                      <a:lnTo>
                        <a:pt x="655694" y="64756"/>
                      </a:lnTo>
                      <a:lnTo>
                        <a:pt x="640327" y="55579"/>
                      </a:lnTo>
                      <a:lnTo>
                        <a:pt x="629547" y="50835"/>
                      </a:lnTo>
                      <a:lnTo>
                        <a:pt x="618265" y="49008"/>
                      </a:lnTo>
                      <a:lnTo>
                        <a:pt x="601388" y="48581"/>
                      </a:lnTo>
                      <a:close/>
                    </a:path>
                    <a:path w="699135" h="199390" extrusionOk="0">
                      <a:moveTo>
                        <a:pt x="698826" y="25416"/>
                      </a:moveTo>
                      <a:lnTo>
                        <a:pt x="590523" y="25416"/>
                      </a:lnTo>
                      <a:lnTo>
                        <a:pt x="600208" y="25545"/>
                      </a:lnTo>
                      <a:lnTo>
                        <a:pt x="616094" y="26934"/>
                      </a:lnTo>
                      <a:lnTo>
                        <a:pt x="625811" y="28009"/>
                      </a:lnTo>
                      <a:lnTo>
                        <a:pt x="633175" y="29553"/>
                      </a:lnTo>
                      <a:lnTo>
                        <a:pt x="641899" y="32632"/>
                      </a:lnTo>
                      <a:lnTo>
                        <a:pt x="655694" y="38314"/>
                      </a:lnTo>
                      <a:lnTo>
                        <a:pt x="655694" y="64756"/>
                      </a:lnTo>
                      <a:lnTo>
                        <a:pt x="698826" y="64756"/>
                      </a:lnTo>
                      <a:lnTo>
                        <a:pt x="698826" y="25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" name="Google Shape;765;p17"/>
                <p:cNvSpPr/>
                <p:nvPr/>
              </p:nvSpPr>
              <p:spPr>
                <a:xfrm>
                  <a:off x="1140755" y="943620"/>
                  <a:ext cx="186300" cy="221100"/>
                </a:xfrm>
                <a:prstGeom prst="rect">
                  <a:avLst/>
                </a:prstGeom>
                <a:blipFill rotWithShape="1">
                  <a:blip r:embed="rId3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" name="Google Shape;766;p17"/>
                <p:cNvSpPr/>
                <p:nvPr/>
              </p:nvSpPr>
              <p:spPr>
                <a:xfrm>
                  <a:off x="1378267" y="943622"/>
                  <a:ext cx="468630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" h="221615" extrusionOk="0">
                      <a:moveTo>
                        <a:pt x="153797" y="187972"/>
                      </a:moveTo>
                      <a:lnTo>
                        <a:pt x="39293" y="187972"/>
                      </a:lnTo>
                      <a:lnTo>
                        <a:pt x="39293" y="123202"/>
                      </a:lnTo>
                      <a:lnTo>
                        <a:pt x="136156" y="123202"/>
                      </a:lnTo>
                      <a:lnTo>
                        <a:pt x="136156" y="90182"/>
                      </a:lnTo>
                      <a:lnTo>
                        <a:pt x="39293" y="90182"/>
                      </a:lnTo>
                      <a:lnTo>
                        <a:pt x="39293" y="33032"/>
                      </a:lnTo>
                      <a:lnTo>
                        <a:pt x="147916" y="33032"/>
                      </a:lnTo>
                      <a:lnTo>
                        <a:pt x="147916" y="12"/>
                      </a:lnTo>
                      <a:lnTo>
                        <a:pt x="0" y="12"/>
                      </a:lnTo>
                      <a:lnTo>
                        <a:pt x="0" y="33032"/>
                      </a:lnTo>
                      <a:lnTo>
                        <a:pt x="0" y="90182"/>
                      </a:lnTo>
                      <a:lnTo>
                        <a:pt x="0" y="123202"/>
                      </a:lnTo>
                      <a:lnTo>
                        <a:pt x="0" y="187972"/>
                      </a:lnTo>
                      <a:lnTo>
                        <a:pt x="0" y="220992"/>
                      </a:lnTo>
                      <a:lnTo>
                        <a:pt x="153797" y="220992"/>
                      </a:lnTo>
                      <a:lnTo>
                        <a:pt x="153797" y="187972"/>
                      </a:lnTo>
                      <a:close/>
                    </a:path>
                    <a:path w="468630" h="221615" extrusionOk="0">
                      <a:moveTo>
                        <a:pt x="468617" y="0"/>
                      </a:moveTo>
                      <a:lnTo>
                        <a:pt x="427151" y="0"/>
                      </a:lnTo>
                      <a:lnTo>
                        <a:pt x="422605" y="22288"/>
                      </a:lnTo>
                      <a:lnTo>
                        <a:pt x="408266" y="89128"/>
                      </a:lnTo>
                      <a:lnTo>
                        <a:pt x="398056" y="133286"/>
                      </a:lnTo>
                      <a:lnTo>
                        <a:pt x="387235" y="176682"/>
                      </a:lnTo>
                      <a:lnTo>
                        <a:pt x="375932" y="134912"/>
                      </a:lnTo>
                      <a:lnTo>
                        <a:pt x="359575" y="72237"/>
                      </a:lnTo>
                      <a:lnTo>
                        <a:pt x="343903" y="9283"/>
                      </a:lnTo>
                      <a:lnTo>
                        <a:pt x="305219" y="9283"/>
                      </a:lnTo>
                      <a:lnTo>
                        <a:pt x="294779" y="51676"/>
                      </a:lnTo>
                      <a:lnTo>
                        <a:pt x="278396" y="115277"/>
                      </a:lnTo>
                      <a:lnTo>
                        <a:pt x="261302" y="179158"/>
                      </a:lnTo>
                      <a:lnTo>
                        <a:pt x="250380" y="135369"/>
                      </a:lnTo>
                      <a:lnTo>
                        <a:pt x="239941" y="90678"/>
                      </a:lnTo>
                      <a:lnTo>
                        <a:pt x="235038" y="67945"/>
                      </a:lnTo>
                      <a:lnTo>
                        <a:pt x="221056" y="0"/>
                      </a:lnTo>
                      <a:lnTo>
                        <a:pt x="178663" y="0"/>
                      </a:lnTo>
                      <a:lnTo>
                        <a:pt x="192354" y="56083"/>
                      </a:lnTo>
                      <a:lnTo>
                        <a:pt x="206819" y="111696"/>
                      </a:lnTo>
                      <a:lnTo>
                        <a:pt x="222059" y="166789"/>
                      </a:lnTo>
                      <a:lnTo>
                        <a:pt x="238086" y="221259"/>
                      </a:lnTo>
                      <a:lnTo>
                        <a:pt x="279552" y="221259"/>
                      </a:lnTo>
                      <a:lnTo>
                        <a:pt x="290842" y="181559"/>
                      </a:lnTo>
                      <a:lnTo>
                        <a:pt x="323469" y="61887"/>
                      </a:lnTo>
                      <a:lnTo>
                        <a:pt x="339610" y="121767"/>
                      </a:lnTo>
                      <a:lnTo>
                        <a:pt x="367741" y="221259"/>
                      </a:lnTo>
                      <a:lnTo>
                        <a:pt x="409206" y="221259"/>
                      </a:lnTo>
                      <a:lnTo>
                        <a:pt x="424980" y="166789"/>
                      </a:lnTo>
                      <a:lnTo>
                        <a:pt x="440143" y="111696"/>
                      </a:lnTo>
                      <a:lnTo>
                        <a:pt x="454685" y="56083"/>
                      </a:lnTo>
                      <a:lnTo>
                        <a:pt x="4686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" name="Google Shape;767;p17"/>
                <p:cNvSpPr/>
                <p:nvPr/>
              </p:nvSpPr>
              <p:spPr>
                <a:xfrm>
                  <a:off x="1868016" y="938963"/>
                  <a:ext cx="158400" cy="230400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" name="Google Shape;768;p17"/>
                <p:cNvSpPr/>
                <p:nvPr/>
              </p:nvSpPr>
              <p:spPr>
                <a:xfrm>
                  <a:off x="1127648" y="1548271"/>
                  <a:ext cx="262255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55" h="173355" extrusionOk="0">
                      <a:moveTo>
                        <a:pt x="262029" y="0"/>
                      </a:moveTo>
                      <a:lnTo>
                        <a:pt x="237607" y="0"/>
                      </a:lnTo>
                      <a:lnTo>
                        <a:pt x="190792" y="118293"/>
                      </a:lnTo>
                      <a:lnTo>
                        <a:pt x="142956" y="0"/>
                      </a:lnTo>
                      <a:lnTo>
                        <a:pt x="119566" y="0"/>
                      </a:lnTo>
                      <a:lnTo>
                        <a:pt x="71994" y="118293"/>
                      </a:lnTo>
                      <a:lnTo>
                        <a:pt x="24674" y="0"/>
                      </a:lnTo>
                      <a:lnTo>
                        <a:pt x="0" y="0"/>
                      </a:lnTo>
                      <a:lnTo>
                        <a:pt x="69470" y="173160"/>
                      </a:lnTo>
                      <a:lnTo>
                        <a:pt x="74254" y="173160"/>
                      </a:lnTo>
                      <a:lnTo>
                        <a:pt x="131141" y="32727"/>
                      </a:lnTo>
                      <a:lnTo>
                        <a:pt x="187511" y="173160"/>
                      </a:lnTo>
                      <a:lnTo>
                        <a:pt x="192295" y="173160"/>
                      </a:lnTo>
                      <a:lnTo>
                        <a:pt x="2620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" name="Google Shape;769;p17"/>
                <p:cNvSpPr/>
                <p:nvPr/>
              </p:nvSpPr>
              <p:spPr>
                <a:xfrm>
                  <a:off x="1391221" y="1546008"/>
                  <a:ext cx="184500" cy="1761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0" name="Google Shape;770;p17"/>
                <p:cNvSpPr/>
                <p:nvPr/>
              </p:nvSpPr>
              <p:spPr>
                <a:xfrm>
                  <a:off x="1606425" y="1547918"/>
                  <a:ext cx="253500" cy="1719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1" name="Google Shape;771;p17"/>
                <p:cNvSpPr/>
                <p:nvPr/>
              </p:nvSpPr>
              <p:spPr>
                <a:xfrm>
                  <a:off x="1881483" y="1548260"/>
                  <a:ext cx="158100" cy="1716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" name="Google Shape;772;p17"/>
                <p:cNvSpPr/>
                <p:nvPr/>
              </p:nvSpPr>
              <p:spPr>
                <a:xfrm>
                  <a:off x="1150931" y="1763974"/>
                  <a:ext cx="97200" cy="1761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3" name="Google Shape;773;p17"/>
                <p:cNvSpPr/>
                <p:nvPr/>
              </p:nvSpPr>
              <p:spPr>
                <a:xfrm>
                  <a:off x="1275003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69" y="148590"/>
                      </a:moveTo>
                      <a:lnTo>
                        <a:pt x="24676" y="148590"/>
                      </a:lnTo>
                      <a:lnTo>
                        <a:pt x="24676" y="95250"/>
                      </a:lnTo>
                      <a:lnTo>
                        <a:pt x="94881" y="95250"/>
                      </a:lnTo>
                      <a:lnTo>
                        <a:pt x="94881" y="73660"/>
                      </a:lnTo>
                      <a:lnTo>
                        <a:pt x="24676" y="73660"/>
                      </a:lnTo>
                      <a:lnTo>
                        <a:pt x="24676" y="21590"/>
                      </a:lnTo>
                      <a:lnTo>
                        <a:pt x="97409" y="21590"/>
                      </a:lnTo>
                      <a:lnTo>
                        <a:pt x="97409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69" y="171450"/>
                      </a:lnTo>
                      <a:lnTo>
                        <a:pt x="99669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4" name="Google Shape;774;p17"/>
                <p:cNvSpPr/>
                <p:nvPr/>
              </p:nvSpPr>
              <p:spPr>
                <a:xfrm>
                  <a:off x="1401364" y="1766237"/>
                  <a:ext cx="264600" cy="1731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5" name="Google Shape;775;p17"/>
                <p:cNvSpPr/>
                <p:nvPr/>
              </p:nvSpPr>
              <p:spPr>
                <a:xfrm>
                  <a:off x="1685046" y="1766217"/>
                  <a:ext cx="24764" cy="17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4" h="172085" extrusionOk="0">
                      <a:moveTo>
                        <a:pt x="24674" y="0"/>
                      </a:moveTo>
                      <a:lnTo>
                        <a:pt x="0" y="0"/>
                      </a:lnTo>
                      <a:lnTo>
                        <a:pt x="0" y="171669"/>
                      </a:lnTo>
                      <a:lnTo>
                        <a:pt x="24674" y="171669"/>
                      </a:lnTo>
                      <a:lnTo>
                        <a:pt x="246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6" name="Google Shape;776;p17"/>
                <p:cNvSpPr/>
                <p:nvPr/>
              </p:nvSpPr>
              <p:spPr>
                <a:xfrm>
                  <a:off x="1740921" y="1763977"/>
                  <a:ext cx="154800" cy="1761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7" name="Google Shape;777;p17"/>
                <p:cNvSpPr/>
                <p:nvPr/>
              </p:nvSpPr>
              <p:spPr>
                <a:xfrm>
                  <a:off x="1925904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56" y="148590"/>
                      </a:moveTo>
                      <a:lnTo>
                        <a:pt x="24663" y="148590"/>
                      </a:lnTo>
                      <a:lnTo>
                        <a:pt x="24663" y="95250"/>
                      </a:lnTo>
                      <a:lnTo>
                        <a:pt x="94869" y="95250"/>
                      </a:lnTo>
                      <a:lnTo>
                        <a:pt x="94869" y="73660"/>
                      </a:lnTo>
                      <a:lnTo>
                        <a:pt x="24663" y="73660"/>
                      </a:lnTo>
                      <a:lnTo>
                        <a:pt x="24663" y="21590"/>
                      </a:lnTo>
                      <a:lnTo>
                        <a:pt x="97396" y="21590"/>
                      </a:lnTo>
                      <a:lnTo>
                        <a:pt x="97396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56" y="171450"/>
                      </a:lnTo>
                      <a:lnTo>
                        <a:pt x="99656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8" name="Google Shape;778;p17"/>
                <p:cNvSpPr/>
                <p:nvPr/>
              </p:nvSpPr>
              <p:spPr>
                <a:xfrm>
                  <a:off x="1127648" y="1347109"/>
                  <a:ext cx="9124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94" h="120000" extrusionOk="0">
                      <a:moveTo>
                        <a:pt x="0" y="0"/>
                      </a:moveTo>
                      <a:lnTo>
                        <a:pt x="911896" y="0"/>
                      </a:lnTo>
                    </a:path>
                  </a:pathLst>
                </a:custGeom>
                <a:noFill/>
                <a:ln w="134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779" name="Google Shape;779;p17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8100690" y="439353"/>
                <a:ext cx="2024416" cy="6133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80" name="Google Shape;780;p1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84645" y="784985"/>
              <a:ext cx="2771394" cy="178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1" name="Google Shape;781;p17"/>
          <p:cNvPicPr preferRelativeResize="0"/>
          <p:nvPr/>
        </p:nvPicPr>
        <p:blipFill rotWithShape="1">
          <a:blip r:embed="rId13">
            <a:alphaModFix/>
          </a:blip>
          <a:srcRect l="49897" t="29329" r="27002" b="30302"/>
          <a:stretch/>
        </p:blipFill>
        <p:spPr>
          <a:xfrm rot="-5400000">
            <a:off x="8335799" y="4351615"/>
            <a:ext cx="475947" cy="117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8"/>
          <p:cNvSpPr txBox="1">
            <a:spLocks noGrp="1"/>
          </p:cNvSpPr>
          <p:nvPr>
            <p:ph type="body" idx="1"/>
          </p:nvPr>
        </p:nvSpPr>
        <p:spPr>
          <a:xfrm>
            <a:off x="668074" y="1787425"/>
            <a:ext cx="72225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/>
          </a:p>
          <a:p>
            <a:pPr marL="34290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 b="1"/>
              <a:t>Who are you? Ignore </a:t>
            </a:r>
            <a:r>
              <a:rPr lang="en-GB" sz="1700"/>
              <a:t>friend requests from people you may not know</a:t>
            </a:r>
            <a:endParaRPr sz="1700"/>
          </a:p>
          <a:p>
            <a:pPr marL="34290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 b="1"/>
              <a:t>Who am I? Avoid </a:t>
            </a:r>
            <a:r>
              <a:rPr lang="en-GB" sz="1700"/>
              <a:t>giving out personal information, like your number, where you live or what school you go to</a:t>
            </a:r>
            <a:endParaRPr sz="1700"/>
          </a:p>
          <a:p>
            <a:pPr marL="34290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/>
              <a:t>Steer clear of engaging with a bully or a person who trolls you</a:t>
            </a:r>
            <a:endParaRPr sz="1700"/>
          </a:p>
          <a:p>
            <a:pPr marL="34290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/>
              <a:t>Never participate in group trolling against others</a:t>
            </a:r>
            <a:endParaRPr sz="1700"/>
          </a:p>
          <a:p>
            <a:pPr marL="34290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/>
              <a:t>If you get responses that are threatening in nature, bring it to the notice of elders </a:t>
            </a:r>
            <a:endParaRPr sz="1700"/>
          </a:p>
          <a:p>
            <a:pPr marL="34290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/>
              <a:t>Make sure you “unfollow” and “unfriend” people who indulge in unacceptable online behavior. </a:t>
            </a:r>
            <a:endParaRPr sz="1700"/>
          </a:p>
          <a:p>
            <a:pPr marL="34290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/>
              <a:t>Choose strong password and not along the likes of “12345” </a:t>
            </a:r>
            <a:endParaRPr sz="1700"/>
          </a:p>
          <a:p>
            <a:pPr marL="3429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sz="1700"/>
              <a:t>Have a healthy diet both on and offline</a:t>
            </a:r>
            <a:endParaRPr sz="1700" b="1"/>
          </a:p>
        </p:txBody>
      </p:sp>
      <p:sp>
        <p:nvSpPr>
          <p:cNvPr id="787" name="Google Shape;787;p18"/>
          <p:cNvSpPr txBox="1"/>
          <p:nvPr/>
        </p:nvSpPr>
        <p:spPr>
          <a:xfrm>
            <a:off x="668081" y="983100"/>
            <a:ext cx="7980525" cy="7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3500" b="1" i="0" u="none" strike="noStrike" cap="none">
                <a:solidFill>
                  <a:srgbClr val="B81E24"/>
                </a:solidFill>
                <a:latin typeface="Arial"/>
                <a:ea typeface="Arial"/>
                <a:cs typeface="Arial"/>
                <a:sym typeface="Arial"/>
              </a:rPr>
              <a:t>Tips </a:t>
            </a:r>
            <a:r>
              <a:rPr lang="en-GB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being secure online</a:t>
            </a: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500" b="1" i="0" u="none" strike="noStrike" cap="none">
              <a:solidFill>
                <a:srgbClr val="B81E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8" name="Google Shape;788;p18"/>
          <p:cNvCxnSpPr/>
          <p:nvPr/>
        </p:nvCxnSpPr>
        <p:spPr>
          <a:xfrm>
            <a:off x="788757" y="1813081"/>
            <a:ext cx="589500" cy="0"/>
          </a:xfrm>
          <a:prstGeom prst="straightConnector1">
            <a:avLst/>
          </a:prstGeom>
          <a:noFill/>
          <a:ln w="127000" cap="flat" cmpd="sng">
            <a:solidFill>
              <a:srgbClr val="B81E2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89" name="Google Shape;789;p18"/>
          <p:cNvGrpSpPr/>
          <p:nvPr/>
        </p:nvGrpSpPr>
        <p:grpSpPr>
          <a:xfrm>
            <a:off x="280540" y="148426"/>
            <a:ext cx="2086490" cy="573851"/>
            <a:chOff x="374053" y="197901"/>
            <a:chExt cx="2781986" cy="765135"/>
          </a:xfrm>
        </p:grpSpPr>
        <p:grpSp>
          <p:nvGrpSpPr>
            <p:cNvPr id="790" name="Google Shape;790;p18"/>
            <p:cNvGrpSpPr/>
            <p:nvPr/>
          </p:nvGrpSpPr>
          <p:grpSpPr>
            <a:xfrm>
              <a:off x="374053" y="197901"/>
              <a:ext cx="2762714" cy="506223"/>
              <a:chOff x="6676223" y="232242"/>
              <a:chExt cx="5133247" cy="940585"/>
            </a:xfrm>
          </p:grpSpPr>
          <p:grpSp>
            <p:nvGrpSpPr>
              <p:cNvPr id="791" name="Google Shape;791;p18"/>
              <p:cNvGrpSpPr/>
              <p:nvPr/>
            </p:nvGrpSpPr>
            <p:grpSpPr>
              <a:xfrm>
                <a:off x="10456026" y="522865"/>
                <a:ext cx="1353444" cy="504583"/>
                <a:chOff x="10456026" y="522865"/>
                <a:chExt cx="1353444" cy="504583"/>
              </a:xfrm>
            </p:grpSpPr>
            <p:grpSp>
              <p:nvGrpSpPr>
                <p:cNvPr id="792" name="Google Shape;792;p18"/>
                <p:cNvGrpSpPr/>
                <p:nvPr/>
              </p:nvGrpSpPr>
              <p:grpSpPr>
                <a:xfrm>
                  <a:off x="11314887" y="522865"/>
                  <a:ext cx="494509" cy="320473"/>
                  <a:chOff x="9108110" y="975804"/>
                  <a:chExt cx="894715" cy="579831"/>
                </a:xfrm>
              </p:grpSpPr>
              <p:sp>
                <p:nvSpPr>
                  <p:cNvPr id="793" name="Google Shape;793;p18"/>
                  <p:cNvSpPr/>
                  <p:nvPr/>
                </p:nvSpPr>
                <p:spPr>
                  <a:xfrm>
                    <a:off x="9292196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10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10" y="334213"/>
                        </a:lnTo>
                        <a:lnTo>
                          <a:pt x="157810" y="242519"/>
                        </a:lnTo>
                        <a:close/>
                      </a:path>
                      <a:path w="158115" h="334644" extrusionOk="0">
                        <a:moveTo>
                          <a:pt x="157810" y="121285"/>
                        </a:moveTo>
                        <a:lnTo>
                          <a:pt x="0" y="121285"/>
                        </a:lnTo>
                        <a:lnTo>
                          <a:pt x="0" y="212991"/>
                        </a:lnTo>
                        <a:lnTo>
                          <a:pt x="157810" y="212991"/>
                        </a:lnTo>
                        <a:lnTo>
                          <a:pt x="157810" y="121285"/>
                        </a:lnTo>
                        <a:close/>
                      </a:path>
                      <a:path w="158115" h="334644" extrusionOk="0">
                        <a:moveTo>
                          <a:pt x="157810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10" y="91732"/>
                        </a:lnTo>
                        <a:lnTo>
                          <a:pt x="157810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4" name="Google Shape;794;p18"/>
                  <p:cNvSpPr/>
                  <p:nvPr/>
                </p:nvSpPr>
                <p:spPr>
                  <a:xfrm>
                    <a:off x="9476346" y="1339532"/>
                    <a:ext cx="158115" cy="213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213359" extrusionOk="0">
                        <a:moveTo>
                          <a:pt x="157835" y="121234"/>
                        </a:moveTo>
                        <a:lnTo>
                          <a:pt x="0" y="121234"/>
                        </a:lnTo>
                        <a:lnTo>
                          <a:pt x="0" y="212928"/>
                        </a:lnTo>
                        <a:lnTo>
                          <a:pt x="157835" y="212928"/>
                        </a:lnTo>
                        <a:lnTo>
                          <a:pt x="157835" y="121234"/>
                        </a:lnTo>
                        <a:close/>
                      </a:path>
                      <a:path w="158115" h="213359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06"/>
                        </a:lnTo>
                        <a:lnTo>
                          <a:pt x="157835" y="91706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5" name="Google Shape;795;p18"/>
                  <p:cNvSpPr/>
                  <p:nvPr/>
                </p:nvSpPr>
                <p:spPr>
                  <a:xfrm>
                    <a:off x="9660445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35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35" y="334213"/>
                        </a:lnTo>
                        <a:lnTo>
                          <a:pt x="157835" y="242519"/>
                        </a:lnTo>
                        <a:close/>
                      </a:path>
                      <a:path w="158115" h="334644" extrusionOk="0">
                        <a:moveTo>
                          <a:pt x="157835" y="121272"/>
                        </a:moveTo>
                        <a:lnTo>
                          <a:pt x="0" y="121272"/>
                        </a:lnTo>
                        <a:lnTo>
                          <a:pt x="0" y="212979"/>
                        </a:lnTo>
                        <a:lnTo>
                          <a:pt x="157835" y="212979"/>
                        </a:lnTo>
                        <a:lnTo>
                          <a:pt x="157835" y="121272"/>
                        </a:lnTo>
                        <a:close/>
                      </a:path>
                      <a:path w="158115" h="334644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35" y="91732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6" name="Google Shape;796;p18"/>
                  <p:cNvSpPr/>
                  <p:nvPr/>
                </p:nvSpPr>
                <p:spPr>
                  <a:xfrm>
                    <a:off x="9844621" y="1097000"/>
                    <a:ext cx="158115" cy="45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455930" extrusionOk="0">
                        <a:moveTo>
                          <a:pt x="157784" y="363766"/>
                        </a:moveTo>
                        <a:lnTo>
                          <a:pt x="0" y="363766"/>
                        </a:lnTo>
                        <a:lnTo>
                          <a:pt x="0" y="455460"/>
                        </a:lnTo>
                        <a:lnTo>
                          <a:pt x="157784" y="455460"/>
                        </a:lnTo>
                        <a:lnTo>
                          <a:pt x="157784" y="363766"/>
                        </a:lnTo>
                        <a:close/>
                      </a:path>
                      <a:path w="158115" h="455930" extrusionOk="0">
                        <a:moveTo>
                          <a:pt x="157784" y="242519"/>
                        </a:moveTo>
                        <a:lnTo>
                          <a:pt x="0" y="242519"/>
                        </a:lnTo>
                        <a:lnTo>
                          <a:pt x="0" y="334225"/>
                        </a:lnTo>
                        <a:lnTo>
                          <a:pt x="157784" y="334225"/>
                        </a:lnTo>
                        <a:lnTo>
                          <a:pt x="157784" y="242519"/>
                        </a:lnTo>
                        <a:close/>
                      </a:path>
                      <a:path w="158115" h="455930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44"/>
                        </a:lnTo>
                        <a:lnTo>
                          <a:pt x="157784" y="91744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7" name="Google Shape;797;p18"/>
                  <p:cNvSpPr/>
                  <p:nvPr/>
                </p:nvSpPr>
                <p:spPr>
                  <a:xfrm>
                    <a:off x="9660450" y="1096998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789" y="0"/>
                        </a:moveTo>
                        <a:lnTo>
                          <a:pt x="0" y="0"/>
                        </a:lnTo>
                        <a:lnTo>
                          <a:pt x="0" y="91736"/>
                        </a:lnTo>
                        <a:lnTo>
                          <a:pt x="157789" y="91736"/>
                        </a:lnTo>
                        <a:lnTo>
                          <a:pt x="157789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8" name="Google Shape;798;p18"/>
                  <p:cNvSpPr/>
                  <p:nvPr/>
                </p:nvSpPr>
                <p:spPr>
                  <a:xfrm>
                    <a:off x="9844621" y="975804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784" y="242404"/>
                        </a:moveTo>
                        <a:lnTo>
                          <a:pt x="0" y="242404"/>
                        </a:lnTo>
                        <a:lnTo>
                          <a:pt x="0" y="334149"/>
                        </a:lnTo>
                        <a:lnTo>
                          <a:pt x="157784" y="334149"/>
                        </a:lnTo>
                        <a:lnTo>
                          <a:pt x="157784" y="242404"/>
                        </a:lnTo>
                        <a:close/>
                      </a:path>
                      <a:path w="158115" h="334644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784" y="91732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9" name="Google Shape;799;p18"/>
                  <p:cNvSpPr/>
                  <p:nvPr/>
                </p:nvSpPr>
                <p:spPr>
                  <a:xfrm>
                    <a:off x="9292247" y="1552460"/>
                    <a:ext cx="526415" cy="1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15" h="1905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1308"/>
                        </a:lnTo>
                        <a:lnTo>
                          <a:pt x="157784" y="1308"/>
                        </a:lnTo>
                        <a:lnTo>
                          <a:pt x="157784" y="0"/>
                        </a:lnTo>
                        <a:close/>
                      </a:path>
                      <a:path w="526415" h="1905" extrusionOk="0">
                        <a:moveTo>
                          <a:pt x="341922" y="0"/>
                        </a:moveTo>
                        <a:lnTo>
                          <a:pt x="184099" y="0"/>
                        </a:lnTo>
                        <a:lnTo>
                          <a:pt x="184099" y="1308"/>
                        </a:lnTo>
                        <a:lnTo>
                          <a:pt x="341922" y="1308"/>
                        </a:lnTo>
                        <a:lnTo>
                          <a:pt x="341922" y="0"/>
                        </a:lnTo>
                        <a:close/>
                      </a:path>
                      <a:path w="526415" h="1905" extrusionOk="0">
                        <a:moveTo>
                          <a:pt x="526034" y="0"/>
                        </a:moveTo>
                        <a:lnTo>
                          <a:pt x="368185" y="0"/>
                        </a:lnTo>
                        <a:lnTo>
                          <a:pt x="368185" y="1308"/>
                        </a:lnTo>
                        <a:lnTo>
                          <a:pt x="526034" y="1308"/>
                        </a:lnTo>
                        <a:lnTo>
                          <a:pt x="526034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0" name="Google Shape;800;p18"/>
                  <p:cNvSpPr/>
                  <p:nvPr/>
                </p:nvSpPr>
                <p:spPr>
                  <a:xfrm>
                    <a:off x="9108113" y="1462087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858" y="0"/>
                        </a:moveTo>
                        <a:lnTo>
                          <a:pt x="0" y="0"/>
                        </a:lnTo>
                        <a:lnTo>
                          <a:pt x="0" y="91713"/>
                        </a:lnTo>
                        <a:lnTo>
                          <a:pt x="157858" y="91713"/>
                        </a:lnTo>
                        <a:lnTo>
                          <a:pt x="157858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1" name="Google Shape;801;p18"/>
                  <p:cNvSpPr/>
                  <p:nvPr/>
                </p:nvSpPr>
                <p:spPr>
                  <a:xfrm>
                    <a:off x="9108110" y="1552460"/>
                    <a:ext cx="89471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715" h="3175" extrusionOk="0">
                        <a:moveTo>
                          <a:pt x="157861" y="1320"/>
                        </a:moveTo>
                        <a:lnTo>
                          <a:pt x="0" y="1320"/>
                        </a:lnTo>
                        <a:lnTo>
                          <a:pt x="0" y="2679"/>
                        </a:lnTo>
                        <a:lnTo>
                          <a:pt x="157861" y="2679"/>
                        </a:lnTo>
                        <a:lnTo>
                          <a:pt x="157861" y="1320"/>
                        </a:lnTo>
                        <a:close/>
                      </a:path>
                      <a:path w="894715" h="3175" extrusionOk="0">
                        <a:moveTo>
                          <a:pt x="894295" y="0"/>
                        </a:moveTo>
                        <a:lnTo>
                          <a:pt x="736511" y="0"/>
                        </a:lnTo>
                        <a:lnTo>
                          <a:pt x="736511" y="1308"/>
                        </a:lnTo>
                        <a:lnTo>
                          <a:pt x="894295" y="1308"/>
                        </a:lnTo>
                        <a:lnTo>
                          <a:pt x="894295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02" name="Google Shape;802;p18"/>
                <p:cNvSpPr/>
                <p:nvPr/>
              </p:nvSpPr>
              <p:spPr>
                <a:xfrm>
                  <a:off x="10456026" y="574912"/>
                  <a:ext cx="824468" cy="26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0" h="485775" extrusionOk="0">
                      <a:moveTo>
                        <a:pt x="354202" y="0"/>
                      </a:moveTo>
                      <a:lnTo>
                        <a:pt x="260458" y="0"/>
                      </a:lnTo>
                      <a:lnTo>
                        <a:pt x="260458" y="129076"/>
                      </a:lnTo>
                      <a:lnTo>
                        <a:pt x="179917" y="129076"/>
                      </a:lnTo>
                      <a:lnTo>
                        <a:pt x="131931" y="132250"/>
                      </a:lnTo>
                      <a:lnTo>
                        <a:pt x="94260" y="141775"/>
                      </a:lnTo>
                      <a:lnTo>
                        <a:pt x="50793" y="170216"/>
                      </a:lnTo>
                      <a:lnTo>
                        <a:pt x="21643" y="209575"/>
                      </a:lnTo>
                      <a:lnTo>
                        <a:pt x="5400" y="252976"/>
                      </a:lnTo>
                      <a:lnTo>
                        <a:pt x="0" y="302707"/>
                      </a:lnTo>
                      <a:lnTo>
                        <a:pt x="2870" y="343419"/>
                      </a:lnTo>
                      <a:lnTo>
                        <a:pt x="25818" y="410591"/>
                      </a:lnTo>
                      <a:lnTo>
                        <a:pt x="71085" y="458123"/>
                      </a:lnTo>
                      <a:lnTo>
                        <a:pt x="134967" y="482216"/>
                      </a:lnTo>
                      <a:lnTo>
                        <a:pt x="173654" y="485229"/>
                      </a:lnTo>
                      <a:lnTo>
                        <a:pt x="354202" y="485229"/>
                      </a:lnTo>
                      <a:lnTo>
                        <a:pt x="354202" y="409001"/>
                      </a:lnTo>
                      <a:lnTo>
                        <a:pt x="196103" y="409001"/>
                      </a:lnTo>
                      <a:lnTo>
                        <a:pt x="171334" y="407586"/>
                      </a:lnTo>
                      <a:lnTo>
                        <a:pt x="133620" y="396278"/>
                      </a:lnTo>
                      <a:lnTo>
                        <a:pt x="104212" y="355884"/>
                      </a:lnTo>
                      <a:lnTo>
                        <a:pt x="98722" y="309624"/>
                      </a:lnTo>
                      <a:lnTo>
                        <a:pt x="100217" y="283730"/>
                      </a:lnTo>
                      <a:lnTo>
                        <a:pt x="112176" y="243878"/>
                      </a:lnTo>
                      <a:lnTo>
                        <a:pt x="154868" y="211957"/>
                      </a:lnTo>
                      <a:lnTo>
                        <a:pt x="203674" y="205969"/>
                      </a:lnTo>
                      <a:lnTo>
                        <a:pt x="354202" y="205969"/>
                      </a:lnTo>
                      <a:lnTo>
                        <a:pt x="354202" y="0"/>
                      </a:lnTo>
                      <a:close/>
                    </a:path>
                    <a:path w="1492250" h="485775" extrusionOk="0">
                      <a:moveTo>
                        <a:pt x="354202" y="205969"/>
                      </a:moveTo>
                      <a:lnTo>
                        <a:pt x="260458" y="205969"/>
                      </a:lnTo>
                      <a:lnTo>
                        <a:pt x="260458" y="409001"/>
                      </a:lnTo>
                      <a:lnTo>
                        <a:pt x="354202" y="409001"/>
                      </a:lnTo>
                      <a:lnTo>
                        <a:pt x="354202" y="205969"/>
                      </a:lnTo>
                      <a:close/>
                    </a:path>
                    <a:path w="1492250" h="485775" extrusionOk="0">
                      <a:moveTo>
                        <a:pt x="636123" y="129076"/>
                      </a:moveTo>
                      <a:lnTo>
                        <a:pt x="443346" y="129076"/>
                      </a:lnTo>
                      <a:lnTo>
                        <a:pt x="443346" y="202676"/>
                      </a:lnTo>
                      <a:lnTo>
                        <a:pt x="600447" y="202676"/>
                      </a:lnTo>
                      <a:lnTo>
                        <a:pt x="622558" y="203481"/>
                      </a:lnTo>
                      <a:lnTo>
                        <a:pt x="666970" y="215536"/>
                      </a:lnTo>
                      <a:lnTo>
                        <a:pt x="685634" y="260102"/>
                      </a:lnTo>
                      <a:lnTo>
                        <a:pt x="685634" y="269004"/>
                      </a:lnTo>
                      <a:lnTo>
                        <a:pt x="561846" y="269004"/>
                      </a:lnTo>
                      <a:lnTo>
                        <a:pt x="526436" y="270657"/>
                      </a:lnTo>
                      <a:lnTo>
                        <a:pt x="471885" y="283871"/>
                      </a:lnTo>
                      <a:lnTo>
                        <a:pt x="438380" y="310782"/>
                      </a:lnTo>
                      <a:lnTo>
                        <a:pt x="421972" y="354353"/>
                      </a:lnTo>
                      <a:lnTo>
                        <a:pt x="419922" y="382559"/>
                      </a:lnTo>
                      <a:lnTo>
                        <a:pt x="421702" y="405761"/>
                      </a:lnTo>
                      <a:lnTo>
                        <a:pt x="435960" y="443732"/>
                      </a:lnTo>
                      <a:lnTo>
                        <a:pt x="464262" y="470197"/>
                      </a:lnTo>
                      <a:lnTo>
                        <a:pt x="505112" y="483559"/>
                      </a:lnTo>
                      <a:lnTo>
                        <a:pt x="530151" y="485229"/>
                      </a:lnTo>
                      <a:lnTo>
                        <a:pt x="783003" y="485229"/>
                      </a:lnTo>
                      <a:lnTo>
                        <a:pt x="783003" y="413613"/>
                      </a:lnTo>
                      <a:lnTo>
                        <a:pt x="568454" y="413613"/>
                      </a:lnTo>
                      <a:lnTo>
                        <a:pt x="554245" y="413146"/>
                      </a:lnTo>
                      <a:lnTo>
                        <a:pt x="519785" y="395912"/>
                      </a:lnTo>
                      <a:lnTo>
                        <a:pt x="517268" y="379933"/>
                      </a:lnTo>
                      <a:lnTo>
                        <a:pt x="518051" y="369701"/>
                      </a:lnTo>
                      <a:lnTo>
                        <a:pt x="547480" y="342225"/>
                      </a:lnTo>
                      <a:lnTo>
                        <a:pt x="575371" y="339989"/>
                      </a:lnTo>
                      <a:lnTo>
                        <a:pt x="783003" y="339989"/>
                      </a:lnTo>
                      <a:lnTo>
                        <a:pt x="783003" y="262087"/>
                      </a:lnTo>
                      <a:lnTo>
                        <a:pt x="773763" y="204198"/>
                      </a:lnTo>
                      <a:lnTo>
                        <a:pt x="746042" y="162561"/>
                      </a:lnTo>
                      <a:lnTo>
                        <a:pt x="700078" y="137447"/>
                      </a:lnTo>
                      <a:lnTo>
                        <a:pt x="670351" y="131169"/>
                      </a:lnTo>
                      <a:lnTo>
                        <a:pt x="636123" y="129076"/>
                      </a:lnTo>
                      <a:close/>
                    </a:path>
                    <a:path w="1492250" h="485775" extrusionOk="0">
                      <a:moveTo>
                        <a:pt x="783003" y="339989"/>
                      </a:moveTo>
                      <a:lnTo>
                        <a:pt x="686288" y="339989"/>
                      </a:lnTo>
                      <a:lnTo>
                        <a:pt x="686288" y="413613"/>
                      </a:lnTo>
                      <a:lnTo>
                        <a:pt x="783003" y="413613"/>
                      </a:lnTo>
                      <a:lnTo>
                        <a:pt x="783003" y="339989"/>
                      </a:lnTo>
                      <a:close/>
                    </a:path>
                    <a:path w="1492250" h="485775" extrusionOk="0">
                      <a:moveTo>
                        <a:pt x="990315" y="200026"/>
                      </a:moveTo>
                      <a:lnTo>
                        <a:pt x="896249" y="200026"/>
                      </a:lnTo>
                      <a:lnTo>
                        <a:pt x="896249" y="373658"/>
                      </a:lnTo>
                      <a:lnTo>
                        <a:pt x="903171" y="421232"/>
                      </a:lnTo>
                      <a:lnTo>
                        <a:pt x="923953" y="456332"/>
                      </a:lnTo>
                      <a:lnTo>
                        <a:pt x="957789" y="478012"/>
                      </a:lnTo>
                      <a:lnTo>
                        <a:pt x="1003851" y="485229"/>
                      </a:lnTo>
                      <a:lnTo>
                        <a:pt x="1089669" y="485229"/>
                      </a:lnTo>
                      <a:lnTo>
                        <a:pt x="1089669" y="414278"/>
                      </a:lnTo>
                      <a:lnTo>
                        <a:pt x="1051044" y="414278"/>
                      </a:lnTo>
                      <a:lnTo>
                        <a:pt x="1035474" y="413315"/>
                      </a:lnTo>
                      <a:lnTo>
                        <a:pt x="997922" y="389732"/>
                      </a:lnTo>
                      <a:lnTo>
                        <a:pt x="990315" y="343958"/>
                      </a:lnTo>
                      <a:lnTo>
                        <a:pt x="990315" y="200026"/>
                      </a:lnTo>
                      <a:close/>
                    </a:path>
                    <a:path w="1492250" h="485775" extrusionOk="0">
                      <a:moveTo>
                        <a:pt x="1089669" y="129076"/>
                      </a:moveTo>
                      <a:lnTo>
                        <a:pt x="829876" y="129076"/>
                      </a:lnTo>
                      <a:lnTo>
                        <a:pt x="829876" y="200026"/>
                      </a:lnTo>
                      <a:lnTo>
                        <a:pt x="1089669" y="200026"/>
                      </a:lnTo>
                      <a:lnTo>
                        <a:pt x="1089669" y="129076"/>
                      </a:lnTo>
                      <a:close/>
                    </a:path>
                    <a:path w="1492250" h="485775" extrusionOk="0">
                      <a:moveTo>
                        <a:pt x="990315" y="0"/>
                      </a:moveTo>
                      <a:lnTo>
                        <a:pt x="896249" y="0"/>
                      </a:lnTo>
                      <a:lnTo>
                        <a:pt x="896249" y="129076"/>
                      </a:lnTo>
                      <a:lnTo>
                        <a:pt x="990315" y="129076"/>
                      </a:lnTo>
                      <a:lnTo>
                        <a:pt x="990315" y="0"/>
                      </a:lnTo>
                      <a:close/>
                    </a:path>
                    <a:path w="1492250" h="485775" extrusionOk="0">
                      <a:moveTo>
                        <a:pt x="1345171" y="129076"/>
                      </a:moveTo>
                      <a:lnTo>
                        <a:pt x="1152394" y="129076"/>
                      </a:lnTo>
                      <a:lnTo>
                        <a:pt x="1152394" y="202676"/>
                      </a:lnTo>
                      <a:lnTo>
                        <a:pt x="1309518" y="202676"/>
                      </a:lnTo>
                      <a:lnTo>
                        <a:pt x="1331622" y="203481"/>
                      </a:lnTo>
                      <a:lnTo>
                        <a:pt x="1376018" y="215536"/>
                      </a:lnTo>
                      <a:lnTo>
                        <a:pt x="1394670" y="260102"/>
                      </a:lnTo>
                      <a:lnTo>
                        <a:pt x="1394670" y="269004"/>
                      </a:lnTo>
                      <a:lnTo>
                        <a:pt x="1270882" y="269004"/>
                      </a:lnTo>
                      <a:lnTo>
                        <a:pt x="1235484" y="270657"/>
                      </a:lnTo>
                      <a:lnTo>
                        <a:pt x="1180939" y="283871"/>
                      </a:lnTo>
                      <a:lnTo>
                        <a:pt x="1147427" y="310782"/>
                      </a:lnTo>
                      <a:lnTo>
                        <a:pt x="1130991" y="354353"/>
                      </a:lnTo>
                      <a:lnTo>
                        <a:pt x="1128935" y="382559"/>
                      </a:lnTo>
                      <a:lnTo>
                        <a:pt x="1130720" y="405761"/>
                      </a:lnTo>
                      <a:lnTo>
                        <a:pt x="1144997" y="443732"/>
                      </a:lnTo>
                      <a:lnTo>
                        <a:pt x="1173315" y="470197"/>
                      </a:lnTo>
                      <a:lnTo>
                        <a:pt x="1214158" y="483559"/>
                      </a:lnTo>
                      <a:lnTo>
                        <a:pt x="1239187" y="485229"/>
                      </a:lnTo>
                      <a:lnTo>
                        <a:pt x="1492063" y="485229"/>
                      </a:lnTo>
                      <a:lnTo>
                        <a:pt x="1492063" y="413613"/>
                      </a:lnTo>
                      <a:lnTo>
                        <a:pt x="1277478" y="413613"/>
                      </a:lnTo>
                      <a:lnTo>
                        <a:pt x="1263287" y="413146"/>
                      </a:lnTo>
                      <a:lnTo>
                        <a:pt x="1228838" y="395912"/>
                      </a:lnTo>
                      <a:lnTo>
                        <a:pt x="1226316" y="379933"/>
                      </a:lnTo>
                      <a:lnTo>
                        <a:pt x="1227099" y="369701"/>
                      </a:lnTo>
                      <a:lnTo>
                        <a:pt x="1256523" y="342225"/>
                      </a:lnTo>
                      <a:lnTo>
                        <a:pt x="1284419" y="339989"/>
                      </a:lnTo>
                      <a:lnTo>
                        <a:pt x="1492063" y="339989"/>
                      </a:lnTo>
                      <a:lnTo>
                        <a:pt x="1492063" y="262087"/>
                      </a:lnTo>
                      <a:lnTo>
                        <a:pt x="1482819" y="204198"/>
                      </a:lnTo>
                      <a:lnTo>
                        <a:pt x="1455079" y="162561"/>
                      </a:lnTo>
                      <a:lnTo>
                        <a:pt x="1409124" y="137447"/>
                      </a:lnTo>
                      <a:lnTo>
                        <a:pt x="1379395" y="131169"/>
                      </a:lnTo>
                      <a:lnTo>
                        <a:pt x="1345171" y="129076"/>
                      </a:lnTo>
                      <a:close/>
                    </a:path>
                    <a:path w="1492250" h="485775" extrusionOk="0">
                      <a:moveTo>
                        <a:pt x="1492063" y="339989"/>
                      </a:moveTo>
                      <a:lnTo>
                        <a:pt x="1395347" y="339989"/>
                      </a:lnTo>
                      <a:lnTo>
                        <a:pt x="1395347" y="413613"/>
                      </a:lnTo>
                      <a:lnTo>
                        <a:pt x="1492063" y="413613"/>
                      </a:lnTo>
                      <a:lnTo>
                        <a:pt x="1492063" y="339989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3" name="Google Shape;803;p18"/>
                <p:cNvSpPr/>
                <p:nvPr/>
              </p:nvSpPr>
              <p:spPr>
                <a:xfrm>
                  <a:off x="10983599" y="876588"/>
                  <a:ext cx="825871" cy="15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90" h="273050" extrusionOk="0">
                      <a:moveTo>
                        <a:pt x="44876" y="4508"/>
                      </a:moveTo>
                      <a:lnTo>
                        <a:pt x="0" y="4508"/>
                      </a:lnTo>
                      <a:lnTo>
                        <a:pt x="0" y="268442"/>
                      </a:lnTo>
                      <a:lnTo>
                        <a:pt x="211934" y="268442"/>
                      </a:lnTo>
                      <a:lnTo>
                        <a:pt x="211934" y="237309"/>
                      </a:lnTo>
                      <a:lnTo>
                        <a:pt x="44876" y="237309"/>
                      </a:lnTo>
                      <a:lnTo>
                        <a:pt x="44876" y="4508"/>
                      </a:lnTo>
                      <a:close/>
                    </a:path>
                    <a:path w="1494790" h="273050" extrusionOk="0">
                      <a:moveTo>
                        <a:pt x="511567" y="4508"/>
                      </a:moveTo>
                      <a:lnTo>
                        <a:pt x="266308" y="4508"/>
                      </a:lnTo>
                      <a:lnTo>
                        <a:pt x="266308" y="268442"/>
                      </a:lnTo>
                      <a:lnTo>
                        <a:pt x="519425" y="268442"/>
                      </a:lnTo>
                      <a:lnTo>
                        <a:pt x="519425" y="237309"/>
                      </a:lnTo>
                      <a:lnTo>
                        <a:pt x="311184" y="237309"/>
                      </a:lnTo>
                      <a:lnTo>
                        <a:pt x="311184" y="147442"/>
                      </a:lnTo>
                      <a:lnTo>
                        <a:pt x="498845" y="147442"/>
                      </a:lnTo>
                      <a:lnTo>
                        <a:pt x="498845" y="116480"/>
                      </a:lnTo>
                      <a:lnTo>
                        <a:pt x="311184" y="116480"/>
                      </a:lnTo>
                      <a:lnTo>
                        <a:pt x="311184" y="35618"/>
                      </a:lnTo>
                      <a:lnTo>
                        <a:pt x="511567" y="35618"/>
                      </a:lnTo>
                      <a:lnTo>
                        <a:pt x="511567" y="4508"/>
                      </a:lnTo>
                      <a:close/>
                    </a:path>
                    <a:path w="1494790" h="273050" extrusionOk="0">
                      <a:moveTo>
                        <a:pt x="722790" y="4508"/>
                      </a:moveTo>
                      <a:lnTo>
                        <a:pt x="674449" y="4508"/>
                      </a:lnTo>
                      <a:lnTo>
                        <a:pt x="544192" y="268442"/>
                      </a:lnTo>
                      <a:lnTo>
                        <a:pt x="591844" y="268442"/>
                      </a:lnTo>
                      <a:lnTo>
                        <a:pt x="629103" y="188486"/>
                      </a:lnTo>
                      <a:lnTo>
                        <a:pt x="819553" y="188486"/>
                      </a:lnTo>
                      <a:lnTo>
                        <a:pt x="804596" y="160049"/>
                      </a:lnTo>
                      <a:lnTo>
                        <a:pt x="642043" y="160049"/>
                      </a:lnTo>
                      <a:lnTo>
                        <a:pt x="679302" y="82628"/>
                      </a:lnTo>
                      <a:lnTo>
                        <a:pt x="684863" y="70103"/>
                      </a:lnTo>
                      <a:lnTo>
                        <a:pt x="689761" y="57517"/>
                      </a:lnTo>
                      <a:lnTo>
                        <a:pt x="694001" y="44880"/>
                      </a:lnTo>
                      <a:lnTo>
                        <a:pt x="697587" y="32200"/>
                      </a:lnTo>
                      <a:lnTo>
                        <a:pt x="737354" y="32200"/>
                      </a:lnTo>
                      <a:lnTo>
                        <a:pt x="722790" y="4508"/>
                      </a:lnTo>
                      <a:close/>
                    </a:path>
                    <a:path w="1494790" h="273050" extrusionOk="0">
                      <a:moveTo>
                        <a:pt x="819553" y="188486"/>
                      </a:moveTo>
                      <a:lnTo>
                        <a:pt x="770901" y="188486"/>
                      </a:lnTo>
                      <a:lnTo>
                        <a:pt x="810477" y="268442"/>
                      </a:lnTo>
                      <a:lnTo>
                        <a:pt x="861605" y="268442"/>
                      </a:lnTo>
                      <a:lnTo>
                        <a:pt x="819553" y="188486"/>
                      </a:lnTo>
                      <a:close/>
                    </a:path>
                    <a:path w="1494790" h="273050" extrusionOk="0">
                      <a:moveTo>
                        <a:pt x="737354" y="32200"/>
                      </a:moveTo>
                      <a:lnTo>
                        <a:pt x="697587" y="32200"/>
                      </a:lnTo>
                      <a:lnTo>
                        <a:pt x="702038" y="43665"/>
                      </a:lnTo>
                      <a:lnTo>
                        <a:pt x="707529" y="56617"/>
                      </a:lnTo>
                      <a:lnTo>
                        <a:pt x="714063" y="71048"/>
                      </a:lnTo>
                      <a:lnTo>
                        <a:pt x="721643" y="86953"/>
                      </a:lnTo>
                      <a:lnTo>
                        <a:pt x="757044" y="160049"/>
                      </a:lnTo>
                      <a:lnTo>
                        <a:pt x="804596" y="160049"/>
                      </a:lnTo>
                      <a:lnTo>
                        <a:pt x="737354" y="32200"/>
                      </a:lnTo>
                      <a:close/>
                    </a:path>
                    <a:path w="1494790" h="273050" extrusionOk="0">
                      <a:moveTo>
                        <a:pt x="1014347" y="4508"/>
                      </a:moveTo>
                      <a:lnTo>
                        <a:pt x="897499" y="4508"/>
                      </a:lnTo>
                      <a:lnTo>
                        <a:pt x="897499" y="268442"/>
                      </a:lnTo>
                      <a:lnTo>
                        <a:pt x="1019888" y="268442"/>
                      </a:lnTo>
                      <a:lnTo>
                        <a:pt x="1034822" y="268163"/>
                      </a:lnTo>
                      <a:lnTo>
                        <a:pt x="1074366" y="263922"/>
                      </a:lnTo>
                      <a:lnTo>
                        <a:pt x="1114860" y="250696"/>
                      </a:lnTo>
                      <a:lnTo>
                        <a:pt x="1134559" y="237309"/>
                      </a:lnTo>
                      <a:lnTo>
                        <a:pt x="942364" y="237309"/>
                      </a:lnTo>
                      <a:lnTo>
                        <a:pt x="942364" y="35618"/>
                      </a:lnTo>
                      <a:lnTo>
                        <a:pt x="1135701" y="35618"/>
                      </a:lnTo>
                      <a:lnTo>
                        <a:pt x="1124438" y="27175"/>
                      </a:lnTo>
                      <a:lnTo>
                        <a:pt x="1088752" y="11424"/>
                      </a:lnTo>
                      <a:lnTo>
                        <a:pt x="1049196" y="5453"/>
                      </a:lnTo>
                      <a:lnTo>
                        <a:pt x="1032937" y="4744"/>
                      </a:lnTo>
                      <a:lnTo>
                        <a:pt x="1014347" y="4508"/>
                      </a:lnTo>
                      <a:close/>
                    </a:path>
                    <a:path w="1494790" h="273050" extrusionOk="0">
                      <a:moveTo>
                        <a:pt x="1135701" y="35618"/>
                      </a:moveTo>
                      <a:lnTo>
                        <a:pt x="1013625" y="35618"/>
                      </a:lnTo>
                      <a:lnTo>
                        <a:pt x="1032269" y="35963"/>
                      </a:lnTo>
                      <a:lnTo>
                        <a:pt x="1048162" y="36989"/>
                      </a:lnTo>
                      <a:lnTo>
                        <a:pt x="1094806" y="52273"/>
                      </a:lnTo>
                      <a:lnTo>
                        <a:pt x="1121797" y="83166"/>
                      </a:lnTo>
                      <a:lnTo>
                        <a:pt x="1131631" y="134479"/>
                      </a:lnTo>
                      <a:lnTo>
                        <a:pt x="1131074" y="148870"/>
                      </a:lnTo>
                      <a:lnTo>
                        <a:pt x="1117825" y="195301"/>
                      </a:lnTo>
                      <a:lnTo>
                        <a:pt x="1084568" y="226583"/>
                      </a:lnTo>
                      <a:lnTo>
                        <a:pt x="1044726" y="236090"/>
                      </a:lnTo>
                      <a:lnTo>
                        <a:pt x="1014783" y="237309"/>
                      </a:lnTo>
                      <a:lnTo>
                        <a:pt x="1134559" y="237309"/>
                      </a:lnTo>
                      <a:lnTo>
                        <a:pt x="1164037" y="199446"/>
                      </a:lnTo>
                      <a:lnTo>
                        <a:pt x="1177343" y="149632"/>
                      </a:lnTo>
                      <a:lnTo>
                        <a:pt x="1177907" y="135029"/>
                      </a:lnTo>
                      <a:lnTo>
                        <a:pt x="1177071" y="117876"/>
                      </a:lnTo>
                      <a:lnTo>
                        <a:pt x="1164600" y="72292"/>
                      </a:lnTo>
                      <a:lnTo>
                        <a:pt x="1137023" y="36609"/>
                      </a:lnTo>
                      <a:lnTo>
                        <a:pt x="1135701" y="35618"/>
                      </a:lnTo>
                      <a:close/>
                    </a:path>
                    <a:path w="1494790" h="273050" extrusionOk="0">
                      <a:moveTo>
                        <a:pt x="1266753" y="180777"/>
                      </a:moveTo>
                      <a:lnTo>
                        <a:pt x="1224400" y="183657"/>
                      </a:lnTo>
                      <a:lnTo>
                        <a:pt x="1225917" y="196543"/>
                      </a:lnTo>
                      <a:lnTo>
                        <a:pt x="1229526" y="208739"/>
                      </a:lnTo>
                      <a:lnTo>
                        <a:pt x="1252723" y="240899"/>
                      </a:lnTo>
                      <a:lnTo>
                        <a:pt x="1291829" y="262488"/>
                      </a:lnTo>
                      <a:lnTo>
                        <a:pt x="1346922" y="272306"/>
                      </a:lnTo>
                      <a:lnTo>
                        <a:pt x="1368997" y="272962"/>
                      </a:lnTo>
                      <a:lnTo>
                        <a:pt x="1386780" y="272306"/>
                      </a:lnTo>
                      <a:lnTo>
                        <a:pt x="1434373" y="262580"/>
                      </a:lnTo>
                      <a:lnTo>
                        <a:pt x="1470317" y="242406"/>
                      </a:lnTo>
                      <a:lnTo>
                        <a:pt x="1471084" y="241622"/>
                      </a:lnTo>
                      <a:lnTo>
                        <a:pt x="1366932" y="241622"/>
                      </a:lnTo>
                      <a:lnTo>
                        <a:pt x="1352828" y="241133"/>
                      </a:lnTo>
                      <a:lnTo>
                        <a:pt x="1314875" y="233798"/>
                      </a:lnTo>
                      <a:lnTo>
                        <a:pt x="1280736" y="213264"/>
                      </a:lnTo>
                      <a:lnTo>
                        <a:pt x="1268746" y="190235"/>
                      </a:lnTo>
                      <a:lnTo>
                        <a:pt x="1266753" y="180777"/>
                      </a:lnTo>
                      <a:close/>
                    </a:path>
                    <a:path w="1494790" h="273050" extrusionOk="0">
                      <a:moveTo>
                        <a:pt x="1356734" y="0"/>
                      </a:moveTo>
                      <a:lnTo>
                        <a:pt x="1308891" y="5057"/>
                      </a:lnTo>
                      <a:lnTo>
                        <a:pt x="1269867" y="20077"/>
                      </a:lnTo>
                      <a:lnTo>
                        <a:pt x="1241005" y="53397"/>
                      </a:lnTo>
                      <a:lnTo>
                        <a:pt x="1237363" y="72751"/>
                      </a:lnTo>
                      <a:lnTo>
                        <a:pt x="1238107" y="81614"/>
                      </a:lnTo>
                      <a:lnTo>
                        <a:pt x="1264281" y="119071"/>
                      </a:lnTo>
                      <a:lnTo>
                        <a:pt x="1311230" y="138168"/>
                      </a:lnTo>
                      <a:lnTo>
                        <a:pt x="1372261" y="150731"/>
                      </a:lnTo>
                      <a:lnTo>
                        <a:pt x="1389429" y="154231"/>
                      </a:lnTo>
                      <a:lnTo>
                        <a:pt x="1429635" y="166563"/>
                      </a:lnTo>
                      <a:lnTo>
                        <a:pt x="1451144" y="188486"/>
                      </a:lnTo>
                      <a:lnTo>
                        <a:pt x="1451144" y="204959"/>
                      </a:lnTo>
                      <a:lnTo>
                        <a:pt x="1421471" y="232434"/>
                      </a:lnTo>
                      <a:lnTo>
                        <a:pt x="1379391" y="241248"/>
                      </a:lnTo>
                      <a:lnTo>
                        <a:pt x="1366932" y="241622"/>
                      </a:lnTo>
                      <a:lnTo>
                        <a:pt x="1471084" y="241622"/>
                      </a:lnTo>
                      <a:lnTo>
                        <a:pt x="1493435" y="204286"/>
                      </a:lnTo>
                      <a:lnTo>
                        <a:pt x="1494403" y="193889"/>
                      </a:lnTo>
                      <a:lnTo>
                        <a:pt x="1493522" y="183576"/>
                      </a:lnTo>
                      <a:lnTo>
                        <a:pt x="1472267" y="148573"/>
                      </a:lnTo>
                      <a:lnTo>
                        <a:pt x="1436587" y="129443"/>
                      </a:lnTo>
                      <a:lnTo>
                        <a:pt x="1386692" y="117275"/>
                      </a:lnTo>
                      <a:lnTo>
                        <a:pt x="1361484" y="112614"/>
                      </a:lnTo>
                      <a:lnTo>
                        <a:pt x="1336729" y="107826"/>
                      </a:lnTo>
                      <a:lnTo>
                        <a:pt x="1293814" y="93813"/>
                      </a:lnTo>
                      <a:lnTo>
                        <a:pt x="1280622" y="70400"/>
                      </a:lnTo>
                      <a:lnTo>
                        <a:pt x="1281785" y="62503"/>
                      </a:lnTo>
                      <a:lnTo>
                        <a:pt x="1323408" y="33674"/>
                      </a:lnTo>
                      <a:lnTo>
                        <a:pt x="1358604" y="30766"/>
                      </a:lnTo>
                      <a:lnTo>
                        <a:pt x="1461102" y="30766"/>
                      </a:lnTo>
                      <a:lnTo>
                        <a:pt x="1458998" y="28647"/>
                      </a:lnTo>
                      <a:lnTo>
                        <a:pt x="1423257" y="9429"/>
                      </a:lnTo>
                      <a:lnTo>
                        <a:pt x="1375048" y="589"/>
                      </a:lnTo>
                      <a:lnTo>
                        <a:pt x="1356734" y="0"/>
                      </a:lnTo>
                      <a:close/>
                    </a:path>
                    <a:path w="1494790" h="273050" extrusionOk="0">
                      <a:moveTo>
                        <a:pt x="1461102" y="30766"/>
                      </a:moveTo>
                      <a:lnTo>
                        <a:pt x="1358604" y="30766"/>
                      </a:lnTo>
                      <a:lnTo>
                        <a:pt x="1376956" y="31568"/>
                      </a:lnTo>
                      <a:lnTo>
                        <a:pt x="1392919" y="33971"/>
                      </a:lnTo>
                      <a:lnTo>
                        <a:pt x="1433588" y="59406"/>
                      </a:lnTo>
                      <a:lnTo>
                        <a:pt x="1441198" y="81378"/>
                      </a:lnTo>
                      <a:lnTo>
                        <a:pt x="1484239" y="78831"/>
                      </a:lnTo>
                      <a:lnTo>
                        <a:pt x="1482761" y="67535"/>
                      </a:lnTo>
                      <a:lnTo>
                        <a:pt x="1479493" y="56843"/>
                      </a:lnTo>
                      <a:lnTo>
                        <a:pt x="1474431" y="46758"/>
                      </a:lnTo>
                      <a:lnTo>
                        <a:pt x="1467571" y="37282"/>
                      </a:lnTo>
                      <a:lnTo>
                        <a:pt x="1461102" y="3076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04" name="Google Shape;804;p18"/>
              <p:cNvSpPr/>
              <p:nvPr/>
            </p:nvSpPr>
            <p:spPr>
              <a:xfrm>
                <a:off x="7935060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8"/>
              <p:cNvSpPr/>
              <p:nvPr/>
            </p:nvSpPr>
            <p:spPr>
              <a:xfrm>
                <a:off x="10273841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06" name="Google Shape;806;p18"/>
              <p:cNvGrpSpPr/>
              <p:nvPr/>
            </p:nvGrpSpPr>
            <p:grpSpPr>
              <a:xfrm>
                <a:off x="6676223" y="232242"/>
                <a:ext cx="959888" cy="940585"/>
                <a:chOff x="715379" y="449977"/>
                <a:chExt cx="1736725" cy="1701800"/>
              </a:xfrm>
            </p:grpSpPr>
            <p:sp>
              <p:nvSpPr>
                <p:cNvPr id="807" name="Google Shape;807;p18"/>
                <p:cNvSpPr/>
                <p:nvPr/>
              </p:nvSpPr>
              <p:spPr>
                <a:xfrm>
                  <a:off x="715379" y="449977"/>
                  <a:ext cx="1736725" cy="17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725" h="1701800" extrusionOk="0">
                      <a:moveTo>
                        <a:pt x="1736426" y="0"/>
                      </a:moveTo>
                      <a:lnTo>
                        <a:pt x="0" y="0"/>
                      </a:lnTo>
                      <a:lnTo>
                        <a:pt x="0" y="1701450"/>
                      </a:lnTo>
                      <a:lnTo>
                        <a:pt x="1736426" y="1701450"/>
                      </a:lnTo>
                      <a:lnTo>
                        <a:pt x="1736426" y="0"/>
                      </a:lnTo>
                      <a:close/>
                    </a:path>
                  </a:pathLst>
                </a:custGeom>
                <a:solidFill>
                  <a:srgbClr val="BD171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8" name="Google Shape;808;p18"/>
                <p:cNvSpPr/>
                <p:nvPr/>
              </p:nvSpPr>
              <p:spPr>
                <a:xfrm>
                  <a:off x="1235717" y="668052"/>
                  <a:ext cx="699135" cy="1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135" h="199390" extrusionOk="0">
                      <a:moveTo>
                        <a:pt x="455093" y="0"/>
                      </a:moveTo>
                      <a:lnTo>
                        <a:pt x="243732" y="0"/>
                      </a:lnTo>
                      <a:lnTo>
                        <a:pt x="243732" y="199178"/>
                      </a:lnTo>
                      <a:lnTo>
                        <a:pt x="455093" y="199178"/>
                      </a:lnTo>
                      <a:lnTo>
                        <a:pt x="455093" y="171199"/>
                      </a:lnTo>
                      <a:lnTo>
                        <a:pt x="299289" y="171199"/>
                      </a:lnTo>
                      <a:lnTo>
                        <a:pt x="299289" y="28047"/>
                      </a:lnTo>
                      <a:lnTo>
                        <a:pt x="455093" y="28047"/>
                      </a:lnTo>
                      <a:lnTo>
                        <a:pt x="455093" y="0"/>
                      </a:lnTo>
                      <a:close/>
                    </a:path>
                    <a:path w="699135" h="199390" extrusionOk="0">
                      <a:moveTo>
                        <a:pt x="455093" y="28047"/>
                      </a:moveTo>
                      <a:lnTo>
                        <a:pt x="349464" y="28047"/>
                      </a:lnTo>
                      <a:lnTo>
                        <a:pt x="375707" y="30988"/>
                      </a:lnTo>
                      <a:lnTo>
                        <a:pt x="388879" y="35959"/>
                      </a:lnTo>
                      <a:lnTo>
                        <a:pt x="392964" y="46553"/>
                      </a:lnTo>
                      <a:lnTo>
                        <a:pt x="392022" y="64827"/>
                      </a:lnTo>
                      <a:lnTo>
                        <a:pt x="391926" y="67325"/>
                      </a:lnTo>
                      <a:lnTo>
                        <a:pt x="391728" y="78528"/>
                      </a:lnTo>
                      <a:lnTo>
                        <a:pt x="389752" y="85572"/>
                      </a:lnTo>
                      <a:lnTo>
                        <a:pt x="384300" y="90183"/>
                      </a:lnTo>
                      <a:lnTo>
                        <a:pt x="373658" y="95052"/>
                      </a:lnTo>
                      <a:lnTo>
                        <a:pt x="392401" y="100211"/>
                      </a:lnTo>
                      <a:lnTo>
                        <a:pt x="401903" y="105657"/>
                      </a:lnTo>
                      <a:lnTo>
                        <a:pt x="405095" y="114742"/>
                      </a:lnTo>
                      <a:lnTo>
                        <a:pt x="404906" y="130819"/>
                      </a:lnTo>
                      <a:lnTo>
                        <a:pt x="404154" y="154241"/>
                      </a:lnTo>
                      <a:lnTo>
                        <a:pt x="398893" y="166255"/>
                      </a:lnTo>
                      <a:lnTo>
                        <a:pt x="384614" y="170645"/>
                      </a:lnTo>
                      <a:lnTo>
                        <a:pt x="356806" y="171199"/>
                      </a:lnTo>
                      <a:lnTo>
                        <a:pt x="455093" y="171199"/>
                      </a:lnTo>
                      <a:lnTo>
                        <a:pt x="455093" y="28047"/>
                      </a:lnTo>
                      <a:close/>
                    </a:path>
                    <a:path w="699135" h="199390" extrusionOk="0">
                      <a:moveTo>
                        <a:pt x="351678" y="109976"/>
                      </a:moveTo>
                      <a:lnTo>
                        <a:pt x="324732" y="109976"/>
                      </a:lnTo>
                      <a:lnTo>
                        <a:pt x="324732" y="149082"/>
                      </a:lnTo>
                      <a:lnTo>
                        <a:pt x="351678" y="149082"/>
                      </a:lnTo>
                      <a:lnTo>
                        <a:pt x="355887" y="148944"/>
                      </a:lnTo>
                      <a:lnTo>
                        <a:pt x="365146" y="147018"/>
                      </a:lnTo>
                      <a:lnTo>
                        <a:pt x="374405" y="141034"/>
                      </a:lnTo>
                      <a:lnTo>
                        <a:pt x="378613" y="128720"/>
                      </a:lnTo>
                      <a:lnTo>
                        <a:pt x="378302" y="125759"/>
                      </a:lnTo>
                      <a:lnTo>
                        <a:pt x="375539" y="119262"/>
                      </a:lnTo>
                      <a:lnTo>
                        <a:pt x="367579" y="112808"/>
                      </a:lnTo>
                      <a:lnTo>
                        <a:pt x="351678" y="109976"/>
                      </a:lnTo>
                      <a:close/>
                    </a:path>
                    <a:path w="699135" h="199390" extrusionOk="0">
                      <a:moveTo>
                        <a:pt x="345289" y="50336"/>
                      </a:moveTo>
                      <a:lnTo>
                        <a:pt x="324732" y="50336"/>
                      </a:lnTo>
                      <a:lnTo>
                        <a:pt x="324732" y="87366"/>
                      </a:lnTo>
                      <a:lnTo>
                        <a:pt x="342237" y="87366"/>
                      </a:lnTo>
                      <a:lnTo>
                        <a:pt x="345915" y="87007"/>
                      </a:lnTo>
                      <a:lnTo>
                        <a:pt x="354007" y="84740"/>
                      </a:lnTo>
                      <a:lnTo>
                        <a:pt x="362099" y="78776"/>
                      </a:lnTo>
                      <a:lnTo>
                        <a:pt x="365777" y="67325"/>
                      </a:lnTo>
                      <a:lnTo>
                        <a:pt x="365574" y="64827"/>
                      </a:lnTo>
                      <a:lnTo>
                        <a:pt x="363530" y="59248"/>
                      </a:lnTo>
                      <a:lnTo>
                        <a:pt x="357487" y="53460"/>
                      </a:lnTo>
                      <a:lnTo>
                        <a:pt x="345289" y="50336"/>
                      </a:lnTo>
                      <a:close/>
                    </a:path>
                    <a:path w="699135" h="199390" extrusionOk="0">
                      <a:moveTo>
                        <a:pt x="211360" y="0"/>
                      </a:moveTo>
                      <a:lnTo>
                        <a:pt x="0" y="0"/>
                      </a:lnTo>
                      <a:lnTo>
                        <a:pt x="0" y="199178"/>
                      </a:lnTo>
                      <a:lnTo>
                        <a:pt x="211360" y="199178"/>
                      </a:lnTo>
                      <a:lnTo>
                        <a:pt x="211360" y="171199"/>
                      </a:lnTo>
                      <a:lnTo>
                        <a:pt x="55556" y="171199"/>
                      </a:lnTo>
                      <a:lnTo>
                        <a:pt x="55556" y="28047"/>
                      </a:lnTo>
                      <a:lnTo>
                        <a:pt x="211360" y="28047"/>
                      </a:lnTo>
                      <a:lnTo>
                        <a:pt x="211360" y="0"/>
                      </a:lnTo>
                      <a:close/>
                    </a:path>
                    <a:path w="699135" h="199390" extrusionOk="0">
                      <a:moveTo>
                        <a:pt x="211360" y="28047"/>
                      </a:moveTo>
                      <a:lnTo>
                        <a:pt x="105731" y="28047"/>
                      </a:lnTo>
                      <a:lnTo>
                        <a:pt x="131967" y="30988"/>
                      </a:lnTo>
                      <a:lnTo>
                        <a:pt x="145137" y="35959"/>
                      </a:lnTo>
                      <a:lnTo>
                        <a:pt x="149224" y="46553"/>
                      </a:lnTo>
                      <a:lnTo>
                        <a:pt x="148289" y="64827"/>
                      </a:lnTo>
                      <a:lnTo>
                        <a:pt x="148193" y="67325"/>
                      </a:lnTo>
                      <a:lnTo>
                        <a:pt x="147989" y="78528"/>
                      </a:lnTo>
                      <a:lnTo>
                        <a:pt x="146012" y="85572"/>
                      </a:lnTo>
                      <a:lnTo>
                        <a:pt x="140565" y="90183"/>
                      </a:lnTo>
                      <a:lnTo>
                        <a:pt x="129936" y="95052"/>
                      </a:lnTo>
                      <a:lnTo>
                        <a:pt x="148666" y="100211"/>
                      </a:lnTo>
                      <a:lnTo>
                        <a:pt x="158163" y="105657"/>
                      </a:lnTo>
                      <a:lnTo>
                        <a:pt x="161356" y="114742"/>
                      </a:lnTo>
                      <a:lnTo>
                        <a:pt x="161173" y="130819"/>
                      </a:lnTo>
                      <a:lnTo>
                        <a:pt x="160421" y="154241"/>
                      </a:lnTo>
                      <a:lnTo>
                        <a:pt x="155162" y="166255"/>
                      </a:lnTo>
                      <a:lnTo>
                        <a:pt x="140886" y="170645"/>
                      </a:lnTo>
                      <a:lnTo>
                        <a:pt x="113085" y="171199"/>
                      </a:lnTo>
                      <a:lnTo>
                        <a:pt x="211360" y="171199"/>
                      </a:lnTo>
                      <a:lnTo>
                        <a:pt x="211360" y="28047"/>
                      </a:lnTo>
                      <a:close/>
                    </a:path>
                    <a:path w="699135" h="199390" extrusionOk="0">
                      <a:moveTo>
                        <a:pt x="107945" y="109976"/>
                      </a:moveTo>
                      <a:lnTo>
                        <a:pt x="80999" y="109976"/>
                      </a:lnTo>
                      <a:lnTo>
                        <a:pt x="80999" y="149082"/>
                      </a:lnTo>
                      <a:lnTo>
                        <a:pt x="107945" y="149082"/>
                      </a:lnTo>
                      <a:lnTo>
                        <a:pt x="112156" y="148944"/>
                      </a:lnTo>
                      <a:lnTo>
                        <a:pt x="121419" y="147018"/>
                      </a:lnTo>
                      <a:lnTo>
                        <a:pt x="130681" y="141034"/>
                      </a:lnTo>
                      <a:lnTo>
                        <a:pt x="134891" y="128720"/>
                      </a:lnTo>
                      <a:lnTo>
                        <a:pt x="134579" y="125769"/>
                      </a:lnTo>
                      <a:lnTo>
                        <a:pt x="131812" y="119268"/>
                      </a:lnTo>
                      <a:lnTo>
                        <a:pt x="123848" y="112810"/>
                      </a:lnTo>
                      <a:lnTo>
                        <a:pt x="107945" y="109976"/>
                      </a:lnTo>
                      <a:close/>
                    </a:path>
                    <a:path w="699135" h="199390" extrusionOk="0">
                      <a:moveTo>
                        <a:pt x="101556" y="50336"/>
                      </a:moveTo>
                      <a:lnTo>
                        <a:pt x="80999" y="50336"/>
                      </a:lnTo>
                      <a:lnTo>
                        <a:pt x="80999" y="87366"/>
                      </a:lnTo>
                      <a:lnTo>
                        <a:pt x="98504" y="87366"/>
                      </a:lnTo>
                      <a:lnTo>
                        <a:pt x="102182" y="87007"/>
                      </a:lnTo>
                      <a:lnTo>
                        <a:pt x="110274" y="84740"/>
                      </a:lnTo>
                      <a:lnTo>
                        <a:pt x="118366" y="78776"/>
                      </a:lnTo>
                      <a:lnTo>
                        <a:pt x="122044" y="67325"/>
                      </a:lnTo>
                      <a:lnTo>
                        <a:pt x="121841" y="64827"/>
                      </a:lnTo>
                      <a:lnTo>
                        <a:pt x="119797" y="59248"/>
                      </a:lnTo>
                      <a:lnTo>
                        <a:pt x="113754" y="53460"/>
                      </a:lnTo>
                      <a:lnTo>
                        <a:pt x="101556" y="50336"/>
                      </a:lnTo>
                      <a:close/>
                    </a:path>
                    <a:path w="699135" h="199390" extrusionOk="0">
                      <a:moveTo>
                        <a:pt x="698826" y="0"/>
                      </a:moveTo>
                      <a:lnTo>
                        <a:pt x="487465" y="0"/>
                      </a:lnTo>
                      <a:lnTo>
                        <a:pt x="487465" y="199178"/>
                      </a:lnTo>
                      <a:lnTo>
                        <a:pt x="698826" y="199178"/>
                      </a:lnTo>
                      <a:lnTo>
                        <a:pt x="698826" y="179918"/>
                      </a:lnTo>
                      <a:lnTo>
                        <a:pt x="612663" y="179918"/>
                      </a:lnTo>
                      <a:lnTo>
                        <a:pt x="592976" y="176840"/>
                      </a:lnTo>
                      <a:lnTo>
                        <a:pt x="538739" y="156024"/>
                      </a:lnTo>
                      <a:lnTo>
                        <a:pt x="519310" y="99594"/>
                      </a:lnTo>
                      <a:lnTo>
                        <a:pt x="519157" y="69175"/>
                      </a:lnTo>
                      <a:lnTo>
                        <a:pt x="524799" y="51800"/>
                      </a:lnTo>
                      <a:lnTo>
                        <a:pt x="541359" y="40957"/>
                      </a:lnTo>
                      <a:lnTo>
                        <a:pt x="573960" y="30135"/>
                      </a:lnTo>
                      <a:lnTo>
                        <a:pt x="583091" y="26846"/>
                      </a:lnTo>
                      <a:lnTo>
                        <a:pt x="590523" y="25416"/>
                      </a:lnTo>
                      <a:lnTo>
                        <a:pt x="698826" y="25416"/>
                      </a:lnTo>
                      <a:lnTo>
                        <a:pt x="698826" y="0"/>
                      </a:lnTo>
                      <a:close/>
                    </a:path>
                    <a:path w="699135" h="199390" extrusionOk="0">
                      <a:moveTo>
                        <a:pt x="698826" y="132425"/>
                      </a:moveTo>
                      <a:lnTo>
                        <a:pt x="657001" y="132425"/>
                      </a:lnTo>
                      <a:lnTo>
                        <a:pt x="657001" y="159819"/>
                      </a:lnTo>
                      <a:lnTo>
                        <a:pt x="631074" y="174430"/>
                      </a:lnTo>
                      <a:lnTo>
                        <a:pt x="612663" y="179918"/>
                      </a:lnTo>
                      <a:lnTo>
                        <a:pt x="698826" y="179918"/>
                      </a:lnTo>
                      <a:lnTo>
                        <a:pt x="698826" y="132425"/>
                      </a:lnTo>
                      <a:close/>
                    </a:path>
                    <a:path w="699135" h="199390" extrusionOk="0">
                      <a:moveTo>
                        <a:pt x="601388" y="48581"/>
                      </a:moveTo>
                      <a:lnTo>
                        <a:pt x="554514" y="54175"/>
                      </a:lnTo>
                      <a:lnTo>
                        <a:pt x="545763" y="99594"/>
                      </a:lnTo>
                      <a:lnTo>
                        <a:pt x="545615" y="127318"/>
                      </a:lnTo>
                      <a:lnTo>
                        <a:pt x="551292" y="141831"/>
                      </a:lnTo>
                      <a:lnTo>
                        <a:pt x="567947" y="147875"/>
                      </a:lnTo>
                      <a:lnTo>
                        <a:pt x="600734" y="150195"/>
                      </a:lnTo>
                      <a:lnTo>
                        <a:pt x="615054" y="151537"/>
                      </a:lnTo>
                      <a:lnTo>
                        <a:pt x="625689" y="150133"/>
                      </a:lnTo>
                      <a:lnTo>
                        <a:pt x="637913" y="144318"/>
                      </a:lnTo>
                      <a:lnTo>
                        <a:pt x="657001" y="132425"/>
                      </a:lnTo>
                      <a:lnTo>
                        <a:pt x="698826" y="132425"/>
                      </a:lnTo>
                      <a:lnTo>
                        <a:pt x="698826" y="64756"/>
                      </a:lnTo>
                      <a:lnTo>
                        <a:pt x="655694" y="64756"/>
                      </a:lnTo>
                      <a:lnTo>
                        <a:pt x="640327" y="55579"/>
                      </a:lnTo>
                      <a:lnTo>
                        <a:pt x="629547" y="50835"/>
                      </a:lnTo>
                      <a:lnTo>
                        <a:pt x="618265" y="49008"/>
                      </a:lnTo>
                      <a:lnTo>
                        <a:pt x="601388" y="48581"/>
                      </a:lnTo>
                      <a:close/>
                    </a:path>
                    <a:path w="699135" h="199390" extrusionOk="0">
                      <a:moveTo>
                        <a:pt x="698826" y="25416"/>
                      </a:moveTo>
                      <a:lnTo>
                        <a:pt x="590523" y="25416"/>
                      </a:lnTo>
                      <a:lnTo>
                        <a:pt x="600208" y="25545"/>
                      </a:lnTo>
                      <a:lnTo>
                        <a:pt x="616094" y="26934"/>
                      </a:lnTo>
                      <a:lnTo>
                        <a:pt x="625811" y="28009"/>
                      </a:lnTo>
                      <a:lnTo>
                        <a:pt x="633175" y="29553"/>
                      </a:lnTo>
                      <a:lnTo>
                        <a:pt x="641899" y="32632"/>
                      </a:lnTo>
                      <a:lnTo>
                        <a:pt x="655694" y="38314"/>
                      </a:lnTo>
                      <a:lnTo>
                        <a:pt x="655694" y="64756"/>
                      </a:lnTo>
                      <a:lnTo>
                        <a:pt x="698826" y="64756"/>
                      </a:lnTo>
                      <a:lnTo>
                        <a:pt x="698826" y="25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9" name="Google Shape;809;p18"/>
                <p:cNvSpPr/>
                <p:nvPr/>
              </p:nvSpPr>
              <p:spPr>
                <a:xfrm>
                  <a:off x="1140755" y="943620"/>
                  <a:ext cx="186300" cy="221100"/>
                </a:xfrm>
                <a:prstGeom prst="rect">
                  <a:avLst/>
                </a:prstGeom>
                <a:blipFill rotWithShape="1">
                  <a:blip r:embed="rId3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0" name="Google Shape;810;p18"/>
                <p:cNvSpPr/>
                <p:nvPr/>
              </p:nvSpPr>
              <p:spPr>
                <a:xfrm>
                  <a:off x="1378267" y="943622"/>
                  <a:ext cx="468630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" h="221615" extrusionOk="0">
                      <a:moveTo>
                        <a:pt x="153797" y="187972"/>
                      </a:moveTo>
                      <a:lnTo>
                        <a:pt x="39293" y="187972"/>
                      </a:lnTo>
                      <a:lnTo>
                        <a:pt x="39293" y="123202"/>
                      </a:lnTo>
                      <a:lnTo>
                        <a:pt x="136156" y="123202"/>
                      </a:lnTo>
                      <a:lnTo>
                        <a:pt x="136156" y="90182"/>
                      </a:lnTo>
                      <a:lnTo>
                        <a:pt x="39293" y="90182"/>
                      </a:lnTo>
                      <a:lnTo>
                        <a:pt x="39293" y="33032"/>
                      </a:lnTo>
                      <a:lnTo>
                        <a:pt x="147916" y="33032"/>
                      </a:lnTo>
                      <a:lnTo>
                        <a:pt x="147916" y="12"/>
                      </a:lnTo>
                      <a:lnTo>
                        <a:pt x="0" y="12"/>
                      </a:lnTo>
                      <a:lnTo>
                        <a:pt x="0" y="33032"/>
                      </a:lnTo>
                      <a:lnTo>
                        <a:pt x="0" y="90182"/>
                      </a:lnTo>
                      <a:lnTo>
                        <a:pt x="0" y="123202"/>
                      </a:lnTo>
                      <a:lnTo>
                        <a:pt x="0" y="187972"/>
                      </a:lnTo>
                      <a:lnTo>
                        <a:pt x="0" y="220992"/>
                      </a:lnTo>
                      <a:lnTo>
                        <a:pt x="153797" y="220992"/>
                      </a:lnTo>
                      <a:lnTo>
                        <a:pt x="153797" y="187972"/>
                      </a:lnTo>
                      <a:close/>
                    </a:path>
                    <a:path w="468630" h="221615" extrusionOk="0">
                      <a:moveTo>
                        <a:pt x="468617" y="0"/>
                      </a:moveTo>
                      <a:lnTo>
                        <a:pt x="427151" y="0"/>
                      </a:lnTo>
                      <a:lnTo>
                        <a:pt x="422605" y="22288"/>
                      </a:lnTo>
                      <a:lnTo>
                        <a:pt x="408266" y="89128"/>
                      </a:lnTo>
                      <a:lnTo>
                        <a:pt x="398056" y="133286"/>
                      </a:lnTo>
                      <a:lnTo>
                        <a:pt x="387235" y="176682"/>
                      </a:lnTo>
                      <a:lnTo>
                        <a:pt x="375932" y="134912"/>
                      </a:lnTo>
                      <a:lnTo>
                        <a:pt x="359575" y="72237"/>
                      </a:lnTo>
                      <a:lnTo>
                        <a:pt x="343903" y="9283"/>
                      </a:lnTo>
                      <a:lnTo>
                        <a:pt x="305219" y="9283"/>
                      </a:lnTo>
                      <a:lnTo>
                        <a:pt x="294779" y="51676"/>
                      </a:lnTo>
                      <a:lnTo>
                        <a:pt x="278396" y="115277"/>
                      </a:lnTo>
                      <a:lnTo>
                        <a:pt x="261302" y="179158"/>
                      </a:lnTo>
                      <a:lnTo>
                        <a:pt x="250380" y="135369"/>
                      </a:lnTo>
                      <a:lnTo>
                        <a:pt x="239941" y="90678"/>
                      </a:lnTo>
                      <a:lnTo>
                        <a:pt x="235038" y="67945"/>
                      </a:lnTo>
                      <a:lnTo>
                        <a:pt x="221056" y="0"/>
                      </a:lnTo>
                      <a:lnTo>
                        <a:pt x="178663" y="0"/>
                      </a:lnTo>
                      <a:lnTo>
                        <a:pt x="192354" y="56083"/>
                      </a:lnTo>
                      <a:lnTo>
                        <a:pt x="206819" y="111696"/>
                      </a:lnTo>
                      <a:lnTo>
                        <a:pt x="222059" y="166789"/>
                      </a:lnTo>
                      <a:lnTo>
                        <a:pt x="238086" y="221259"/>
                      </a:lnTo>
                      <a:lnTo>
                        <a:pt x="279552" y="221259"/>
                      </a:lnTo>
                      <a:lnTo>
                        <a:pt x="290842" y="181559"/>
                      </a:lnTo>
                      <a:lnTo>
                        <a:pt x="323469" y="61887"/>
                      </a:lnTo>
                      <a:lnTo>
                        <a:pt x="339610" y="121767"/>
                      </a:lnTo>
                      <a:lnTo>
                        <a:pt x="367741" y="221259"/>
                      </a:lnTo>
                      <a:lnTo>
                        <a:pt x="409206" y="221259"/>
                      </a:lnTo>
                      <a:lnTo>
                        <a:pt x="424980" y="166789"/>
                      </a:lnTo>
                      <a:lnTo>
                        <a:pt x="440143" y="111696"/>
                      </a:lnTo>
                      <a:lnTo>
                        <a:pt x="454685" y="56083"/>
                      </a:lnTo>
                      <a:lnTo>
                        <a:pt x="4686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1" name="Google Shape;811;p18"/>
                <p:cNvSpPr/>
                <p:nvPr/>
              </p:nvSpPr>
              <p:spPr>
                <a:xfrm>
                  <a:off x="1868016" y="938963"/>
                  <a:ext cx="158400" cy="230400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2" name="Google Shape;812;p18"/>
                <p:cNvSpPr/>
                <p:nvPr/>
              </p:nvSpPr>
              <p:spPr>
                <a:xfrm>
                  <a:off x="1127648" y="1548271"/>
                  <a:ext cx="262255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55" h="173355" extrusionOk="0">
                      <a:moveTo>
                        <a:pt x="262029" y="0"/>
                      </a:moveTo>
                      <a:lnTo>
                        <a:pt x="237607" y="0"/>
                      </a:lnTo>
                      <a:lnTo>
                        <a:pt x="190792" y="118293"/>
                      </a:lnTo>
                      <a:lnTo>
                        <a:pt x="142956" y="0"/>
                      </a:lnTo>
                      <a:lnTo>
                        <a:pt x="119566" y="0"/>
                      </a:lnTo>
                      <a:lnTo>
                        <a:pt x="71994" y="118293"/>
                      </a:lnTo>
                      <a:lnTo>
                        <a:pt x="24674" y="0"/>
                      </a:lnTo>
                      <a:lnTo>
                        <a:pt x="0" y="0"/>
                      </a:lnTo>
                      <a:lnTo>
                        <a:pt x="69470" y="173160"/>
                      </a:lnTo>
                      <a:lnTo>
                        <a:pt x="74254" y="173160"/>
                      </a:lnTo>
                      <a:lnTo>
                        <a:pt x="131141" y="32727"/>
                      </a:lnTo>
                      <a:lnTo>
                        <a:pt x="187511" y="173160"/>
                      </a:lnTo>
                      <a:lnTo>
                        <a:pt x="192295" y="173160"/>
                      </a:lnTo>
                      <a:lnTo>
                        <a:pt x="2620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3" name="Google Shape;813;p18"/>
                <p:cNvSpPr/>
                <p:nvPr/>
              </p:nvSpPr>
              <p:spPr>
                <a:xfrm>
                  <a:off x="1391221" y="1546008"/>
                  <a:ext cx="184500" cy="1761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4" name="Google Shape;814;p18"/>
                <p:cNvSpPr/>
                <p:nvPr/>
              </p:nvSpPr>
              <p:spPr>
                <a:xfrm>
                  <a:off x="1606425" y="1547918"/>
                  <a:ext cx="253500" cy="1719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5" name="Google Shape;815;p18"/>
                <p:cNvSpPr/>
                <p:nvPr/>
              </p:nvSpPr>
              <p:spPr>
                <a:xfrm>
                  <a:off x="1881483" y="1548260"/>
                  <a:ext cx="158100" cy="1716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18"/>
                <p:cNvSpPr/>
                <p:nvPr/>
              </p:nvSpPr>
              <p:spPr>
                <a:xfrm>
                  <a:off x="1150931" y="1763974"/>
                  <a:ext cx="97200" cy="1761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p18"/>
                <p:cNvSpPr/>
                <p:nvPr/>
              </p:nvSpPr>
              <p:spPr>
                <a:xfrm>
                  <a:off x="1275003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69" y="148590"/>
                      </a:moveTo>
                      <a:lnTo>
                        <a:pt x="24676" y="148590"/>
                      </a:lnTo>
                      <a:lnTo>
                        <a:pt x="24676" y="95250"/>
                      </a:lnTo>
                      <a:lnTo>
                        <a:pt x="94881" y="95250"/>
                      </a:lnTo>
                      <a:lnTo>
                        <a:pt x="94881" y="73660"/>
                      </a:lnTo>
                      <a:lnTo>
                        <a:pt x="24676" y="73660"/>
                      </a:lnTo>
                      <a:lnTo>
                        <a:pt x="24676" y="21590"/>
                      </a:lnTo>
                      <a:lnTo>
                        <a:pt x="97409" y="21590"/>
                      </a:lnTo>
                      <a:lnTo>
                        <a:pt x="97409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69" y="171450"/>
                      </a:lnTo>
                      <a:lnTo>
                        <a:pt x="99669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8" name="Google Shape;818;p18"/>
                <p:cNvSpPr/>
                <p:nvPr/>
              </p:nvSpPr>
              <p:spPr>
                <a:xfrm>
                  <a:off x="1401364" y="1766237"/>
                  <a:ext cx="264600" cy="1731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9" name="Google Shape;819;p18"/>
                <p:cNvSpPr/>
                <p:nvPr/>
              </p:nvSpPr>
              <p:spPr>
                <a:xfrm>
                  <a:off x="1685046" y="1766217"/>
                  <a:ext cx="24764" cy="17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4" h="172085" extrusionOk="0">
                      <a:moveTo>
                        <a:pt x="24674" y="0"/>
                      </a:moveTo>
                      <a:lnTo>
                        <a:pt x="0" y="0"/>
                      </a:lnTo>
                      <a:lnTo>
                        <a:pt x="0" y="171669"/>
                      </a:lnTo>
                      <a:lnTo>
                        <a:pt x="24674" y="171669"/>
                      </a:lnTo>
                      <a:lnTo>
                        <a:pt x="246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0" name="Google Shape;820;p18"/>
                <p:cNvSpPr/>
                <p:nvPr/>
              </p:nvSpPr>
              <p:spPr>
                <a:xfrm>
                  <a:off x="1740921" y="1763977"/>
                  <a:ext cx="154800" cy="1761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1" name="Google Shape;821;p18"/>
                <p:cNvSpPr/>
                <p:nvPr/>
              </p:nvSpPr>
              <p:spPr>
                <a:xfrm>
                  <a:off x="1925904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56" y="148590"/>
                      </a:moveTo>
                      <a:lnTo>
                        <a:pt x="24663" y="148590"/>
                      </a:lnTo>
                      <a:lnTo>
                        <a:pt x="24663" y="95250"/>
                      </a:lnTo>
                      <a:lnTo>
                        <a:pt x="94869" y="95250"/>
                      </a:lnTo>
                      <a:lnTo>
                        <a:pt x="94869" y="73660"/>
                      </a:lnTo>
                      <a:lnTo>
                        <a:pt x="24663" y="73660"/>
                      </a:lnTo>
                      <a:lnTo>
                        <a:pt x="24663" y="21590"/>
                      </a:lnTo>
                      <a:lnTo>
                        <a:pt x="97396" y="21590"/>
                      </a:lnTo>
                      <a:lnTo>
                        <a:pt x="97396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56" y="171450"/>
                      </a:lnTo>
                      <a:lnTo>
                        <a:pt x="99656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2" name="Google Shape;822;p18"/>
                <p:cNvSpPr/>
                <p:nvPr/>
              </p:nvSpPr>
              <p:spPr>
                <a:xfrm>
                  <a:off x="1127648" y="1347109"/>
                  <a:ext cx="9124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94" h="120000" extrusionOk="0">
                      <a:moveTo>
                        <a:pt x="0" y="0"/>
                      </a:moveTo>
                      <a:lnTo>
                        <a:pt x="911896" y="0"/>
                      </a:lnTo>
                    </a:path>
                  </a:pathLst>
                </a:custGeom>
                <a:noFill/>
                <a:ln w="134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823" name="Google Shape;823;p18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8100690" y="439353"/>
                <a:ext cx="2024416" cy="6133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24" name="Google Shape;824;p1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84645" y="784985"/>
              <a:ext cx="2771394" cy="178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25" name="Google Shape;825;p18"/>
          <p:cNvPicPr preferRelativeResize="0"/>
          <p:nvPr/>
        </p:nvPicPr>
        <p:blipFill rotWithShape="1">
          <a:blip r:embed="rId13">
            <a:alphaModFix/>
          </a:blip>
          <a:srcRect l="49897" t="29329" r="27002" b="30302"/>
          <a:stretch/>
        </p:blipFill>
        <p:spPr>
          <a:xfrm rot="-5400000">
            <a:off x="8335799" y="4351615"/>
            <a:ext cx="475947" cy="117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"/>
          <p:cNvSpPr txBox="1">
            <a:spLocks noGrp="1"/>
          </p:cNvSpPr>
          <p:nvPr>
            <p:ph type="title"/>
          </p:nvPr>
        </p:nvSpPr>
        <p:spPr>
          <a:xfrm>
            <a:off x="464688" y="1104641"/>
            <a:ext cx="4371525" cy="67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AGENDA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"/>
          <p:cNvSpPr txBox="1">
            <a:spLocks noGrp="1"/>
          </p:cNvSpPr>
          <p:nvPr>
            <p:ph type="body" idx="1"/>
          </p:nvPr>
        </p:nvSpPr>
        <p:spPr>
          <a:xfrm>
            <a:off x="472558" y="2012054"/>
            <a:ext cx="5188500" cy="26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Introduction to ‘Fake News’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sz="1100" dirty="0"/>
              <a:t>Who shares </a:t>
            </a: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‘Fake News’ and </a:t>
            </a:r>
            <a:r>
              <a:rPr lang="en-GB" sz="1100" dirty="0"/>
              <a:t>why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How do we check if it is REAL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Social media  and image verification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Video verification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2"/>
          <p:cNvGrpSpPr/>
          <p:nvPr/>
        </p:nvGrpSpPr>
        <p:grpSpPr>
          <a:xfrm>
            <a:off x="280540" y="148426"/>
            <a:ext cx="2072036" cy="379667"/>
            <a:chOff x="6676223" y="232242"/>
            <a:chExt cx="5133247" cy="940585"/>
          </a:xfrm>
        </p:grpSpPr>
        <p:grpSp>
          <p:nvGrpSpPr>
            <p:cNvPr id="259" name="Google Shape;259;p2"/>
            <p:cNvGrpSpPr/>
            <p:nvPr/>
          </p:nvGrpSpPr>
          <p:grpSpPr>
            <a:xfrm>
              <a:off x="10456026" y="522866"/>
              <a:ext cx="1353444" cy="504582"/>
              <a:chOff x="10456026" y="522866"/>
              <a:chExt cx="1353444" cy="504582"/>
            </a:xfrm>
          </p:grpSpPr>
          <p:grpSp>
            <p:nvGrpSpPr>
              <p:cNvPr id="260" name="Google Shape;260;p2"/>
              <p:cNvGrpSpPr/>
              <p:nvPr/>
            </p:nvGrpSpPr>
            <p:grpSpPr>
              <a:xfrm>
                <a:off x="11314887" y="522866"/>
                <a:ext cx="494509" cy="320473"/>
                <a:chOff x="9108110" y="975804"/>
                <a:chExt cx="894715" cy="579831"/>
              </a:xfrm>
            </p:grpSpPr>
            <p:sp>
              <p:nvSpPr>
                <p:cNvPr id="261" name="Google Shape;261;p2"/>
                <p:cNvSpPr/>
                <p:nvPr/>
              </p:nvSpPr>
              <p:spPr>
                <a:xfrm>
                  <a:off x="9292196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10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10" y="334213"/>
                      </a:lnTo>
                      <a:lnTo>
                        <a:pt x="157810" y="242519"/>
                      </a:lnTo>
                      <a:close/>
                    </a:path>
                    <a:path w="158115" h="334644" extrusionOk="0">
                      <a:moveTo>
                        <a:pt x="157810" y="121285"/>
                      </a:moveTo>
                      <a:lnTo>
                        <a:pt x="0" y="121285"/>
                      </a:lnTo>
                      <a:lnTo>
                        <a:pt x="0" y="212991"/>
                      </a:lnTo>
                      <a:lnTo>
                        <a:pt x="157810" y="212991"/>
                      </a:lnTo>
                      <a:lnTo>
                        <a:pt x="157810" y="121285"/>
                      </a:lnTo>
                      <a:close/>
                    </a:path>
                    <a:path w="158115" h="334644" extrusionOk="0">
                      <a:moveTo>
                        <a:pt x="157810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10" y="91732"/>
                      </a:lnTo>
                      <a:lnTo>
                        <a:pt x="157810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9476346" y="1339532"/>
                  <a:ext cx="158115" cy="21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213359" extrusionOk="0">
                      <a:moveTo>
                        <a:pt x="157835" y="121234"/>
                      </a:moveTo>
                      <a:lnTo>
                        <a:pt x="0" y="121234"/>
                      </a:lnTo>
                      <a:lnTo>
                        <a:pt x="0" y="212928"/>
                      </a:lnTo>
                      <a:lnTo>
                        <a:pt x="157835" y="212928"/>
                      </a:lnTo>
                      <a:lnTo>
                        <a:pt x="157835" y="121234"/>
                      </a:lnTo>
                      <a:close/>
                    </a:path>
                    <a:path w="158115" h="213359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06"/>
                      </a:lnTo>
                      <a:lnTo>
                        <a:pt x="157835" y="91706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9660445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35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35" y="334213"/>
                      </a:lnTo>
                      <a:lnTo>
                        <a:pt x="157835" y="242519"/>
                      </a:lnTo>
                      <a:close/>
                    </a:path>
                    <a:path w="158115" h="334644" extrusionOk="0">
                      <a:moveTo>
                        <a:pt x="157835" y="121272"/>
                      </a:moveTo>
                      <a:lnTo>
                        <a:pt x="0" y="121272"/>
                      </a:lnTo>
                      <a:lnTo>
                        <a:pt x="0" y="212979"/>
                      </a:lnTo>
                      <a:lnTo>
                        <a:pt x="157835" y="212979"/>
                      </a:lnTo>
                      <a:lnTo>
                        <a:pt x="157835" y="121272"/>
                      </a:lnTo>
                      <a:close/>
                    </a:path>
                    <a:path w="158115" h="334644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35" y="91732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9844621" y="1097000"/>
                  <a:ext cx="158115" cy="455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455930" extrusionOk="0">
                      <a:moveTo>
                        <a:pt x="157784" y="363766"/>
                      </a:moveTo>
                      <a:lnTo>
                        <a:pt x="0" y="363766"/>
                      </a:lnTo>
                      <a:lnTo>
                        <a:pt x="0" y="455460"/>
                      </a:lnTo>
                      <a:lnTo>
                        <a:pt x="157784" y="455460"/>
                      </a:lnTo>
                      <a:lnTo>
                        <a:pt x="157784" y="363766"/>
                      </a:lnTo>
                      <a:close/>
                    </a:path>
                    <a:path w="158115" h="455930" extrusionOk="0">
                      <a:moveTo>
                        <a:pt x="157784" y="242519"/>
                      </a:moveTo>
                      <a:lnTo>
                        <a:pt x="0" y="242519"/>
                      </a:lnTo>
                      <a:lnTo>
                        <a:pt x="0" y="334225"/>
                      </a:lnTo>
                      <a:lnTo>
                        <a:pt x="157784" y="334225"/>
                      </a:lnTo>
                      <a:lnTo>
                        <a:pt x="157784" y="242519"/>
                      </a:lnTo>
                      <a:close/>
                    </a:path>
                    <a:path w="158115" h="455930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44"/>
                      </a:lnTo>
                      <a:lnTo>
                        <a:pt x="157784" y="91744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9660450" y="1096998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789" y="0"/>
                      </a:moveTo>
                      <a:lnTo>
                        <a:pt x="0" y="0"/>
                      </a:lnTo>
                      <a:lnTo>
                        <a:pt x="0" y="91736"/>
                      </a:lnTo>
                      <a:lnTo>
                        <a:pt x="157789" y="91736"/>
                      </a:lnTo>
                      <a:lnTo>
                        <a:pt x="157789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9844621" y="975804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784" y="242404"/>
                      </a:moveTo>
                      <a:lnTo>
                        <a:pt x="0" y="242404"/>
                      </a:lnTo>
                      <a:lnTo>
                        <a:pt x="0" y="334149"/>
                      </a:lnTo>
                      <a:lnTo>
                        <a:pt x="157784" y="334149"/>
                      </a:lnTo>
                      <a:lnTo>
                        <a:pt x="157784" y="242404"/>
                      </a:lnTo>
                      <a:close/>
                    </a:path>
                    <a:path w="158115" h="334644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784" y="91732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9292247" y="1552460"/>
                  <a:ext cx="52641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15" h="1905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1308"/>
                      </a:lnTo>
                      <a:lnTo>
                        <a:pt x="157784" y="1308"/>
                      </a:lnTo>
                      <a:lnTo>
                        <a:pt x="157784" y="0"/>
                      </a:lnTo>
                      <a:close/>
                    </a:path>
                    <a:path w="526415" h="1905" extrusionOk="0">
                      <a:moveTo>
                        <a:pt x="341922" y="0"/>
                      </a:moveTo>
                      <a:lnTo>
                        <a:pt x="184099" y="0"/>
                      </a:lnTo>
                      <a:lnTo>
                        <a:pt x="184099" y="1308"/>
                      </a:lnTo>
                      <a:lnTo>
                        <a:pt x="341922" y="1308"/>
                      </a:lnTo>
                      <a:lnTo>
                        <a:pt x="341922" y="0"/>
                      </a:lnTo>
                      <a:close/>
                    </a:path>
                    <a:path w="526415" h="1905" extrusionOk="0">
                      <a:moveTo>
                        <a:pt x="526034" y="0"/>
                      </a:moveTo>
                      <a:lnTo>
                        <a:pt x="368185" y="0"/>
                      </a:lnTo>
                      <a:lnTo>
                        <a:pt x="368185" y="1308"/>
                      </a:lnTo>
                      <a:lnTo>
                        <a:pt x="526034" y="1308"/>
                      </a:lnTo>
                      <a:lnTo>
                        <a:pt x="526034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9108113" y="1462087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858" y="0"/>
                      </a:moveTo>
                      <a:lnTo>
                        <a:pt x="0" y="0"/>
                      </a:lnTo>
                      <a:lnTo>
                        <a:pt x="0" y="91713"/>
                      </a:lnTo>
                      <a:lnTo>
                        <a:pt x="157858" y="91713"/>
                      </a:lnTo>
                      <a:lnTo>
                        <a:pt x="157858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9108110" y="1552460"/>
                  <a:ext cx="894715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15" h="3175" extrusionOk="0">
                      <a:moveTo>
                        <a:pt x="157861" y="1320"/>
                      </a:moveTo>
                      <a:lnTo>
                        <a:pt x="0" y="1320"/>
                      </a:lnTo>
                      <a:lnTo>
                        <a:pt x="0" y="2679"/>
                      </a:lnTo>
                      <a:lnTo>
                        <a:pt x="157861" y="2679"/>
                      </a:lnTo>
                      <a:lnTo>
                        <a:pt x="157861" y="1320"/>
                      </a:lnTo>
                      <a:close/>
                    </a:path>
                    <a:path w="894715" h="3175" extrusionOk="0">
                      <a:moveTo>
                        <a:pt x="894295" y="0"/>
                      </a:moveTo>
                      <a:lnTo>
                        <a:pt x="736511" y="0"/>
                      </a:lnTo>
                      <a:lnTo>
                        <a:pt x="736511" y="1308"/>
                      </a:lnTo>
                      <a:lnTo>
                        <a:pt x="894295" y="1308"/>
                      </a:lnTo>
                      <a:lnTo>
                        <a:pt x="894295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0" name="Google Shape;270;p2"/>
              <p:cNvSpPr/>
              <p:nvPr/>
            </p:nvSpPr>
            <p:spPr>
              <a:xfrm>
                <a:off x="10456026" y="574912"/>
                <a:ext cx="824468" cy="268391"/>
              </a:xfrm>
              <a:custGeom>
                <a:avLst/>
                <a:gdLst/>
                <a:ahLst/>
                <a:cxnLst/>
                <a:rect l="l" t="t" r="r" b="b"/>
                <a:pathLst>
                  <a:path w="1492250" h="485775" extrusionOk="0">
                    <a:moveTo>
                      <a:pt x="354202" y="0"/>
                    </a:moveTo>
                    <a:lnTo>
                      <a:pt x="260458" y="0"/>
                    </a:lnTo>
                    <a:lnTo>
                      <a:pt x="260458" y="129076"/>
                    </a:lnTo>
                    <a:lnTo>
                      <a:pt x="179917" y="129076"/>
                    </a:lnTo>
                    <a:lnTo>
                      <a:pt x="131931" y="132250"/>
                    </a:lnTo>
                    <a:lnTo>
                      <a:pt x="94260" y="141775"/>
                    </a:lnTo>
                    <a:lnTo>
                      <a:pt x="50793" y="170216"/>
                    </a:lnTo>
                    <a:lnTo>
                      <a:pt x="21643" y="209575"/>
                    </a:lnTo>
                    <a:lnTo>
                      <a:pt x="5400" y="252976"/>
                    </a:lnTo>
                    <a:lnTo>
                      <a:pt x="0" y="302707"/>
                    </a:lnTo>
                    <a:lnTo>
                      <a:pt x="2870" y="343419"/>
                    </a:lnTo>
                    <a:lnTo>
                      <a:pt x="25818" y="410591"/>
                    </a:lnTo>
                    <a:lnTo>
                      <a:pt x="71085" y="458123"/>
                    </a:lnTo>
                    <a:lnTo>
                      <a:pt x="134967" y="482216"/>
                    </a:lnTo>
                    <a:lnTo>
                      <a:pt x="173654" y="485229"/>
                    </a:lnTo>
                    <a:lnTo>
                      <a:pt x="354202" y="485229"/>
                    </a:lnTo>
                    <a:lnTo>
                      <a:pt x="354202" y="409001"/>
                    </a:lnTo>
                    <a:lnTo>
                      <a:pt x="196103" y="409001"/>
                    </a:lnTo>
                    <a:lnTo>
                      <a:pt x="171334" y="407586"/>
                    </a:lnTo>
                    <a:lnTo>
                      <a:pt x="133620" y="396278"/>
                    </a:lnTo>
                    <a:lnTo>
                      <a:pt x="104212" y="355884"/>
                    </a:lnTo>
                    <a:lnTo>
                      <a:pt x="98722" y="309624"/>
                    </a:lnTo>
                    <a:lnTo>
                      <a:pt x="100217" y="283730"/>
                    </a:lnTo>
                    <a:lnTo>
                      <a:pt x="112176" y="243878"/>
                    </a:lnTo>
                    <a:lnTo>
                      <a:pt x="154868" y="211957"/>
                    </a:lnTo>
                    <a:lnTo>
                      <a:pt x="203674" y="205969"/>
                    </a:lnTo>
                    <a:lnTo>
                      <a:pt x="354202" y="205969"/>
                    </a:lnTo>
                    <a:lnTo>
                      <a:pt x="354202" y="0"/>
                    </a:lnTo>
                    <a:close/>
                  </a:path>
                  <a:path w="1492250" h="485775" extrusionOk="0">
                    <a:moveTo>
                      <a:pt x="354202" y="205969"/>
                    </a:moveTo>
                    <a:lnTo>
                      <a:pt x="260458" y="205969"/>
                    </a:lnTo>
                    <a:lnTo>
                      <a:pt x="260458" y="409001"/>
                    </a:lnTo>
                    <a:lnTo>
                      <a:pt x="354202" y="409001"/>
                    </a:lnTo>
                    <a:lnTo>
                      <a:pt x="354202" y="205969"/>
                    </a:lnTo>
                    <a:close/>
                  </a:path>
                  <a:path w="1492250" h="485775" extrusionOk="0">
                    <a:moveTo>
                      <a:pt x="636123" y="129076"/>
                    </a:moveTo>
                    <a:lnTo>
                      <a:pt x="443346" y="129076"/>
                    </a:lnTo>
                    <a:lnTo>
                      <a:pt x="443346" y="202676"/>
                    </a:lnTo>
                    <a:lnTo>
                      <a:pt x="600447" y="202676"/>
                    </a:lnTo>
                    <a:lnTo>
                      <a:pt x="622558" y="203481"/>
                    </a:lnTo>
                    <a:lnTo>
                      <a:pt x="666970" y="215536"/>
                    </a:lnTo>
                    <a:lnTo>
                      <a:pt x="685634" y="260102"/>
                    </a:lnTo>
                    <a:lnTo>
                      <a:pt x="685634" y="269004"/>
                    </a:lnTo>
                    <a:lnTo>
                      <a:pt x="561846" y="269004"/>
                    </a:lnTo>
                    <a:lnTo>
                      <a:pt x="526436" y="270657"/>
                    </a:lnTo>
                    <a:lnTo>
                      <a:pt x="471885" y="283871"/>
                    </a:lnTo>
                    <a:lnTo>
                      <a:pt x="438380" y="310782"/>
                    </a:lnTo>
                    <a:lnTo>
                      <a:pt x="421972" y="354353"/>
                    </a:lnTo>
                    <a:lnTo>
                      <a:pt x="419922" y="382559"/>
                    </a:lnTo>
                    <a:lnTo>
                      <a:pt x="421702" y="405761"/>
                    </a:lnTo>
                    <a:lnTo>
                      <a:pt x="435960" y="443732"/>
                    </a:lnTo>
                    <a:lnTo>
                      <a:pt x="464262" y="470197"/>
                    </a:lnTo>
                    <a:lnTo>
                      <a:pt x="505112" y="483559"/>
                    </a:lnTo>
                    <a:lnTo>
                      <a:pt x="530151" y="485229"/>
                    </a:lnTo>
                    <a:lnTo>
                      <a:pt x="783003" y="485229"/>
                    </a:lnTo>
                    <a:lnTo>
                      <a:pt x="783003" y="413613"/>
                    </a:lnTo>
                    <a:lnTo>
                      <a:pt x="568454" y="413613"/>
                    </a:lnTo>
                    <a:lnTo>
                      <a:pt x="554245" y="413146"/>
                    </a:lnTo>
                    <a:lnTo>
                      <a:pt x="519785" y="395912"/>
                    </a:lnTo>
                    <a:lnTo>
                      <a:pt x="517268" y="379933"/>
                    </a:lnTo>
                    <a:lnTo>
                      <a:pt x="518051" y="369701"/>
                    </a:lnTo>
                    <a:lnTo>
                      <a:pt x="547480" y="342225"/>
                    </a:lnTo>
                    <a:lnTo>
                      <a:pt x="575371" y="339989"/>
                    </a:lnTo>
                    <a:lnTo>
                      <a:pt x="783003" y="339989"/>
                    </a:lnTo>
                    <a:lnTo>
                      <a:pt x="783003" y="262087"/>
                    </a:lnTo>
                    <a:lnTo>
                      <a:pt x="773763" y="204198"/>
                    </a:lnTo>
                    <a:lnTo>
                      <a:pt x="746042" y="162561"/>
                    </a:lnTo>
                    <a:lnTo>
                      <a:pt x="700078" y="137447"/>
                    </a:lnTo>
                    <a:lnTo>
                      <a:pt x="670351" y="131169"/>
                    </a:lnTo>
                    <a:lnTo>
                      <a:pt x="636123" y="129076"/>
                    </a:lnTo>
                    <a:close/>
                  </a:path>
                  <a:path w="1492250" h="485775" extrusionOk="0">
                    <a:moveTo>
                      <a:pt x="783003" y="339989"/>
                    </a:moveTo>
                    <a:lnTo>
                      <a:pt x="686288" y="339989"/>
                    </a:lnTo>
                    <a:lnTo>
                      <a:pt x="686288" y="413613"/>
                    </a:lnTo>
                    <a:lnTo>
                      <a:pt x="783003" y="413613"/>
                    </a:lnTo>
                    <a:lnTo>
                      <a:pt x="783003" y="339989"/>
                    </a:lnTo>
                    <a:close/>
                  </a:path>
                  <a:path w="1492250" h="485775" extrusionOk="0">
                    <a:moveTo>
                      <a:pt x="990315" y="200026"/>
                    </a:moveTo>
                    <a:lnTo>
                      <a:pt x="896249" y="200026"/>
                    </a:lnTo>
                    <a:lnTo>
                      <a:pt x="896249" y="373658"/>
                    </a:lnTo>
                    <a:lnTo>
                      <a:pt x="903171" y="421232"/>
                    </a:lnTo>
                    <a:lnTo>
                      <a:pt x="923953" y="456332"/>
                    </a:lnTo>
                    <a:lnTo>
                      <a:pt x="957789" y="478012"/>
                    </a:lnTo>
                    <a:lnTo>
                      <a:pt x="1003851" y="485229"/>
                    </a:lnTo>
                    <a:lnTo>
                      <a:pt x="1089669" y="485229"/>
                    </a:lnTo>
                    <a:lnTo>
                      <a:pt x="1089669" y="414278"/>
                    </a:lnTo>
                    <a:lnTo>
                      <a:pt x="1051044" y="414278"/>
                    </a:lnTo>
                    <a:lnTo>
                      <a:pt x="1035474" y="413315"/>
                    </a:lnTo>
                    <a:lnTo>
                      <a:pt x="997922" y="389732"/>
                    </a:lnTo>
                    <a:lnTo>
                      <a:pt x="990315" y="343958"/>
                    </a:lnTo>
                    <a:lnTo>
                      <a:pt x="990315" y="200026"/>
                    </a:lnTo>
                    <a:close/>
                  </a:path>
                  <a:path w="1492250" h="485775" extrusionOk="0">
                    <a:moveTo>
                      <a:pt x="1089669" y="129076"/>
                    </a:moveTo>
                    <a:lnTo>
                      <a:pt x="829876" y="129076"/>
                    </a:lnTo>
                    <a:lnTo>
                      <a:pt x="829876" y="200026"/>
                    </a:lnTo>
                    <a:lnTo>
                      <a:pt x="1089669" y="200026"/>
                    </a:lnTo>
                    <a:lnTo>
                      <a:pt x="1089669" y="129076"/>
                    </a:lnTo>
                    <a:close/>
                  </a:path>
                  <a:path w="1492250" h="485775" extrusionOk="0">
                    <a:moveTo>
                      <a:pt x="990315" y="0"/>
                    </a:moveTo>
                    <a:lnTo>
                      <a:pt x="896249" y="0"/>
                    </a:lnTo>
                    <a:lnTo>
                      <a:pt x="896249" y="129076"/>
                    </a:lnTo>
                    <a:lnTo>
                      <a:pt x="990315" y="129076"/>
                    </a:lnTo>
                    <a:lnTo>
                      <a:pt x="990315" y="0"/>
                    </a:lnTo>
                    <a:close/>
                  </a:path>
                  <a:path w="1492250" h="485775" extrusionOk="0">
                    <a:moveTo>
                      <a:pt x="1345171" y="129076"/>
                    </a:moveTo>
                    <a:lnTo>
                      <a:pt x="1152394" y="129076"/>
                    </a:lnTo>
                    <a:lnTo>
                      <a:pt x="1152394" y="202676"/>
                    </a:lnTo>
                    <a:lnTo>
                      <a:pt x="1309518" y="202676"/>
                    </a:lnTo>
                    <a:lnTo>
                      <a:pt x="1331622" y="203481"/>
                    </a:lnTo>
                    <a:lnTo>
                      <a:pt x="1376018" y="215536"/>
                    </a:lnTo>
                    <a:lnTo>
                      <a:pt x="1394670" y="260102"/>
                    </a:lnTo>
                    <a:lnTo>
                      <a:pt x="1394670" y="269004"/>
                    </a:lnTo>
                    <a:lnTo>
                      <a:pt x="1270882" y="269004"/>
                    </a:lnTo>
                    <a:lnTo>
                      <a:pt x="1235484" y="270657"/>
                    </a:lnTo>
                    <a:lnTo>
                      <a:pt x="1180939" y="283871"/>
                    </a:lnTo>
                    <a:lnTo>
                      <a:pt x="1147427" y="310782"/>
                    </a:lnTo>
                    <a:lnTo>
                      <a:pt x="1130991" y="354353"/>
                    </a:lnTo>
                    <a:lnTo>
                      <a:pt x="1128935" y="382559"/>
                    </a:lnTo>
                    <a:lnTo>
                      <a:pt x="1130720" y="405761"/>
                    </a:lnTo>
                    <a:lnTo>
                      <a:pt x="1144997" y="443732"/>
                    </a:lnTo>
                    <a:lnTo>
                      <a:pt x="1173315" y="470197"/>
                    </a:lnTo>
                    <a:lnTo>
                      <a:pt x="1214158" y="483559"/>
                    </a:lnTo>
                    <a:lnTo>
                      <a:pt x="1239187" y="485229"/>
                    </a:lnTo>
                    <a:lnTo>
                      <a:pt x="1492063" y="485229"/>
                    </a:lnTo>
                    <a:lnTo>
                      <a:pt x="1492063" y="413613"/>
                    </a:lnTo>
                    <a:lnTo>
                      <a:pt x="1277478" y="413613"/>
                    </a:lnTo>
                    <a:lnTo>
                      <a:pt x="1263287" y="413146"/>
                    </a:lnTo>
                    <a:lnTo>
                      <a:pt x="1228838" y="395912"/>
                    </a:lnTo>
                    <a:lnTo>
                      <a:pt x="1226316" y="379933"/>
                    </a:lnTo>
                    <a:lnTo>
                      <a:pt x="1227099" y="369701"/>
                    </a:lnTo>
                    <a:lnTo>
                      <a:pt x="1256523" y="342225"/>
                    </a:lnTo>
                    <a:lnTo>
                      <a:pt x="1284419" y="339989"/>
                    </a:lnTo>
                    <a:lnTo>
                      <a:pt x="1492063" y="339989"/>
                    </a:lnTo>
                    <a:lnTo>
                      <a:pt x="1492063" y="262087"/>
                    </a:lnTo>
                    <a:lnTo>
                      <a:pt x="1482819" y="204198"/>
                    </a:lnTo>
                    <a:lnTo>
                      <a:pt x="1455079" y="162561"/>
                    </a:lnTo>
                    <a:lnTo>
                      <a:pt x="1409124" y="137447"/>
                    </a:lnTo>
                    <a:lnTo>
                      <a:pt x="1379395" y="131169"/>
                    </a:lnTo>
                    <a:lnTo>
                      <a:pt x="1345171" y="129076"/>
                    </a:lnTo>
                    <a:close/>
                  </a:path>
                  <a:path w="1492250" h="485775" extrusionOk="0">
                    <a:moveTo>
                      <a:pt x="1492063" y="339989"/>
                    </a:moveTo>
                    <a:lnTo>
                      <a:pt x="1395347" y="339989"/>
                    </a:lnTo>
                    <a:lnTo>
                      <a:pt x="1395347" y="413613"/>
                    </a:lnTo>
                    <a:lnTo>
                      <a:pt x="1492063" y="413613"/>
                    </a:lnTo>
                    <a:lnTo>
                      <a:pt x="1492063" y="339989"/>
                    </a:lnTo>
                    <a:close/>
                  </a:path>
                </a:pathLst>
              </a:custGeom>
              <a:solidFill>
                <a:srgbClr val="F36E3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10983599" y="876588"/>
                <a:ext cx="825871" cy="150860"/>
              </a:xfrm>
              <a:custGeom>
                <a:avLst/>
                <a:gdLst/>
                <a:ahLst/>
                <a:cxnLst/>
                <a:rect l="l" t="t" r="r" b="b"/>
                <a:pathLst>
                  <a:path w="1494790" h="273050" extrusionOk="0">
                    <a:moveTo>
                      <a:pt x="44876" y="4508"/>
                    </a:moveTo>
                    <a:lnTo>
                      <a:pt x="0" y="4508"/>
                    </a:lnTo>
                    <a:lnTo>
                      <a:pt x="0" y="268442"/>
                    </a:lnTo>
                    <a:lnTo>
                      <a:pt x="211934" y="268442"/>
                    </a:lnTo>
                    <a:lnTo>
                      <a:pt x="211934" y="237309"/>
                    </a:lnTo>
                    <a:lnTo>
                      <a:pt x="44876" y="237309"/>
                    </a:lnTo>
                    <a:lnTo>
                      <a:pt x="44876" y="4508"/>
                    </a:lnTo>
                    <a:close/>
                  </a:path>
                  <a:path w="1494790" h="273050" extrusionOk="0">
                    <a:moveTo>
                      <a:pt x="511567" y="4508"/>
                    </a:moveTo>
                    <a:lnTo>
                      <a:pt x="266308" y="4508"/>
                    </a:lnTo>
                    <a:lnTo>
                      <a:pt x="266308" y="268442"/>
                    </a:lnTo>
                    <a:lnTo>
                      <a:pt x="519425" y="268442"/>
                    </a:lnTo>
                    <a:lnTo>
                      <a:pt x="519425" y="237309"/>
                    </a:lnTo>
                    <a:lnTo>
                      <a:pt x="311184" y="237309"/>
                    </a:lnTo>
                    <a:lnTo>
                      <a:pt x="311184" y="147442"/>
                    </a:lnTo>
                    <a:lnTo>
                      <a:pt x="498845" y="147442"/>
                    </a:lnTo>
                    <a:lnTo>
                      <a:pt x="498845" y="116480"/>
                    </a:lnTo>
                    <a:lnTo>
                      <a:pt x="311184" y="116480"/>
                    </a:lnTo>
                    <a:lnTo>
                      <a:pt x="311184" y="35618"/>
                    </a:lnTo>
                    <a:lnTo>
                      <a:pt x="511567" y="35618"/>
                    </a:lnTo>
                    <a:lnTo>
                      <a:pt x="511567" y="4508"/>
                    </a:lnTo>
                    <a:close/>
                  </a:path>
                  <a:path w="1494790" h="273050" extrusionOk="0">
                    <a:moveTo>
                      <a:pt x="722790" y="4508"/>
                    </a:moveTo>
                    <a:lnTo>
                      <a:pt x="674449" y="4508"/>
                    </a:lnTo>
                    <a:lnTo>
                      <a:pt x="544192" y="268442"/>
                    </a:lnTo>
                    <a:lnTo>
                      <a:pt x="591844" y="268442"/>
                    </a:lnTo>
                    <a:lnTo>
                      <a:pt x="629103" y="188486"/>
                    </a:lnTo>
                    <a:lnTo>
                      <a:pt x="819553" y="188486"/>
                    </a:lnTo>
                    <a:lnTo>
                      <a:pt x="804596" y="160049"/>
                    </a:lnTo>
                    <a:lnTo>
                      <a:pt x="642043" y="160049"/>
                    </a:lnTo>
                    <a:lnTo>
                      <a:pt x="679302" y="82628"/>
                    </a:lnTo>
                    <a:lnTo>
                      <a:pt x="684863" y="70103"/>
                    </a:lnTo>
                    <a:lnTo>
                      <a:pt x="689761" y="57517"/>
                    </a:lnTo>
                    <a:lnTo>
                      <a:pt x="694001" y="44880"/>
                    </a:lnTo>
                    <a:lnTo>
                      <a:pt x="697587" y="32200"/>
                    </a:lnTo>
                    <a:lnTo>
                      <a:pt x="737354" y="32200"/>
                    </a:lnTo>
                    <a:lnTo>
                      <a:pt x="722790" y="4508"/>
                    </a:lnTo>
                    <a:close/>
                  </a:path>
                  <a:path w="1494790" h="273050" extrusionOk="0">
                    <a:moveTo>
                      <a:pt x="819553" y="188486"/>
                    </a:moveTo>
                    <a:lnTo>
                      <a:pt x="770901" y="188486"/>
                    </a:lnTo>
                    <a:lnTo>
                      <a:pt x="810477" y="268442"/>
                    </a:lnTo>
                    <a:lnTo>
                      <a:pt x="861605" y="268442"/>
                    </a:lnTo>
                    <a:lnTo>
                      <a:pt x="819553" y="188486"/>
                    </a:lnTo>
                    <a:close/>
                  </a:path>
                  <a:path w="1494790" h="273050" extrusionOk="0">
                    <a:moveTo>
                      <a:pt x="737354" y="32200"/>
                    </a:moveTo>
                    <a:lnTo>
                      <a:pt x="697587" y="32200"/>
                    </a:lnTo>
                    <a:lnTo>
                      <a:pt x="702038" y="43665"/>
                    </a:lnTo>
                    <a:lnTo>
                      <a:pt x="707529" y="56617"/>
                    </a:lnTo>
                    <a:lnTo>
                      <a:pt x="714063" y="71048"/>
                    </a:lnTo>
                    <a:lnTo>
                      <a:pt x="721643" y="86953"/>
                    </a:lnTo>
                    <a:lnTo>
                      <a:pt x="757044" y="160049"/>
                    </a:lnTo>
                    <a:lnTo>
                      <a:pt x="804596" y="160049"/>
                    </a:lnTo>
                    <a:lnTo>
                      <a:pt x="737354" y="32200"/>
                    </a:lnTo>
                    <a:close/>
                  </a:path>
                  <a:path w="1494790" h="273050" extrusionOk="0">
                    <a:moveTo>
                      <a:pt x="1014347" y="4508"/>
                    </a:moveTo>
                    <a:lnTo>
                      <a:pt x="897499" y="4508"/>
                    </a:lnTo>
                    <a:lnTo>
                      <a:pt x="897499" y="268442"/>
                    </a:lnTo>
                    <a:lnTo>
                      <a:pt x="1019888" y="268442"/>
                    </a:lnTo>
                    <a:lnTo>
                      <a:pt x="1034822" y="268163"/>
                    </a:lnTo>
                    <a:lnTo>
                      <a:pt x="1074366" y="263922"/>
                    </a:lnTo>
                    <a:lnTo>
                      <a:pt x="1114860" y="250696"/>
                    </a:lnTo>
                    <a:lnTo>
                      <a:pt x="1134559" y="237309"/>
                    </a:lnTo>
                    <a:lnTo>
                      <a:pt x="942364" y="237309"/>
                    </a:lnTo>
                    <a:lnTo>
                      <a:pt x="942364" y="35618"/>
                    </a:lnTo>
                    <a:lnTo>
                      <a:pt x="1135701" y="35618"/>
                    </a:lnTo>
                    <a:lnTo>
                      <a:pt x="1124438" y="27175"/>
                    </a:lnTo>
                    <a:lnTo>
                      <a:pt x="1088752" y="11424"/>
                    </a:lnTo>
                    <a:lnTo>
                      <a:pt x="1049196" y="5453"/>
                    </a:lnTo>
                    <a:lnTo>
                      <a:pt x="1032937" y="4744"/>
                    </a:lnTo>
                    <a:lnTo>
                      <a:pt x="1014347" y="4508"/>
                    </a:lnTo>
                    <a:close/>
                  </a:path>
                  <a:path w="1494790" h="273050" extrusionOk="0">
                    <a:moveTo>
                      <a:pt x="1135701" y="35618"/>
                    </a:moveTo>
                    <a:lnTo>
                      <a:pt x="1013625" y="35618"/>
                    </a:lnTo>
                    <a:lnTo>
                      <a:pt x="1032269" y="35963"/>
                    </a:lnTo>
                    <a:lnTo>
                      <a:pt x="1048162" y="36989"/>
                    </a:lnTo>
                    <a:lnTo>
                      <a:pt x="1094806" y="52273"/>
                    </a:lnTo>
                    <a:lnTo>
                      <a:pt x="1121797" y="83166"/>
                    </a:lnTo>
                    <a:lnTo>
                      <a:pt x="1131631" y="134479"/>
                    </a:lnTo>
                    <a:lnTo>
                      <a:pt x="1131074" y="148870"/>
                    </a:lnTo>
                    <a:lnTo>
                      <a:pt x="1117825" y="195301"/>
                    </a:lnTo>
                    <a:lnTo>
                      <a:pt x="1084568" y="226583"/>
                    </a:lnTo>
                    <a:lnTo>
                      <a:pt x="1044726" y="236090"/>
                    </a:lnTo>
                    <a:lnTo>
                      <a:pt x="1014783" y="237309"/>
                    </a:lnTo>
                    <a:lnTo>
                      <a:pt x="1134559" y="237309"/>
                    </a:lnTo>
                    <a:lnTo>
                      <a:pt x="1164037" y="199446"/>
                    </a:lnTo>
                    <a:lnTo>
                      <a:pt x="1177343" y="149632"/>
                    </a:lnTo>
                    <a:lnTo>
                      <a:pt x="1177907" y="135029"/>
                    </a:lnTo>
                    <a:lnTo>
                      <a:pt x="1177071" y="117876"/>
                    </a:lnTo>
                    <a:lnTo>
                      <a:pt x="1164600" y="72292"/>
                    </a:lnTo>
                    <a:lnTo>
                      <a:pt x="1137023" y="36609"/>
                    </a:lnTo>
                    <a:lnTo>
                      <a:pt x="1135701" y="35618"/>
                    </a:lnTo>
                    <a:close/>
                  </a:path>
                  <a:path w="1494790" h="273050" extrusionOk="0">
                    <a:moveTo>
                      <a:pt x="1266753" y="180777"/>
                    </a:moveTo>
                    <a:lnTo>
                      <a:pt x="1224400" y="183657"/>
                    </a:lnTo>
                    <a:lnTo>
                      <a:pt x="1225917" y="196543"/>
                    </a:lnTo>
                    <a:lnTo>
                      <a:pt x="1229526" y="208739"/>
                    </a:lnTo>
                    <a:lnTo>
                      <a:pt x="1252723" y="240899"/>
                    </a:lnTo>
                    <a:lnTo>
                      <a:pt x="1291829" y="262488"/>
                    </a:lnTo>
                    <a:lnTo>
                      <a:pt x="1346922" y="272306"/>
                    </a:lnTo>
                    <a:lnTo>
                      <a:pt x="1368997" y="272962"/>
                    </a:lnTo>
                    <a:lnTo>
                      <a:pt x="1386780" y="272306"/>
                    </a:lnTo>
                    <a:lnTo>
                      <a:pt x="1434373" y="262580"/>
                    </a:lnTo>
                    <a:lnTo>
                      <a:pt x="1470317" y="242406"/>
                    </a:lnTo>
                    <a:lnTo>
                      <a:pt x="1471084" y="241622"/>
                    </a:lnTo>
                    <a:lnTo>
                      <a:pt x="1366932" y="241622"/>
                    </a:lnTo>
                    <a:lnTo>
                      <a:pt x="1352828" y="241133"/>
                    </a:lnTo>
                    <a:lnTo>
                      <a:pt x="1314875" y="233798"/>
                    </a:lnTo>
                    <a:lnTo>
                      <a:pt x="1280736" y="213264"/>
                    </a:lnTo>
                    <a:lnTo>
                      <a:pt x="1268746" y="190235"/>
                    </a:lnTo>
                    <a:lnTo>
                      <a:pt x="1266753" y="180777"/>
                    </a:lnTo>
                    <a:close/>
                  </a:path>
                  <a:path w="1494790" h="273050" extrusionOk="0">
                    <a:moveTo>
                      <a:pt x="1356734" y="0"/>
                    </a:moveTo>
                    <a:lnTo>
                      <a:pt x="1308891" y="5057"/>
                    </a:lnTo>
                    <a:lnTo>
                      <a:pt x="1269867" y="20077"/>
                    </a:lnTo>
                    <a:lnTo>
                      <a:pt x="1241005" y="53397"/>
                    </a:lnTo>
                    <a:lnTo>
                      <a:pt x="1237363" y="72751"/>
                    </a:lnTo>
                    <a:lnTo>
                      <a:pt x="1238107" y="81614"/>
                    </a:lnTo>
                    <a:lnTo>
                      <a:pt x="1264281" y="119071"/>
                    </a:lnTo>
                    <a:lnTo>
                      <a:pt x="1311230" y="138168"/>
                    </a:lnTo>
                    <a:lnTo>
                      <a:pt x="1372261" y="150731"/>
                    </a:lnTo>
                    <a:lnTo>
                      <a:pt x="1389429" y="154231"/>
                    </a:lnTo>
                    <a:lnTo>
                      <a:pt x="1429635" y="166563"/>
                    </a:lnTo>
                    <a:lnTo>
                      <a:pt x="1451144" y="188486"/>
                    </a:lnTo>
                    <a:lnTo>
                      <a:pt x="1451144" y="204959"/>
                    </a:lnTo>
                    <a:lnTo>
                      <a:pt x="1421471" y="232434"/>
                    </a:lnTo>
                    <a:lnTo>
                      <a:pt x="1379391" y="241248"/>
                    </a:lnTo>
                    <a:lnTo>
                      <a:pt x="1366932" y="241622"/>
                    </a:lnTo>
                    <a:lnTo>
                      <a:pt x="1471084" y="241622"/>
                    </a:lnTo>
                    <a:lnTo>
                      <a:pt x="1493435" y="204286"/>
                    </a:lnTo>
                    <a:lnTo>
                      <a:pt x="1494403" y="193889"/>
                    </a:lnTo>
                    <a:lnTo>
                      <a:pt x="1493522" y="183576"/>
                    </a:lnTo>
                    <a:lnTo>
                      <a:pt x="1472267" y="148573"/>
                    </a:lnTo>
                    <a:lnTo>
                      <a:pt x="1436587" y="129443"/>
                    </a:lnTo>
                    <a:lnTo>
                      <a:pt x="1386692" y="117275"/>
                    </a:lnTo>
                    <a:lnTo>
                      <a:pt x="1361484" y="112614"/>
                    </a:lnTo>
                    <a:lnTo>
                      <a:pt x="1336729" y="107826"/>
                    </a:lnTo>
                    <a:lnTo>
                      <a:pt x="1293814" y="93813"/>
                    </a:lnTo>
                    <a:lnTo>
                      <a:pt x="1280622" y="70400"/>
                    </a:lnTo>
                    <a:lnTo>
                      <a:pt x="1281785" y="62503"/>
                    </a:lnTo>
                    <a:lnTo>
                      <a:pt x="1323408" y="33674"/>
                    </a:lnTo>
                    <a:lnTo>
                      <a:pt x="1358604" y="30766"/>
                    </a:lnTo>
                    <a:lnTo>
                      <a:pt x="1461102" y="30766"/>
                    </a:lnTo>
                    <a:lnTo>
                      <a:pt x="1458998" y="28647"/>
                    </a:lnTo>
                    <a:lnTo>
                      <a:pt x="1423257" y="9429"/>
                    </a:lnTo>
                    <a:lnTo>
                      <a:pt x="1375048" y="589"/>
                    </a:lnTo>
                    <a:lnTo>
                      <a:pt x="1356734" y="0"/>
                    </a:lnTo>
                    <a:close/>
                  </a:path>
                  <a:path w="1494790" h="273050" extrusionOk="0">
                    <a:moveTo>
                      <a:pt x="1461102" y="30766"/>
                    </a:moveTo>
                    <a:lnTo>
                      <a:pt x="1358604" y="30766"/>
                    </a:lnTo>
                    <a:lnTo>
                      <a:pt x="1376956" y="31568"/>
                    </a:lnTo>
                    <a:lnTo>
                      <a:pt x="1392919" y="33971"/>
                    </a:lnTo>
                    <a:lnTo>
                      <a:pt x="1433588" y="59406"/>
                    </a:lnTo>
                    <a:lnTo>
                      <a:pt x="1441198" y="81378"/>
                    </a:lnTo>
                    <a:lnTo>
                      <a:pt x="1484239" y="78831"/>
                    </a:lnTo>
                    <a:lnTo>
                      <a:pt x="1482761" y="67535"/>
                    </a:lnTo>
                    <a:lnTo>
                      <a:pt x="1479493" y="56843"/>
                    </a:lnTo>
                    <a:lnTo>
                      <a:pt x="1474431" y="46758"/>
                    </a:lnTo>
                    <a:lnTo>
                      <a:pt x="1467571" y="37282"/>
                    </a:lnTo>
                    <a:lnTo>
                      <a:pt x="1461102" y="3076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"/>
            <p:cNvSpPr/>
            <p:nvPr/>
          </p:nvSpPr>
          <p:spPr>
            <a:xfrm>
              <a:off x="7935060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10273841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4" name="Google Shape;274;p2"/>
            <p:cNvGrpSpPr/>
            <p:nvPr/>
          </p:nvGrpSpPr>
          <p:grpSpPr>
            <a:xfrm>
              <a:off x="6676223" y="232242"/>
              <a:ext cx="959888" cy="940585"/>
              <a:chOff x="715379" y="449977"/>
              <a:chExt cx="1736725" cy="1701800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715379" y="449977"/>
                <a:ext cx="1736725" cy="1701800"/>
              </a:xfrm>
              <a:custGeom>
                <a:avLst/>
                <a:gdLst/>
                <a:ahLst/>
                <a:cxnLst/>
                <a:rect l="l" t="t" r="r" b="b"/>
                <a:pathLst>
                  <a:path w="1736725" h="1701800" extrusionOk="0">
                    <a:moveTo>
                      <a:pt x="1736426" y="0"/>
                    </a:moveTo>
                    <a:lnTo>
                      <a:pt x="0" y="0"/>
                    </a:lnTo>
                    <a:lnTo>
                      <a:pt x="0" y="1701450"/>
                    </a:lnTo>
                    <a:lnTo>
                      <a:pt x="1736426" y="1701450"/>
                    </a:lnTo>
                    <a:lnTo>
                      <a:pt x="1736426" y="0"/>
                    </a:lnTo>
                    <a:close/>
                  </a:path>
                </a:pathLst>
              </a:custGeom>
              <a:solidFill>
                <a:srgbClr val="BD171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1235717" y="668052"/>
                <a:ext cx="69913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199390" extrusionOk="0">
                    <a:moveTo>
                      <a:pt x="455093" y="0"/>
                    </a:moveTo>
                    <a:lnTo>
                      <a:pt x="243732" y="0"/>
                    </a:lnTo>
                    <a:lnTo>
                      <a:pt x="243732" y="199178"/>
                    </a:lnTo>
                    <a:lnTo>
                      <a:pt x="455093" y="199178"/>
                    </a:lnTo>
                    <a:lnTo>
                      <a:pt x="455093" y="171199"/>
                    </a:lnTo>
                    <a:lnTo>
                      <a:pt x="299289" y="171199"/>
                    </a:lnTo>
                    <a:lnTo>
                      <a:pt x="299289" y="28047"/>
                    </a:lnTo>
                    <a:lnTo>
                      <a:pt x="455093" y="28047"/>
                    </a:lnTo>
                    <a:lnTo>
                      <a:pt x="455093" y="0"/>
                    </a:lnTo>
                    <a:close/>
                  </a:path>
                  <a:path w="699135" h="199390" extrusionOk="0">
                    <a:moveTo>
                      <a:pt x="455093" y="28047"/>
                    </a:moveTo>
                    <a:lnTo>
                      <a:pt x="349464" y="28047"/>
                    </a:lnTo>
                    <a:lnTo>
                      <a:pt x="375707" y="30988"/>
                    </a:lnTo>
                    <a:lnTo>
                      <a:pt x="388879" y="35959"/>
                    </a:lnTo>
                    <a:lnTo>
                      <a:pt x="392964" y="46553"/>
                    </a:lnTo>
                    <a:lnTo>
                      <a:pt x="392022" y="64827"/>
                    </a:lnTo>
                    <a:lnTo>
                      <a:pt x="391926" y="67325"/>
                    </a:lnTo>
                    <a:lnTo>
                      <a:pt x="391728" y="78528"/>
                    </a:lnTo>
                    <a:lnTo>
                      <a:pt x="389752" y="85572"/>
                    </a:lnTo>
                    <a:lnTo>
                      <a:pt x="384300" y="90183"/>
                    </a:lnTo>
                    <a:lnTo>
                      <a:pt x="373658" y="95052"/>
                    </a:lnTo>
                    <a:lnTo>
                      <a:pt x="392401" y="100211"/>
                    </a:lnTo>
                    <a:lnTo>
                      <a:pt x="401903" y="105657"/>
                    </a:lnTo>
                    <a:lnTo>
                      <a:pt x="405095" y="114742"/>
                    </a:lnTo>
                    <a:lnTo>
                      <a:pt x="404906" y="130819"/>
                    </a:lnTo>
                    <a:lnTo>
                      <a:pt x="404154" y="154241"/>
                    </a:lnTo>
                    <a:lnTo>
                      <a:pt x="398893" y="166255"/>
                    </a:lnTo>
                    <a:lnTo>
                      <a:pt x="384614" y="170645"/>
                    </a:lnTo>
                    <a:lnTo>
                      <a:pt x="356806" y="171199"/>
                    </a:lnTo>
                    <a:lnTo>
                      <a:pt x="455093" y="171199"/>
                    </a:lnTo>
                    <a:lnTo>
                      <a:pt x="455093" y="28047"/>
                    </a:lnTo>
                    <a:close/>
                  </a:path>
                  <a:path w="699135" h="199390" extrusionOk="0">
                    <a:moveTo>
                      <a:pt x="351678" y="109976"/>
                    </a:moveTo>
                    <a:lnTo>
                      <a:pt x="324732" y="109976"/>
                    </a:lnTo>
                    <a:lnTo>
                      <a:pt x="324732" y="149082"/>
                    </a:lnTo>
                    <a:lnTo>
                      <a:pt x="351678" y="149082"/>
                    </a:lnTo>
                    <a:lnTo>
                      <a:pt x="355887" y="148944"/>
                    </a:lnTo>
                    <a:lnTo>
                      <a:pt x="365146" y="147018"/>
                    </a:lnTo>
                    <a:lnTo>
                      <a:pt x="374405" y="141034"/>
                    </a:lnTo>
                    <a:lnTo>
                      <a:pt x="378613" y="128720"/>
                    </a:lnTo>
                    <a:lnTo>
                      <a:pt x="378302" y="125759"/>
                    </a:lnTo>
                    <a:lnTo>
                      <a:pt x="375539" y="119262"/>
                    </a:lnTo>
                    <a:lnTo>
                      <a:pt x="367579" y="112808"/>
                    </a:lnTo>
                    <a:lnTo>
                      <a:pt x="351678" y="109976"/>
                    </a:lnTo>
                    <a:close/>
                  </a:path>
                  <a:path w="699135" h="199390" extrusionOk="0">
                    <a:moveTo>
                      <a:pt x="345289" y="50336"/>
                    </a:moveTo>
                    <a:lnTo>
                      <a:pt x="324732" y="50336"/>
                    </a:lnTo>
                    <a:lnTo>
                      <a:pt x="324732" y="87366"/>
                    </a:lnTo>
                    <a:lnTo>
                      <a:pt x="342237" y="87366"/>
                    </a:lnTo>
                    <a:lnTo>
                      <a:pt x="345915" y="87007"/>
                    </a:lnTo>
                    <a:lnTo>
                      <a:pt x="354007" y="84740"/>
                    </a:lnTo>
                    <a:lnTo>
                      <a:pt x="362099" y="78776"/>
                    </a:lnTo>
                    <a:lnTo>
                      <a:pt x="365777" y="67325"/>
                    </a:lnTo>
                    <a:lnTo>
                      <a:pt x="365574" y="64827"/>
                    </a:lnTo>
                    <a:lnTo>
                      <a:pt x="363530" y="59248"/>
                    </a:lnTo>
                    <a:lnTo>
                      <a:pt x="357487" y="53460"/>
                    </a:lnTo>
                    <a:lnTo>
                      <a:pt x="345289" y="50336"/>
                    </a:lnTo>
                    <a:close/>
                  </a:path>
                  <a:path w="699135" h="199390" extrusionOk="0">
                    <a:moveTo>
                      <a:pt x="211360" y="0"/>
                    </a:moveTo>
                    <a:lnTo>
                      <a:pt x="0" y="0"/>
                    </a:lnTo>
                    <a:lnTo>
                      <a:pt x="0" y="199178"/>
                    </a:lnTo>
                    <a:lnTo>
                      <a:pt x="211360" y="199178"/>
                    </a:lnTo>
                    <a:lnTo>
                      <a:pt x="211360" y="171199"/>
                    </a:lnTo>
                    <a:lnTo>
                      <a:pt x="55556" y="171199"/>
                    </a:lnTo>
                    <a:lnTo>
                      <a:pt x="55556" y="28047"/>
                    </a:lnTo>
                    <a:lnTo>
                      <a:pt x="211360" y="28047"/>
                    </a:lnTo>
                    <a:lnTo>
                      <a:pt x="211360" y="0"/>
                    </a:lnTo>
                    <a:close/>
                  </a:path>
                  <a:path w="699135" h="199390" extrusionOk="0">
                    <a:moveTo>
                      <a:pt x="211360" y="28047"/>
                    </a:moveTo>
                    <a:lnTo>
                      <a:pt x="105731" y="28047"/>
                    </a:lnTo>
                    <a:lnTo>
                      <a:pt x="131967" y="30988"/>
                    </a:lnTo>
                    <a:lnTo>
                      <a:pt x="145137" y="35959"/>
                    </a:lnTo>
                    <a:lnTo>
                      <a:pt x="149224" y="46553"/>
                    </a:lnTo>
                    <a:lnTo>
                      <a:pt x="148289" y="64827"/>
                    </a:lnTo>
                    <a:lnTo>
                      <a:pt x="148193" y="67325"/>
                    </a:lnTo>
                    <a:lnTo>
                      <a:pt x="147989" y="78528"/>
                    </a:lnTo>
                    <a:lnTo>
                      <a:pt x="146012" y="85572"/>
                    </a:lnTo>
                    <a:lnTo>
                      <a:pt x="140565" y="90183"/>
                    </a:lnTo>
                    <a:lnTo>
                      <a:pt x="129936" y="95052"/>
                    </a:lnTo>
                    <a:lnTo>
                      <a:pt x="148666" y="100211"/>
                    </a:lnTo>
                    <a:lnTo>
                      <a:pt x="158163" y="105657"/>
                    </a:lnTo>
                    <a:lnTo>
                      <a:pt x="161356" y="114742"/>
                    </a:lnTo>
                    <a:lnTo>
                      <a:pt x="161173" y="130819"/>
                    </a:lnTo>
                    <a:lnTo>
                      <a:pt x="160421" y="154241"/>
                    </a:lnTo>
                    <a:lnTo>
                      <a:pt x="155162" y="166255"/>
                    </a:lnTo>
                    <a:lnTo>
                      <a:pt x="140886" y="170645"/>
                    </a:lnTo>
                    <a:lnTo>
                      <a:pt x="113085" y="171199"/>
                    </a:lnTo>
                    <a:lnTo>
                      <a:pt x="211360" y="171199"/>
                    </a:lnTo>
                    <a:lnTo>
                      <a:pt x="211360" y="28047"/>
                    </a:lnTo>
                    <a:close/>
                  </a:path>
                  <a:path w="699135" h="199390" extrusionOk="0">
                    <a:moveTo>
                      <a:pt x="107945" y="109976"/>
                    </a:moveTo>
                    <a:lnTo>
                      <a:pt x="80999" y="109976"/>
                    </a:lnTo>
                    <a:lnTo>
                      <a:pt x="80999" y="149082"/>
                    </a:lnTo>
                    <a:lnTo>
                      <a:pt x="107945" y="149082"/>
                    </a:lnTo>
                    <a:lnTo>
                      <a:pt x="112156" y="148944"/>
                    </a:lnTo>
                    <a:lnTo>
                      <a:pt x="121419" y="147018"/>
                    </a:lnTo>
                    <a:lnTo>
                      <a:pt x="130681" y="141034"/>
                    </a:lnTo>
                    <a:lnTo>
                      <a:pt x="134891" y="128720"/>
                    </a:lnTo>
                    <a:lnTo>
                      <a:pt x="134579" y="125769"/>
                    </a:lnTo>
                    <a:lnTo>
                      <a:pt x="131812" y="119268"/>
                    </a:lnTo>
                    <a:lnTo>
                      <a:pt x="123848" y="112810"/>
                    </a:lnTo>
                    <a:lnTo>
                      <a:pt x="107945" y="109976"/>
                    </a:lnTo>
                    <a:close/>
                  </a:path>
                  <a:path w="699135" h="199390" extrusionOk="0">
                    <a:moveTo>
                      <a:pt x="101556" y="50336"/>
                    </a:moveTo>
                    <a:lnTo>
                      <a:pt x="80999" y="50336"/>
                    </a:lnTo>
                    <a:lnTo>
                      <a:pt x="80999" y="87366"/>
                    </a:lnTo>
                    <a:lnTo>
                      <a:pt x="98504" y="87366"/>
                    </a:lnTo>
                    <a:lnTo>
                      <a:pt x="102182" y="87007"/>
                    </a:lnTo>
                    <a:lnTo>
                      <a:pt x="110274" y="84740"/>
                    </a:lnTo>
                    <a:lnTo>
                      <a:pt x="118366" y="78776"/>
                    </a:lnTo>
                    <a:lnTo>
                      <a:pt x="122044" y="67325"/>
                    </a:lnTo>
                    <a:lnTo>
                      <a:pt x="121841" y="64827"/>
                    </a:lnTo>
                    <a:lnTo>
                      <a:pt x="119797" y="59248"/>
                    </a:lnTo>
                    <a:lnTo>
                      <a:pt x="113754" y="53460"/>
                    </a:lnTo>
                    <a:lnTo>
                      <a:pt x="101556" y="50336"/>
                    </a:lnTo>
                    <a:close/>
                  </a:path>
                  <a:path w="699135" h="199390" extrusionOk="0">
                    <a:moveTo>
                      <a:pt x="698826" y="0"/>
                    </a:moveTo>
                    <a:lnTo>
                      <a:pt x="487465" y="0"/>
                    </a:lnTo>
                    <a:lnTo>
                      <a:pt x="487465" y="199178"/>
                    </a:lnTo>
                    <a:lnTo>
                      <a:pt x="698826" y="199178"/>
                    </a:lnTo>
                    <a:lnTo>
                      <a:pt x="698826" y="179918"/>
                    </a:lnTo>
                    <a:lnTo>
                      <a:pt x="612663" y="179918"/>
                    </a:lnTo>
                    <a:lnTo>
                      <a:pt x="592976" y="176840"/>
                    </a:lnTo>
                    <a:lnTo>
                      <a:pt x="538739" y="156024"/>
                    </a:lnTo>
                    <a:lnTo>
                      <a:pt x="519310" y="99594"/>
                    </a:lnTo>
                    <a:lnTo>
                      <a:pt x="519157" y="69175"/>
                    </a:lnTo>
                    <a:lnTo>
                      <a:pt x="524799" y="51800"/>
                    </a:lnTo>
                    <a:lnTo>
                      <a:pt x="541359" y="40957"/>
                    </a:lnTo>
                    <a:lnTo>
                      <a:pt x="573960" y="30135"/>
                    </a:lnTo>
                    <a:lnTo>
                      <a:pt x="583091" y="26846"/>
                    </a:lnTo>
                    <a:lnTo>
                      <a:pt x="590523" y="25416"/>
                    </a:lnTo>
                    <a:lnTo>
                      <a:pt x="698826" y="25416"/>
                    </a:lnTo>
                    <a:lnTo>
                      <a:pt x="698826" y="0"/>
                    </a:lnTo>
                    <a:close/>
                  </a:path>
                  <a:path w="699135" h="199390" extrusionOk="0">
                    <a:moveTo>
                      <a:pt x="698826" y="132425"/>
                    </a:moveTo>
                    <a:lnTo>
                      <a:pt x="657001" y="132425"/>
                    </a:lnTo>
                    <a:lnTo>
                      <a:pt x="657001" y="159819"/>
                    </a:lnTo>
                    <a:lnTo>
                      <a:pt x="631074" y="174430"/>
                    </a:lnTo>
                    <a:lnTo>
                      <a:pt x="612663" y="179918"/>
                    </a:lnTo>
                    <a:lnTo>
                      <a:pt x="698826" y="179918"/>
                    </a:lnTo>
                    <a:lnTo>
                      <a:pt x="698826" y="132425"/>
                    </a:lnTo>
                    <a:close/>
                  </a:path>
                  <a:path w="699135" h="199390" extrusionOk="0">
                    <a:moveTo>
                      <a:pt x="601388" y="48581"/>
                    </a:moveTo>
                    <a:lnTo>
                      <a:pt x="554514" y="54175"/>
                    </a:lnTo>
                    <a:lnTo>
                      <a:pt x="545763" y="99594"/>
                    </a:lnTo>
                    <a:lnTo>
                      <a:pt x="545615" y="127318"/>
                    </a:lnTo>
                    <a:lnTo>
                      <a:pt x="551292" y="141831"/>
                    </a:lnTo>
                    <a:lnTo>
                      <a:pt x="567947" y="147875"/>
                    </a:lnTo>
                    <a:lnTo>
                      <a:pt x="600734" y="150195"/>
                    </a:lnTo>
                    <a:lnTo>
                      <a:pt x="615054" y="151537"/>
                    </a:lnTo>
                    <a:lnTo>
                      <a:pt x="625689" y="150133"/>
                    </a:lnTo>
                    <a:lnTo>
                      <a:pt x="637913" y="144318"/>
                    </a:lnTo>
                    <a:lnTo>
                      <a:pt x="657001" y="132425"/>
                    </a:lnTo>
                    <a:lnTo>
                      <a:pt x="698826" y="132425"/>
                    </a:lnTo>
                    <a:lnTo>
                      <a:pt x="698826" y="64756"/>
                    </a:lnTo>
                    <a:lnTo>
                      <a:pt x="655694" y="64756"/>
                    </a:lnTo>
                    <a:lnTo>
                      <a:pt x="640327" y="55579"/>
                    </a:lnTo>
                    <a:lnTo>
                      <a:pt x="629547" y="50835"/>
                    </a:lnTo>
                    <a:lnTo>
                      <a:pt x="618265" y="49008"/>
                    </a:lnTo>
                    <a:lnTo>
                      <a:pt x="601388" y="48581"/>
                    </a:lnTo>
                    <a:close/>
                  </a:path>
                  <a:path w="699135" h="199390" extrusionOk="0">
                    <a:moveTo>
                      <a:pt x="698826" y="25416"/>
                    </a:moveTo>
                    <a:lnTo>
                      <a:pt x="590523" y="25416"/>
                    </a:lnTo>
                    <a:lnTo>
                      <a:pt x="600208" y="25545"/>
                    </a:lnTo>
                    <a:lnTo>
                      <a:pt x="616094" y="26934"/>
                    </a:lnTo>
                    <a:lnTo>
                      <a:pt x="625811" y="28009"/>
                    </a:lnTo>
                    <a:lnTo>
                      <a:pt x="633175" y="29553"/>
                    </a:lnTo>
                    <a:lnTo>
                      <a:pt x="641899" y="32632"/>
                    </a:lnTo>
                    <a:lnTo>
                      <a:pt x="655694" y="38314"/>
                    </a:lnTo>
                    <a:lnTo>
                      <a:pt x="655694" y="64756"/>
                    </a:lnTo>
                    <a:lnTo>
                      <a:pt x="698826" y="64756"/>
                    </a:lnTo>
                    <a:lnTo>
                      <a:pt x="698826" y="254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1140755" y="943620"/>
                <a:ext cx="186300" cy="2211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1378267" y="943622"/>
                <a:ext cx="468630" cy="221615"/>
              </a:xfrm>
              <a:custGeom>
                <a:avLst/>
                <a:gdLst/>
                <a:ahLst/>
                <a:cxnLst/>
                <a:rect l="l" t="t" r="r" b="b"/>
                <a:pathLst>
                  <a:path w="468630" h="221615" extrusionOk="0">
                    <a:moveTo>
                      <a:pt x="153797" y="187972"/>
                    </a:moveTo>
                    <a:lnTo>
                      <a:pt x="39293" y="187972"/>
                    </a:lnTo>
                    <a:lnTo>
                      <a:pt x="39293" y="123202"/>
                    </a:lnTo>
                    <a:lnTo>
                      <a:pt x="136156" y="123202"/>
                    </a:lnTo>
                    <a:lnTo>
                      <a:pt x="136156" y="90182"/>
                    </a:lnTo>
                    <a:lnTo>
                      <a:pt x="39293" y="90182"/>
                    </a:lnTo>
                    <a:lnTo>
                      <a:pt x="39293" y="33032"/>
                    </a:lnTo>
                    <a:lnTo>
                      <a:pt x="147916" y="33032"/>
                    </a:lnTo>
                    <a:lnTo>
                      <a:pt x="147916" y="12"/>
                    </a:lnTo>
                    <a:lnTo>
                      <a:pt x="0" y="12"/>
                    </a:lnTo>
                    <a:lnTo>
                      <a:pt x="0" y="33032"/>
                    </a:lnTo>
                    <a:lnTo>
                      <a:pt x="0" y="90182"/>
                    </a:lnTo>
                    <a:lnTo>
                      <a:pt x="0" y="123202"/>
                    </a:lnTo>
                    <a:lnTo>
                      <a:pt x="0" y="187972"/>
                    </a:lnTo>
                    <a:lnTo>
                      <a:pt x="0" y="220992"/>
                    </a:lnTo>
                    <a:lnTo>
                      <a:pt x="153797" y="220992"/>
                    </a:lnTo>
                    <a:lnTo>
                      <a:pt x="153797" y="187972"/>
                    </a:lnTo>
                    <a:close/>
                  </a:path>
                  <a:path w="468630" h="221615" extrusionOk="0">
                    <a:moveTo>
                      <a:pt x="468617" y="0"/>
                    </a:moveTo>
                    <a:lnTo>
                      <a:pt x="427151" y="0"/>
                    </a:lnTo>
                    <a:lnTo>
                      <a:pt x="422605" y="22288"/>
                    </a:lnTo>
                    <a:lnTo>
                      <a:pt x="408266" y="89128"/>
                    </a:lnTo>
                    <a:lnTo>
                      <a:pt x="398056" y="133286"/>
                    </a:lnTo>
                    <a:lnTo>
                      <a:pt x="387235" y="176682"/>
                    </a:lnTo>
                    <a:lnTo>
                      <a:pt x="375932" y="134912"/>
                    </a:lnTo>
                    <a:lnTo>
                      <a:pt x="359575" y="72237"/>
                    </a:lnTo>
                    <a:lnTo>
                      <a:pt x="343903" y="9283"/>
                    </a:lnTo>
                    <a:lnTo>
                      <a:pt x="305219" y="9283"/>
                    </a:lnTo>
                    <a:lnTo>
                      <a:pt x="294779" y="51676"/>
                    </a:lnTo>
                    <a:lnTo>
                      <a:pt x="278396" y="115277"/>
                    </a:lnTo>
                    <a:lnTo>
                      <a:pt x="261302" y="179158"/>
                    </a:lnTo>
                    <a:lnTo>
                      <a:pt x="250380" y="135369"/>
                    </a:lnTo>
                    <a:lnTo>
                      <a:pt x="239941" y="90678"/>
                    </a:lnTo>
                    <a:lnTo>
                      <a:pt x="235038" y="67945"/>
                    </a:lnTo>
                    <a:lnTo>
                      <a:pt x="221056" y="0"/>
                    </a:lnTo>
                    <a:lnTo>
                      <a:pt x="178663" y="0"/>
                    </a:lnTo>
                    <a:lnTo>
                      <a:pt x="192354" y="56083"/>
                    </a:lnTo>
                    <a:lnTo>
                      <a:pt x="206819" y="111696"/>
                    </a:lnTo>
                    <a:lnTo>
                      <a:pt x="222059" y="166789"/>
                    </a:lnTo>
                    <a:lnTo>
                      <a:pt x="238086" y="221259"/>
                    </a:lnTo>
                    <a:lnTo>
                      <a:pt x="279552" y="221259"/>
                    </a:lnTo>
                    <a:lnTo>
                      <a:pt x="290842" y="181559"/>
                    </a:lnTo>
                    <a:lnTo>
                      <a:pt x="323469" y="61887"/>
                    </a:lnTo>
                    <a:lnTo>
                      <a:pt x="339610" y="121767"/>
                    </a:lnTo>
                    <a:lnTo>
                      <a:pt x="367741" y="221259"/>
                    </a:lnTo>
                    <a:lnTo>
                      <a:pt x="409206" y="221259"/>
                    </a:lnTo>
                    <a:lnTo>
                      <a:pt x="424980" y="166789"/>
                    </a:lnTo>
                    <a:lnTo>
                      <a:pt x="440143" y="111696"/>
                    </a:lnTo>
                    <a:lnTo>
                      <a:pt x="454685" y="56083"/>
                    </a:lnTo>
                    <a:lnTo>
                      <a:pt x="468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1868016" y="938963"/>
                <a:ext cx="158400" cy="2304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27648" y="1548271"/>
                <a:ext cx="26225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173355" extrusionOk="0">
                    <a:moveTo>
                      <a:pt x="262029" y="0"/>
                    </a:moveTo>
                    <a:lnTo>
                      <a:pt x="237607" y="0"/>
                    </a:lnTo>
                    <a:lnTo>
                      <a:pt x="190792" y="118293"/>
                    </a:lnTo>
                    <a:lnTo>
                      <a:pt x="142956" y="0"/>
                    </a:lnTo>
                    <a:lnTo>
                      <a:pt x="119566" y="0"/>
                    </a:lnTo>
                    <a:lnTo>
                      <a:pt x="71994" y="118293"/>
                    </a:lnTo>
                    <a:lnTo>
                      <a:pt x="24674" y="0"/>
                    </a:lnTo>
                    <a:lnTo>
                      <a:pt x="0" y="0"/>
                    </a:lnTo>
                    <a:lnTo>
                      <a:pt x="69470" y="173160"/>
                    </a:lnTo>
                    <a:lnTo>
                      <a:pt x="74254" y="173160"/>
                    </a:lnTo>
                    <a:lnTo>
                      <a:pt x="131141" y="32727"/>
                    </a:lnTo>
                    <a:lnTo>
                      <a:pt x="187511" y="173160"/>
                    </a:lnTo>
                    <a:lnTo>
                      <a:pt x="192295" y="173160"/>
                    </a:lnTo>
                    <a:lnTo>
                      <a:pt x="2620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1391221" y="1546008"/>
                <a:ext cx="184500" cy="17610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1606425" y="1547918"/>
                <a:ext cx="253500" cy="17190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881483" y="1548260"/>
                <a:ext cx="158100" cy="17160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150931" y="1763974"/>
                <a:ext cx="97200" cy="176100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1275003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69" y="148590"/>
                    </a:moveTo>
                    <a:lnTo>
                      <a:pt x="24676" y="148590"/>
                    </a:lnTo>
                    <a:lnTo>
                      <a:pt x="24676" y="95250"/>
                    </a:lnTo>
                    <a:lnTo>
                      <a:pt x="94881" y="95250"/>
                    </a:lnTo>
                    <a:lnTo>
                      <a:pt x="94881" y="73660"/>
                    </a:lnTo>
                    <a:lnTo>
                      <a:pt x="24676" y="73660"/>
                    </a:lnTo>
                    <a:lnTo>
                      <a:pt x="24676" y="21590"/>
                    </a:lnTo>
                    <a:lnTo>
                      <a:pt x="97409" y="21590"/>
                    </a:lnTo>
                    <a:lnTo>
                      <a:pt x="97409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69" y="171450"/>
                    </a:lnTo>
                    <a:lnTo>
                      <a:pt x="99669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1401364" y="1766237"/>
                <a:ext cx="264600" cy="173100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1685046" y="1766217"/>
                <a:ext cx="24764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72085" extrusionOk="0">
                    <a:moveTo>
                      <a:pt x="24674" y="0"/>
                    </a:moveTo>
                    <a:lnTo>
                      <a:pt x="0" y="0"/>
                    </a:lnTo>
                    <a:lnTo>
                      <a:pt x="0" y="171669"/>
                    </a:lnTo>
                    <a:lnTo>
                      <a:pt x="24674" y="171669"/>
                    </a:lnTo>
                    <a:lnTo>
                      <a:pt x="246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1740921" y="1763977"/>
                <a:ext cx="154800" cy="176100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1925904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56" y="148590"/>
                    </a:moveTo>
                    <a:lnTo>
                      <a:pt x="24663" y="148590"/>
                    </a:lnTo>
                    <a:lnTo>
                      <a:pt x="24663" y="95250"/>
                    </a:lnTo>
                    <a:lnTo>
                      <a:pt x="94869" y="95250"/>
                    </a:lnTo>
                    <a:lnTo>
                      <a:pt x="94869" y="73660"/>
                    </a:lnTo>
                    <a:lnTo>
                      <a:pt x="24663" y="73660"/>
                    </a:lnTo>
                    <a:lnTo>
                      <a:pt x="24663" y="21590"/>
                    </a:lnTo>
                    <a:lnTo>
                      <a:pt x="97396" y="21590"/>
                    </a:lnTo>
                    <a:lnTo>
                      <a:pt x="97396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56" y="171450"/>
                    </a:lnTo>
                    <a:lnTo>
                      <a:pt x="99656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1127648" y="1347109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4" h="120000" extrusionOk="0">
                    <a:moveTo>
                      <a:pt x="0" y="0"/>
                    </a:moveTo>
                    <a:lnTo>
                      <a:pt x="911896" y="0"/>
                    </a:lnTo>
                  </a:path>
                </a:pathLst>
              </a:custGeom>
              <a:noFill/>
              <a:ln w="134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91" name="Google Shape;291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100690" y="439353"/>
              <a:ext cx="2024416" cy="613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2" name="Google Shape;292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8484" y="588739"/>
            <a:ext cx="2078546" cy="13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"/>
          <p:cNvPicPr preferRelativeResize="0"/>
          <p:nvPr/>
        </p:nvPicPr>
        <p:blipFill rotWithShape="1">
          <a:blip r:embed="rId13">
            <a:alphaModFix/>
          </a:blip>
          <a:srcRect l="49898" t="29329" r="27004" b="30302"/>
          <a:stretch/>
        </p:blipFill>
        <p:spPr>
          <a:xfrm rot="-5400000">
            <a:off x="8335799" y="4351616"/>
            <a:ext cx="475947" cy="117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77006" y="884791"/>
            <a:ext cx="3294402" cy="3552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p2"/>
          <p:cNvCxnSpPr/>
          <p:nvPr/>
        </p:nvCxnSpPr>
        <p:spPr>
          <a:xfrm>
            <a:off x="556667" y="1781302"/>
            <a:ext cx="589500" cy="0"/>
          </a:xfrm>
          <a:prstGeom prst="straightConnector1">
            <a:avLst/>
          </a:prstGeom>
          <a:noFill/>
          <a:ln w="127000" cap="flat" cmpd="sng">
            <a:solidFill>
              <a:srgbClr val="A7262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"/>
          <p:cNvSpPr txBox="1">
            <a:spLocks noGrp="1"/>
          </p:cNvSpPr>
          <p:nvPr>
            <p:ph type="body" idx="1"/>
          </p:nvPr>
        </p:nvSpPr>
        <p:spPr>
          <a:xfrm>
            <a:off x="4728072" y="2340019"/>
            <a:ext cx="4310083" cy="189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0" lvl="0" indent="-254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know what is ‘fake news’?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lvl="0" indent="-254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 you ever fall for ‘fake news’?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lvl="0" indent="-254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did you do with it?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"/>
          <p:cNvSpPr txBox="1">
            <a:spLocks noGrp="1"/>
          </p:cNvSpPr>
          <p:nvPr>
            <p:ph type="title"/>
          </p:nvPr>
        </p:nvSpPr>
        <p:spPr>
          <a:xfrm>
            <a:off x="4619087" y="1255760"/>
            <a:ext cx="4544775" cy="9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800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What is ‘fake news’?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3"/>
          <p:cNvPicPr preferRelativeResize="0"/>
          <p:nvPr/>
        </p:nvPicPr>
        <p:blipFill rotWithShape="1">
          <a:blip r:embed="rId3">
            <a:alphaModFix/>
          </a:blip>
          <a:srcRect t="4587"/>
          <a:stretch/>
        </p:blipFill>
        <p:spPr>
          <a:xfrm>
            <a:off x="347493" y="1455689"/>
            <a:ext cx="4039076" cy="2777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3" name="Google Shape;303;p3"/>
          <p:cNvGrpSpPr/>
          <p:nvPr/>
        </p:nvGrpSpPr>
        <p:grpSpPr>
          <a:xfrm>
            <a:off x="280613" y="148429"/>
            <a:ext cx="2086418" cy="573848"/>
            <a:chOff x="374151" y="197905"/>
            <a:chExt cx="2781890" cy="765131"/>
          </a:xfrm>
        </p:grpSpPr>
        <p:grpSp>
          <p:nvGrpSpPr>
            <p:cNvPr id="304" name="Google Shape;304;p3"/>
            <p:cNvGrpSpPr/>
            <p:nvPr/>
          </p:nvGrpSpPr>
          <p:grpSpPr>
            <a:xfrm>
              <a:off x="374151" y="197905"/>
              <a:ext cx="2762789" cy="506237"/>
              <a:chOff x="6676223" y="232242"/>
              <a:chExt cx="5133247" cy="940585"/>
            </a:xfrm>
          </p:grpSpPr>
          <p:grpSp>
            <p:nvGrpSpPr>
              <p:cNvPr id="305" name="Google Shape;305;p3"/>
              <p:cNvGrpSpPr/>
              <p:nvPr/>
            </p:nvGrpSpPr>
            <p:grpSpPr>
              <a:xfrm>
                <a:off x="10456026" y="522867"/>
                <a:ext cx="1353444" cy="504581"/>
                <a:chOff x="10456026" y="522867"/>
                <a:chExt cx="1353444" cy="504581"/>
              </a:xfrm>
            </p:grpSpPr>
            <p:grpSp>
              <p:nvGrpSpPr>
                <p:cNvPr id="306" name="Google Shape;306;p3"/>
                <p:cNvGrpSpPr/>
                <p:nvPr/>
              </p:nvGrpSpPr>
              <p:grpSpPr>
                <a:xfrm>
                  <a:off x="11314887" y="522867"/>
                  <a:ext cx="494509" cy="320473"/>
                  <a:chOff x="9108110" y="975804"/>
                  <a:chExt cx="894715" cy="579831"/>
                </a:xfrm>
              </p:grpSpPr>
              <p:sp>
                <p:nvSpPr>
                  <p:cNvPr id="307" name="Google Shape;307;p3"/>
                  <p:cNvSpPr/>
                  <p:nvPr/>
                </p:nvSpPr>
                <p:spPr>
                  <a:xfrm>
                    <a:off x="9292196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10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10" y="334213"/>
                        </a:lnTo>
                        <a:lnTo>
                          <a:pt x="157810" y="242519"/>
                        </a:lnTo>
                        <a:close/>
                      </a:path>
                      <a:path w="158115" h="334644" extrusionOk="0">
                        <a:moveTo>
                          <a:pt x="157810" y="121285"/>
                        </a:moveTo>
                        <a:lnTo>
                          <a:pt x="0" y="121285"/>
                        </a:lnTo>
                        <a:lnTo>
                          <a:pt x="0" y="212991"/>
                        </a:lnTo>
                        <a:lnTo>
                          <a:pt x="157810" y="212991"/>
                        </a:lnTo>
                        <a:lnTo>
                          <a:pt x="157810" y="121285"/>
                        </a:lnTo>
                        <a:close/>
                      </a:path>
                      <a:path w="158115" h="334644" extrusionOk="0">
                        <a:moveTo>
                          <a:pt x="157810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10" y="91732"/>
                        </a:lnTo>
                        <a:lnTo>
                          <a:pt x="157810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3"/>
                  <p:cNvSpPr/>
                  <p:nvPr/>
                </p:nvSpPr>
                <p:spPr>
                  <a:xfrm>
                    <a:off x="9476346" y="1339532"/>
                    <a:ext cx="158115" cy="213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213359" extrusionOk="0">
                        <a:moveTo>
                          <a:pt x="157835" y="121234"/>
                        </a:moveTo>
                        <a:lnTo>
                          <a:pt x="0" y="121234"/>
                        </a:lnTo>
                        <a:lnTo>
                          <a:pt x="0" y="212928"/>
                        </a:lnTo>
                        <a:lnTo>
                          <a:pt x="157835" y="212928"/>
                        </a:lnTo>
                        <a:lnTo>
                          <a:pt x="157835" y="121234"/>
                        </a:lnTo>
                        <a:close/>
                      </a:path>
                      <a:path w="158115" h="213359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06"/>
                        </a:lnTo>
                        <a:lnTo>
                          <a:pt x="157835" y="91706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9" name="Google Shape;309;p3"/>
                  <p:cNvSpPr/>
                  <p:nvPr/>
                </p:nvSpPr>
                <p:spPr>
                  <a:xfrm>
                    <a:off x="9660445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35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35" y="334213"/>
                        </a:lnTo>
                        <a:lnTo>
                          <a:pt x="157835" y="242519"/>
                        </a:lnTo>
                        <a:close/>
                      </a:path>
                      <a:path w="158115" h="334644" extrusionOk="0">
                        <a:moveTo>
                          <a:pt x="157835" y="121272"/>
                        </a:moveTo>
                        <a:lnTo>
                          <a:pt x="0" y="121272"/>
                        </a:lnTo>
                        <a:lnTo>
                          <a:pt x="0" y="212979"/>
                        </a:lnTo>
                        <a:lnTo>
                          <a:pt x="157835" y="212979"/>
                        </a:lnTo>
                        <a:lnTo>
                          <a:pt x="157835" y="121272"/>
                        </a:lnTo>
                        <a:close/>
                      </a:path>
                      <a:path w="158115" h="334644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35" y="91732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0" name="Google Shape;310;p3"/>
                  <p:cNvSpPr/>
                  <p:nvPr/>
                </p:nvSpPr>
                <p:spPr>
                  <a:xfrm>
                    <a:off x="9844621" y="1097000"/>
                    <a:ext cx="158115" cy="45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455930" extrusionOk="0">
                        <a:moveTo>
                          <a:pt x="157784" y="363766"/>
                        </a:moveTo>
                        <a:lnTo>
                          <a:pt x="0" y="363766"/>
                        </a:lnTo>
                        <a:lnTo>
                          <a:pt x="0" y="455460"/>
                        </a:lnTo>
                        <a:lnTo>
                          <a:pt x="157784" y="455460"/>
                        </a:lnTo>
                        <a:lnTo>
                          <a:pt x="157784" y="363766"/>
                        </a:lnTo>
                        <a:close/>
                      </a:path>
                      <a:path w="158115" h="455930" extrusionOk="0">
                        <a:moveTo>
                          <a:pt x="157784" y="242519"/>
                        </a:moveTo>
                        <a:lnTo>
                          <a:pt x="0" y="242519"/>
                        </a:lnTo>
                        <a:lnTo>
                          <a:pt x="0" y="334225"/>
                        </a:lnTo>
                        <a:lnTo>
                          <a:pt x="157784" y="334225"/>
                        </a:lnTo>
                        <a:lnTo>
                          <a:pt x="157784" y="242519"/>
                        </a:lnTo>
                        <a:close/>
                      </a:path>
                      <a:path w="158115" h="455930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44"/>
                        </a:lnTo>
                        <a:lnTo>
                          <a:pt x="157784" y="91744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1" name="Google Shape;311;p3"/>
                  <p:cNvSpPr/>
                  <p:nvPr/>
                </p:nvSpPr>
                <p:spPr>
                  <a:xfrm>
                    <a:off x="9660450" y="1096998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789" y="0"/>
                        </a:moveTo>
                        <a:lnTo>
                          <a:pt x="0" y="0"/>
                        </a:lnTo>
                        <a:lnTo>
                          <a:pt x="0" y="91736"/>
                        </a:lnTo>
                        <a:lnTo>
                          <a:pt x="157789" y="91736"/>
                        </a:lnTo>
                        <a:lnTo>
                          <a:pt x="157789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2" name="Google Shape;312;p3"/>
                  <p:cNvSpPr/>
                  <p:nvPr/>
                </p:nvSpPr>
                <p:spPr>
                  <a:xfrm>
                    <a:off x="9844621" y="975804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784" y="242404"/>
                        </a:moveTo>
                        <a:lnTo>
                          <a:pt x="0" y="242404"/>
                        </a:lnTo>
                        <a:lnTo>
                          <a:pt x="0" y="334149"/>
                        </a:lnTo>
                        <a:lnTo>
                          <a:pt x="157784" y="334149"/>
                        </a:lnTo>
                        <a:lnTo>
                          <a:pt x="157784" y="242404"/>
                        </a:lnTo>
                        <a:close/>
                      </a:path>
                      <a:path w="158115" h="334644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784" y="91732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3" name="Google Shape;313;p3"/>
                  <p:cNvSpPr/>
                  <p:nvPr/>
                </p:nvSpPr>
                <p:spPr>
                  <a:xfrm>
                    <a:off x="9292247" y="1552460"/>
                    <a:ext cx="526415" cy="1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15" h="1905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1308"/>
                        </a:lnTo>
                        <a:lnTo>
                          <a:pt x="157784" y="1308"/>
                        </a:lnTo>
                        <a:lnTo>
                          <a:pt x="157784" y="0"/>
                        </a:lnTo>
                        <a:close/>
                      </a:path>
                      <a:path w="526415" h="1905" extrusionOk="0">
                        <a:moveTo>
                          <a:pt x="341922" y="0"/>
                        </a:moveTo>
                        <a:lnTo>
                          <a:pt x="184099" y="0"/>
                        </a:lnTo>
                        <a:lnTo>
                          <a:pt x="184099" y="1308"/>
                        </a:lnTo>
                        <a:lnTo>
                          <a:pt x="341922" y="1308"/>
                        </a:lnTo>
                        <a:lnTo>
                          <a:pt x="341922" y="0"/>
                        </a:lnTo>
                        <a:close/>
                      </a:path>
                      <a:path w="526415" h="1905" extrusionOk="0">
                        <a:moveTo>
                          <a:pt x="526034" y="0"/>
                        </a:moveTo>
                        <a:lnTo>
                          <a:pt x="368185" y="0"/>
                        </a:lnTo>
                        <a:lnTo>
                          <a:pt x="368185" y="1308"/>
                        </a:lnTo>
                        <a:lnTo>
                          <a:pt x="526034" y="1308"/>
                        </a:lnTo>
                        <a:lnTo>
                          <a:pt x="526034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4" name="Google Shape;314;p3"/>
                  <p:cNvSpPr/>
                  <p:nvPr/>
                </p:nvSpPr>
                <p:spPr>
                  <a:xfrm>
                    <a:off x="9108113" y="1462087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858" y="0"/>
                        </a:moveTo>
                        <a:lnTo>
                          <a:pt x="0" y="0"/>
                        </a:lnTo>
                        <a:lnTo>
                          <a:pt x="0" y="91713"/>
                        </a:lnTo>
                        <a:lnTo>
                          <a:pt x="157858" y="91713"/>
                        </a:lnTo>
                        <a:lnTo>
                          <a:pt x="157858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5" name="Google Shape;315;p3"/>
                  <p:cNvSpPr/>
                  <p:nvPr/>
                </p:nvSpPr>
                <p:spPr>
                  <a:xfrm>
                    <a:off x="9108110" y="1552460"/>
                    <a:ext cx="89471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715" h="3175" extrusionOk="0">
                        <a:moveTo>
                          <a:pt x="157861" y="1320"/>
                        </a:moveTo>
                        <a:lnTo>
                          <a:pt x="0" y="1320"/>
                        </a:lnTo>
                        <a:lnTo>
                          <a:pt x="0" y="2679"/>
                        </a:lnTo>
                        <a:lnTo>
                          <a:pt x="157861" y="2679"/>
                        </a:lnTo>
                        <a:lnTo>
                          <a:pt x="157861" y="1320"/>
                        </a:lnTo>
                        <a:close/>
                      </a:path>
                      <a:path w="894715" h="3175" extrusionOk="0">
                        <a:moveTo>
                          <a:pt x="894295" y="0"/>
                        </a:moveTo>
                        <a:lnTo>
                          <a:pt x="736511" y="0"/>
                        </a:lnTo>
                        <a:lnTo>
                          <a:pt x="736511" y="1308"/>
                        </a:lnTo>
                        <a:lnTo>
                          <a:pt x="894295" y="1308"/>
                        </a:lnTo>
                        <a:lnTo>
                          <a:pt x="894295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16" name="Google Shape;316;p3"/>
                <p:cNvSpPr/>
                <p:nvPr/>
              </p:nvSpPr>
              <p:spPr>
                <a:xfrm>
                  <a:off x="10456026" y="574912"/>
                  <a:ext cx="824468" cy="26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0" h="485775" extrusionOk="0">
                      <a:moveTo>
                        <a:pt x="354202" y="0"/>
                      </a:moveTo>
                      <a:lnTo>
                        <a:pt x="260458" y="0"/>
                      </a:lnTo>
                      <a:lnTo>
                        <a:pt x="260458" y="129076"/>
                      </a:lnTo>
                      <a:lnTo>
                        <a:pt x="179917" y="129076"/>
                      </a:lnTo>
                      <a:lnTo>
                        <a:pt x="131931" y="132250"/>
                      </a:lnTo>
                      <a:lnTo>
                        <a:pt x="94260" y="141775"/>
                      </a:lnTo>
                      <a:lnTo>
                        <a:pt x="50793" y="170216"/>
                      </a:lnTo>
                      <a:lnTo>
                        <a:pt x="21643" y="209575"/>
                      </a:lnTo>
                      <a:lnTo>
                        <a:pt x="5400" y="252976"/>
                      </a:lnTo>
                      <a:lnTo>
                        <a:pt x="0" y="302707"/>
                      </a:lnTo>
                      <a:lnTo>
                        <a:pt x="2870" y="343419"/>
                      </a:lnTo>
                      <a:lnTo>
                        <a:pt x="25818" y="410591"/>
                      </a:lnTo>
                      <a:lnTo>
                        <a:pt x="71085" y="458123"/>
                      </a:lnTo>
                      <a:lnTo>
                        <a:pt x="134967" y="482216"/>
                      </a:lnTo>
                      <a:lnTo>
                        <a:pt x="173654" y="485229"/>
                      </a:lnTo>
                      <a:lnTo>
                        <a:pt x="354202" y="485229"/>
                      </a:lnTo>
                      <a:lnTo>
                        <a:pt x="354202" y="409001"/>
                      </a:lnTo>
                      <a:lnTo>
                        <a:pt x="196103" y="409001"/>
                      </a:lnTo>
                      <a:lnTo>
                        <a:pt x="171334" y="407586"/>
                      </a:lnTo>
                      <a:lnTo>
                        <a:pt x="133620" y="396278"/>
                      </a:lnTo>
                      <a:lnTo>
                        <a:pt x="104212" y="355884"/>
                      </a:lnTo>
                      <a:lnTo>
                        <a:pt x="98722" y="309624"/>
                      </a:lnTo>
                      <a:lnTo>
                        <a:pt x="100217" y="283730"/>
                      </a:lnTo>
                      <a:lnTo>
                        <a:pt x="112176" y="243878"/>
                      </a:lnTo>
                      <a:lnTo>
                        <a:pt x="154868" y="211957"/>
                      </a:lnTo>
                      <a:lnTo>
                        <a:pt x="203674" y="205969"/>
                      </a:lnTo>
                      <a:lnTo>
                        <a:pt x="354202" y="205969"/>
                      </a:lnTo>
                      <a:lnTo>
                        <a:pt x="354202" y="0"/>
                      </a:lnTo>
                      <a:close/>
                    </a:path>
                    <a:path w="1492250" h="485775" extrusionOk="0">
                      <a:moveTo>
                        <a:pt x="354202" y="205969"/>
                      </a:moveTo>
                      <a:lnTo>
                        <a:pt x="260458" y="205969"/>
                      </a:lnTo>
                      <a:lnTo>
                        <a:pt x="260458" y="409001"/>
                      </a:lnTo>
                      <a:lnTo>
                        <a:pt x="354202" y="409001"/>
                      </a:lnTo>
                      <a:lnTo>
                        <a:pt x="354202" y="205969"/>
                      </a:lnTo>
                      <a:close/>
                    </a:path>
                    <a:path w="1492250" h="485775" extrusionOk="0">
                      <a:moveTo>
                        <a:pt x="636123" y="129076"/>
                      </a:moveTo>
                      <a:lnTo>
                        <a:pt x="443346" y="129076"/>
                      </a:lnTo>
                      <a:lnTo>
                        <a:pt x="443346" y="202676"/>
                      </a:lnTo>
                      <a:lnTo>
                        <a:pt x="600447" y="202676"/>
                      </a:lnTo>
                      <a:lnTo>
                        <a:pt x="622558" y="203481"/>
                      </a:lnTo>
                      <a:lnTo>
                        <a:pt x="666970" y="215536"/>
                      </a:lnTo>
                      <a:lnTo>
                        <a:pt x="685634" y="260102"/>
                      </a:lnTo>
                      <a:lnTo>
                        <a:pt x="685634" y="269004"/>
                      </a:lnTo>
                      <a:lnTo>
                        <a:pt x="561846" y="269004"/>
                      </a:lnTo>
                      <a:lnTo>
                        <a:pt x="526436" y="270657"/>
                      </a:lnTo>
                      <a:lnTo>
                        <a:pt x="471885" y="283871"/>
                      </a:lnTo>
                      <a:lnTo>
                        <a:pt x="438380" y="310782"/>
                      </a:lnTo>
                      <a:lnTo>
                        <a:pt x="421972" y="354353"/>
                      </a:lnTo>
                      <a:lnTo>
                        <a:pt x="419922" y="382559"/>
                      </a:lnTo>
                      <a:lnTo>
                        <a:pt x="421702" y="405761"/>
                      </a:lnTo>
                      <a:lnTo>
                        <a:pt x="435960" y="443732"/>
                      </a:lnTo>
                      <a:lnTo>
                        <a:pt x="464262" y="470197"/>
                      </a:lnTo>
                      <a:lnTo>
                        <a:pt x="505112" y="483559"/>
                      </a:lnTo>
                      <a:lnTo>
                        <a:pt x="530151" y="485229"/>
                      </a:lnTo>
                      <a:lnTo>
                        <a:pt x="783003" y="485229"/>
                      </a:lnTo>
                      <a:lnTo>
                        <a:pt x="783003" y="413613"/>
                      </a:lnTo>
                      <a:lnTo>
                        <a:pt x="568454" y="413613"/>
                      </a:lnTo>
                      <a:lnTo>
                        <a:pt x="554245" y="413146"/>
                      </a:lnTo>
                      <a:lnTo>
                        <a:pt x="519785" y="395912"/>
                      </a:lnTo>
                      <a:lnTo>
                        <a:pt x="517268" y="379933"/>
                      </a:lnTo>
                      <a:lnTo>
                        <a:pt x="518051" y="369701"/>
                      </a:lnTo>
                      <a:lnTo>
                        <a:pt x="547480" y="342225"/>
                      </a:lnTo>
                      <a:lnTo>
                        <a:pt x="575371" y="339989"/>
                      </a:lnTo>
                      <a:lnTo>
                        <a:pt x="783003" y="339989"/>
                      </a:lnTo>
                      <a:lnTo>
                        <a:pt x="783003" y="262087"/>
                      </a:lnTo>
                      <a:lnTo>
                        <a:pt x="773763" y="204198"/>
                      </a:lnTo>
                      <a:lnTo>
                        <a:pt x="746042" y="162561"/>
                      </a:lnTo>
                      <a:lnTo>
                        <a:pt x="700078" y="137447"/>
                      </a:lnTo>
                      <a:lnTo>
                        <a:pt x="670351" y="131169"/>
                      </a:lnTo>
                      <a:lnTo>
                        <a:pt x="636123" y="129076"/>
                      </a:lnTo>
                      <a:close/>
                    </a:path>
                    <a:path w="1492250" h="485775" extrusionOk="0">
                      <a:moveTo>
                        <a:pt x="783003" y="339989"/>
                      </a:moveTo>
                      <a:lnTo>
                        <a:pt x="686288" y="339989"/>
                      </a:lnTo>
                      <a:lnTo>
                        <a:pt x="686288" y="413613"/>
                      </a:lnTo>
                      <a:lnTo>
                        <a:pt x="783003" y="413613"/>
                      </a:lnTo>
                      <a:lnTo>
                        <a:pt x="783003" y="339989"/>
                      </a:lnTo>
                      <a:close/>
                    </a:path>
                    <a:path w="1492250" h="485775" extrusionOk="0">
                      <a:moveTo>
                        <a:pt x="990315" y="200026"/>
                      </a:moveTo>
                      <a:lnTo>
                        <a:pt x="896249" y="200026"/>
                      </a:lnTo>
                      <a:lnTo>
                        <a:pt x="896249" y="373658"/>
                      </a:lnTo>
                      <a:lnTo>
                        <a:pt x="903171" y="421232"/>
                      </a:lnTo>
                      <a:lnTo>
                        <a:pt x="923953" y="456332"/>
                      </a:lnTo>
                      <a:lnTo>
                        <a:pt x="957789" y="478012"/>
                      </a:lnTo>
                      <a:lnTo>
                        <a:pt x="1003851" y="485229"/>
                      </a:lnTo>
                      <a:lnTo>
                        <a:pt x="1089669" y="485229"/>
                      </a:lnTo>
                      <a:lnTo>
                        <a:pt x="1089669" y="414278"/>
                      </a:lnTo>
                      <a:lnTo>
                        <a:pt x="1051044" y="414278"/>
                      </a:lnTo>
                      <a:lnTo>
                        <a:pt x="1035474" y="413315"/>
                      </a:lnTo>
                      <a:lnTo>
                        <a:pt x="997922" y="389732"/>
                      </a:lnTo>
                      <a:lnTo>
                        <a:pt x="990315" y="343958"/>
                      </a:lnTo>
                      <a:lnTo>
                        <a:pt x="990315" y="200026"/>
                      </a:lnTo>
                      <a:close/>
                    </a:path>
                    <a:path w="1492250" h="485775" extrusionOk="0">
                      <a:moveTo>
                        <a:pt x="1089669" y="129076"/>
                      </a:moveTo>
                      <a:lnTo>
                        <a:pt x="829876" y="129076"/>
                      </a:lnTo>
                      <a:lnTo>
                        <a:pt x="829876" y="200026"/>
                      </a:lnTo>
                      <a:lnTo>
                        <a:pt x="1089669" y="200026"/>
                      </a:lnTo>
                      <a:lnTo>
                        <a:pt x="1089669" y="129076"/>
                      </a:lnTo>
                      <a:close/>
                    </a:path>
                    <a:path w="1492250" h="485775" extrusionOk="0">
                      <a:moveTo>
                        <a:pt x="990315" y="0"/>
                      </a:moveTo>
                      <a:lnTo>
                        <a:pt x="896249" y="0"/>
                      </a:lnTo>
                      <a:lnTo>
                        <a:pt x="896249" y="129076"/>
                      </a:lnTo>
                      <a:lnTo>
                        <a:pt x="990315" y="129076"/>
                      </a:lnTo>
                      <a:lnTo>
                        <a:pt x="990315" y="0"/>
                      </a:lnTo>
                      <a:close/>
                    </a:path>
                    <a:path w="1492250" h="485775" extrusionOk="0">
                      <a:moveTo>
                        <a:pt x="1345171" y="129076"/>
                      </a:moveTo>
                      <a:lnTo>
                        <a:pt x="1152394" y="129076"/>
                      </a:lnTo>
                      <a:lnTo>
                        <a:pt x="1152394" y="202676"/>
                      </a:lnTo>
                      <a:lnTo>
                        <a:pt x="1309518" y="202676"/>
                      </a:lnTo>
                      <a:lnTo>
                        <a:pt x="1331622" y="203481"/>
                      </a:lnTo>
                      <a:lnTo>
                        <a:pt x="1376018" y="215536"/>
                      </a:lnTo>
                      <a:lnTo>
                        <a:pt x="1394670" y="260102"/>
                      </a:lnTo>
                      <a:lnTo>
                        <a:pt x="1394670" y="269004"/>
                      </a:lnTo>
                      <a:lnTo>
                        <a:pt x="1270882" y="269004"/>
                      </a:lnTo>
                      <a:lnTo>
                        <a:pt x="1235484" y="270657"/>
                      </a:lnTo>
                      <a:lnTo>
                        <a:pt x="1180939" y="283871"/>
                      </a:lnTo>
                      <a:lnTo>
                        <a:pt x="1147427" y="310782"/>
                      </a:lnTo>
                      <a:lnTo>
                        <a:pt x="1130991" y="354353"/>
                      </a:lnTo>
                      <a:lnTo>
                        <a:pt x="1128935" y="382559"/>
                      </a:lnTo>
                      <a:lnTo>
                        <a:pt x="1130720" y="405761"/>
                      </a:lnTo>
                      <a:lnTo>
                        <a:pt x="1144997" y="443732"/>
                      </a:lnTo>
                      <a:lnTo>
                        <a:pt x="1173315" y="470197"/>
                      </a:lnTo>
                      <a:lnTo>
                        <a:pt x="1214158" y="483559"/>
                      </a:lnTo>
                      <a:lnTo>
                        <a:pt x="1239187" y="485229"/>
                      </a:lnTo>
                      <a:lnTo>
                        <a:pt x="1492063" y="485229"/>
                      </a:lnTo>
                      <a:lnTo>
                        <a:pt x="1492063" y="413613"/>
                      </a:lnTo>
                      <a:lnTo>
                        <a:pt x="1277478" y="413613"/>
                      </a:lnTo>
                      <a:lnTo>
                        <a:pt x="1263287" y="413146"/>
                      </a:lnTo>
                      <a:lnTo>
                        <a:pt x="1228838" y="395912"/>
                      </a:lnTo>
                      <a:lnTo>
                        <a:pt x="1226316" y="379933"/>
                      </a:lnTo>
                      <a:lnTo>
                        <a:pt x="1227099" y="369701"/>
                      </a:lnTo>
                      <a:lnTo>
                        <a:pt x="1256523" y="342225"/>
                      </a:lnTo>
                      <a:lnTo>
                        <a:pt x="1284419" y="339989"/>
                      </a:lnTo>
                      <a:lnTo>
                        <a:pt x="1492063" y="339989"/>
                      </a:lnTo>
                      <a:lnTo>
                        <a:pt x="1492063" y="262087"/>
                      </a:lnTo>
                      <a:lnTo>
                        <a:pt x="1482819" y="204198"/>
                      </a:lnTo>
                      <a:lnTo>
                        <a:pt x="1455079" y="162561"/>
                      </a:lnTo>
                      <a:lnTo>
                        <a:pt x="1409124" y="137447"/>
                      </a:lnTo>
                      <a:lnTo>
                        <a:pt x="1379395" y="131169"/>
                      </a:lnTo>
                      <a:lnTo>
                        <a:pt x="1345171" y="129076"/>
                      </a:lnTo>
                      <a:close/>
                    </a:path>
                    <a:path w="1492250" h="485775" extrusionOk="0">
                      <a:moveTo>
                        <a:pt x="1492063" y="339989"/>
                      </a:moveTo>
                      <a:lnTo>
                        <a:pt x="1395347" y="339989"/>
                      </a:lnTo>
                      <a:lnTo>
                        <a:pt x="1395347" y="413613"/>
                      </a:lnTo>
                      <a:lnTo>
                        <a:pt x="1492063" y="413613"/>
                      </a:lnTo>
                      <a:lnTo>
                        <a:pt x="1492063" y="339989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3"/>
                <p:cNvSpPr/>
                <p:nvPr/>
              </p:nvSpPr>
              <p:spPr>
                <a:xfrm>
                  <a:off x="10983599" y="876588"/>
                  <a:ext cx="825871" cy="15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90" h="273050" extrusionOk="0">
                      <a:moveTo>
                        <a:pt x="44876" y="4508"/>
                      </a:moveTo>
                      <a:lnTo>
                        <a:pt x="0" y="4508"/>
                      </a:lnTo>
                      <a:lnTo>
                        <a:pt x="0" y="268442"/>
                      </a:lnTo>
                      <a:lnTo>
                        <a:pt x="211934" y="268442"/>
                      </a:lnTo>
                      <a:lnTo>
                        <a:pt x="211934" y="237309"/>
                      </a:lnTo>
                      <a:lnTo>
                        <a:pt x="44876" y="237309"/>
                      </a:lnTo>
                      <a:lnTo>
                        <a:pt x="44876" y="4508"/>
                      </a:lnTo>
                      <a:close/>
                    </a:path>
                    <a:path w="1494790" h="273050" extrusionOk="0">
                      <a:moveTo>
                        <a:pt x="511567" y="4508"/>
                      </a:moveTo>
                      <a:lnTo>
                        <a:pt x="266308" y="4508"/>
                      </a:lnTo>
                      <a:lnTo>
                        <a:pt x="266308" y="268442"/>
                      </a:lnTo>
                      <a:lnTo>
                        <a:pt x="519425" y="268442"/>
                      </a:lnTo>
                      <a:lnTo>
                        <a:pt x="519425" y="237309"/>
                      </a:lnTo>
                      <a:lnTo>
                        <a:pt x="311184" y="237309"/>
                      </a:lnTo>
                      <a:lnTo>
                        <a:pt x="311184" y="147442"/>
                      </a:lnTo>
                      <a:lnTo>
                        <a:pt x="498845" y="147442"/>
                      </a:lnTo>
                      <a:lnTo>
                        <a:pt x="498845" y="116480"/>
                      </a:lnTo>
                      <a:lnTo>
                        <a:pt x="311184" y="116480"/>
                      </a:lnTo>
                      <a:lnTo>
                        <a:pt x="311184" y="35618"/>
                      </a:lnTo>
                      <a:lnTo>
                        <a:pt x="511567" y="35618"/>
                      </a:lnTo>
                      <a:lnTo>
                        <a:pt x="511567" y="4508"/>
                      </a:lnTo>
                      <a:close/>
                    </a:path>
                    <a:path w="1494790" h="273050" extrusionOk="0">
                      <a:moveTo>
                        <a:pt x="722790" y="4508"/>
                      </a:moveTo>
                      <a:lnTo>
                        <a:pt x="674449" y="4508"/>
                      </a:lnTo>
                      <a:lnTo>
                        <a:pt x="544192" y="268442"/>
                      </a:lnTo>
                      <a:lnTo>
                        <a:pt x="591844" y="268442"/>
                      </a:lnTo>
                      <a:lnTo>
                        <a:pt x="629103" y="188486"/>
                      </a:lnTo>
                      <a:lnTo>
                        <a:pt x="819553" y="188486"/>
                      </a:lnTo>
                      <a:lnTo>
                        <a:pt x="804596" y="160049"/>
                      </a:lnTo>
                      <a:lnTo>
                        <a:pt x="642043" y="160049"/>
                      </a:lnTo>
                      <a:lnTo>
                        <a:pt x="679302" y="82628"/>
                      </a:lnTo>
                      <a:lnTo>
                        <a:pt x="684863" y="70103"/>
                      </a:lnTo>
                      <a:lnTo>
                        <a:pt x="689761" y="57517"/>
                      </a:lnTo>
                      <a:lnTo>
                        <a:pt x="694001" y="44880"/>
                      </a:lnTo>
                      <a:lnTo>
                        <a:pt x="697587" y="32200"/>
                      </a:lnTo>
                      <a:lnTo>
                        <a:pt x="737354" y="32200"/>
                      </a:lnTo>
                      <a:lnTo>
                        <a:pt x="722790" y="4508"/>
                      </a:lnTo>
                      <a:close/>
                    </a:path>
                    <a:path w="1494790" h="273050" extrusionOk="0">
                      <a:moveTo>
                        <a:pt x="819553" y="188486"/>
                      </a:moveTo>
                      <a:lnTo>
                        <a:pt x="770901" y="188486"/>
                      </a:lnTo>
                      <a:lnTo>
                        <a:pt x="810477" y="268442"/>
                      </a:lnTo>
                      <a:lnTo>
                        <a:pt x="861605" y="268442"/>
                      </a:lnTo>
                      <a:lnTo>
                        <a:pt x="819553" y="188486"/>
                      </a:lnTo>
                      <a:close/>
                    </a:path>
                    <a:path w="1494790" h="273050" extrusionOk="0">
                      <a:moveTo>
                        <a:pt x="737354" y="32200"/>
                      </a:moveTo>
                      <a:lnTo>
                        <a:pt x="697587" y="32200"/>
                      </a:lnTo>
                      <a:lnTo>
                        <a:pt x="702038" y="43665"/>
                      </a:lnTo>
                      <a:lnTo>
                        <a:pt x="707529" y="56617"/>
                      </a:lnTo>
                      <a:lnTo>
                        <a:pt x="714063" y="71048"/>
                      </a:lnTo>
                      <a:lnTo>
                        <a:pt x="721643" y="86953"/>
                      </a:lnTo>
                      <a:lnTo>
                        <a:pt x="757044" y="160049"/>
                      </a:lnTo>
                      <a:lnTo>
                        <a:pt x="804596" y="160049"/>
                      </a:lnTo>
                      <a:lnTo>
                        <a:pt x="737354" y="32200"/>
                      </a:lnTo>
                      <a:close/>
                    </a:path>
                    <a:path w="1494790" h="273050" extrusionOk="0">
                      <a:moveTo>
                        <a:pt x="1014347" y="4508"/>
                      </a:moveTo>
                      <a:lnTo>
                        <a:pt x="897499" y="4508"/>
                      </a:lnTo>
                      <a:lnTo>
                        <a:pt x="897499" y="268442"/>
                      </a:lnTo>
                      <a:lnTo>
                        <a:pt x="1019888" y="268442"/>
                      </a:lnTo>
                      <a:lnTo>
                        <a:pt x="1034822" y="268163"/>
                      </a:lnTo>
                      <a:lnTo>
                        <a:pt x="1074366" y="263922"/>
                      </a:lnTo>
                      <a:lnTo>
                        <a:pt x="1114860" y="250696"/>
                      </a:lnTo>
                      <a:lnTo>
                        <a:pt x="1134559" y="237309"/>
                      </a:lnTo>
                      <a:lnTo>
                        <a:pt x="942364" y="237309"/>
                      </a:lnTo>
                      <a:lnTo>
                        <a:pt x="942364" y="35618"/>
                      </a:lnTo>
                      <a:lnTo>
                        <a:pt x="1135701" y="35618"/>
                      </a:lnTo>
                      <a:lnTo>
                        <a:pt x="1124438" y="27175"/>
                      </a:lnTo>
                      <a:lnTo>
                        <a:pt x="1088752" y="11424"/>
                      </a:lnTo>
                      <a:lnTo>
                        <a:pt x="1049196" y="5453"/>
                      </a:lnTo>
                      <a:lnTo>
                        <a:pt x="1032937" y="4744"/>
                      </a:lnTo>
                      <a:lnTo>
                        <a:pt x="1014347" y="4508"/>
                      </a:lnTo>
                      <a:close/>
                    </a:path>
                    <a:path w="1494790" h="273050" extrusionOk="0">
                      <a:moveTo>
                        <a:pt x="1135701" y="35618"/>
                      </a:moveTo>
                      <a:lnTo>
                        <a:pt x="1013625" y="35618"/>
                      </a:lnTo>
                      <a:lnTo>
                        <a:pt x="1032269" y="35963"/>
                      </a:lnTo>
                      <a:lnTo>
                        <a:pt x="1048162" y="36989"/>
                      </a:lnTo>
                      <a:lnTo>
                        <a:pt x="1094806" y="52273"/>
                      </a:lnTo>
                      <a:lnTo>
                        <a:pt x="1121797" y="83166"/>
                      </a:lnTo>
                      <a:lnTo>
                        <a:pt x="1131631" y="134479"/>
                      </a:lnTo>
                      <a:lnTo>
                        <a:pt x="1131074" y="148870"/>
                      </a:lnTo>
                      <a:lnTo>
                        <a:pt x="1117825" y="195301"/>
                      </a:lnTo>
                      <a:lnTo>
                        <a:pt x="1084568" y="226583"/>
                      </a:lnTo>
                      <a:lnTo>
                        <a:pt x="1044726" y="236090"/>
                      </a:lnTo>
                      <a:lnTo>
                        <a:pt x="1014783" y="237309"/>
                      </a:lnTo>
                      <a:lnTo>
                        <a:pt x="1134559" y="237309"/>
                      </a:lnTo>
                      <a:lnTo>
                        <a:pt x="1164037" y="199446"/>
                      </a:lnTo>
                      <a:lnTo>
                        <a:pt x="1177343" y="149632"/>
                      </a:lnTo>
                      <a:lnTo>
                        <a:pt x="1177907" y="135029"/>
                      </a:lnTo>
                      <a:lnTo>
                        <a:pt x="1177071" y="117876"/>
                      </a:lnTo>
                      <a:lnTo>
                        <a:pt x="1164600" y="72292"/>
                      </a:lnTo>
                      <a:lnTo>
                        <a:pt x="1137023" y="36609"/>
                      </a:lnTo>
                      <a:lnTo>
                        <a:pt x="1135701" y="35618"/>
                      </a:lnTo>
                      <a:close/>
                    </a:path>
                    <a:path w="1494790" h="273050" extrusionOk="0">
                      <a:moveTo>
                        <a:pt x="1266753" y="180777"/>
                      </a:moveTo>
                      <a:lnTo>
                        <a:pt x="1224400" y="183657"/>
                      </a:lnTo>
                      <a:lnTo>
                        <a:pt x="1225917" y="196543"/>
                      </a:lnTo>
                      <a:lnTo>
                        <a:pt x="1229526" y="208739"/>
                      </a:lnTo>
                      <a:lnTo>
                        <a:pt x="1252723" y="240899"/>
                      </a:lnTo>
                      <a:lnTo>
                        <a:pt x="1291829" y="262488"/>
                      </a:lnTo>
                      <a:lnTo>
                        <a:pt x="1346922" y="272306"/>
                      </a:lnTo>
                      <a:lnTo>
                        <a:pt x="1368997" y="272962"/>
                      </a:lnTo>
                      <a:lnTo>
                        <a:pt x="1386780" y="272306"/>
                      </a:lnTo>
                      <a:lnTo>
                        <a:pt x="1434373" y="262580"/>
                      </a:lnTo>
                      <a:lnTo>
                        <a:pt x="1470317" y="242406"/>
                      </a:lnTo>
                      <a:lnTo>
                        <a:pt x="1471084" y="241622"/>
                      </a:lnTo>
                      <a:lnTo>
                        <a:pt x="1366932" y="241622"/>
                      </a:lnTo>
                      <a:lnTo>
                        <a:pt x="1352828" y="241133"/>
                      </a:lnTo>
                      <a:lnTo>
                        <a:pt x="1314875" y="233798"/>
                      </a:lnTo>
                      <a:lnTo>
                        <a:pt x="1280736" y="213264"/>
                      </a:lnTo>
                      <a:lnTo>
                        <a:pt x="1268746" y="190235"/>
                      </a:lnTo>
                      <a:lnTo>
                        <a:pt x="1266753" y="180777"/>
                      </a:lnTo>
                      <a:close/>
                    </a:path>
                    <a:path w="1494790" h="273050" extrusionOk="0">
                      <a:moveTo>
                        <a:pt x="1356734" y="0"/>
                      </a:moveTo>
                      <a:lnTo>
                        <a:pt x="1308891" y="5057"/>
                      </a:lnTo>
                      <a:lnTo>
                        <a:pt x="1269867" y="20077"/>
                      </a:lnTo>
                      <a:lnTo>
                        <a:pt x="1241005" y="53397"/>
                      </a:lnTo>
                      <a:lnTo>
                        <a:pt x="1237363" y="72751"/>
                      </a:lnTo>
                      <a:lnTo>
                        <a:pt x="1238107" y="81614"/>
                      </a:lnTo>
                      <a:lnTo>
                        <a:pt x="1264281" y="119071"/>
                      </a:lnTo>
                      <a:lnTo>
                        <a:pt x="1311230" y="138168"/>
                      </a:lnTo>
                      <a:lnTo>
                        <a:pt x="1372261" y="150731"/>
                      </a:lnTo>
                      <a:lnTo>
                        <a:pt x="1389429" y="154231"/>
                      </a:lnTo>
                      <a:lnTo>
                        <a:pt x="1429635" y="166563"/>
                      </a:lnTo>
                      <a:lnTo>
                        <a:pt x="1451144" y="188486"/>
                      </a:lnTo>
                      <a:lnTo>
                        <a:pt x="1451144" y="204959"/>
                      </a:lnTo>
                      <a:lnTo>
                        <a:pt x="1421471" y="232434"/>
                      </a:lnTo>
                      <a:lnTo>
                        <a:pt x="1379391" y="241248"/>
                      </a:lnTo>
                      <a:lnTo>
                        <a:pt x="1366932" y="241622"/>
                      </a:lnTo>
                      <a:lnTo>
                        <a:pt x="1471084" y="241622"/>
                      </a:lnTo>
                      <a:lnTo>
                        <a:pt x="1493435" y="204286"/>
                      </a:lnTo>
                      <a:lnTo>
                        <a:pt x="1494403" y="193889"/>
                      </a:lnTo>
                      <a:lnTo>
                        <a:pt x="1493522" y="183576"/>
                      </a:lnTo>
                      <a:lnTo>
                        <a:pt x="1472267" y="148573"/>
                      </a:lnTo>
                      <a:lnTo>
                        <a:pt x="1436587" y="129443"/>
                      </a:lnTo>
                      <a:lnTo>
                        <a:pt x="1386692" y="117275"/>
                      </a:lnTo>
                      <a:lnTo>
                        <a:pt x="1361484" y="112614"/>
                      </a:lnTo>
                      <a:lnTo>
                        <a:pt x="1336729" y="107826"/>
                      </a:lnTo>
                      <a:lnTo>
                        <a:pt x="1293814" y="93813"/>
                      </a:lnTo>
                      <a:lnTo>
                        <a:pt x="1280622" y="70400"/>
                      </a:lnTo>
                      <a:lnTo>
                        <a:pt x="1281785" y="62503"/>
                      </a:lnTo>
                      <a:lnTo>
                        <a:pt x="1323408" y="33674"/>
                      </a:lnTo>
                      <a:lnTo>
                        <a:pt x="1358604" y="30766"/>
                      </a:lnTo>
                      <a:lnTo>
                        <a:pt x="1461102" y="30766"/>
                      </a:lnTo>
                      <a:lnTo>
                        <a:pt x="1458998" y="28647"/>
                      </a:lnTo>
                      <a:lnTo>
                        <a:pt x="1423257" y="9429"/>
                      </a:lnTo>
                      <a:lnTo>
                        <a:pt x="1375048" y="589"/>
                      </a:lnTo>
                      <a:lnTo>
                        <a:pt x="1356734" y="0"/>
                      </a:lnTo>
                      <a:close/>
                    </a:path>
                    <a:path w="1494790" h="273050" extrusionOk="0">
                      <a:moveTo>
                        <a:pt x="1461102" y="30766"/>
                      </a:moveTo>
                      <a:lnTo>
                        <a:pt x="1358604" y="30766"/>
                      </a:lnTo>
                      <a:lnTo>
                        <a:pt x="1376956" y="31568"/>
                      </a:lnTo>
                      <a:lnTo>
                        <a:pt x="1392919" y="33971"/>
                      </a:lnTo>
                      <a:lnTo>
                        <a:pt x="1433588" y="59406"/>
                      </a:lnTo>
                      <a:lnTo>
                        <a:pt x="1441198" y="81378"/>
                      </a:lnTo>
                      <a:lnTo>
                        <a:pt x="1484239" y="78831"/>
                      </a:lnTo>
                      <a:lnTo>
                        <a:pt x="1482761" y="67535"/>
                      </a:lnTo>
                      <a:lnTo>
                        <a:pt x="1479493" y="56843"/>
                      </a:lnTo>
                      <a:lnTo>
                        <a:pt x="1474431" y="46758"/>
                      </a:lnTo>
                      <a:lnTo>
                        <a:pt x="1467571" y="37282"/>
                      </a:lnTo>
                      <a:lnTo>
                        <a:pt x="1461102" y="3076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8" name="Google Shape;318;p3"/>
              <p:cNvSpPr/>
              <p:nvPr/>
            </p:nvSpPr>
            <p:spPr>
              <a:xfrm>
                <a:off x="7935060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10273841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0" name="Google Shape;320;p3"/>
              <p:cNvGrpSpPr/>
              <p:nvPr/>
            </p:nvGrpSpPr>
            <p:grpSpPr>
              <a:xfrm>
                <a:off x="6676223" y="232242"/>
                <a:ext cx="959888" cy="940585"/>
                <a:chOff x="715379" y="449977"/>
                <a:chExt cx="1736725" cy="1701800"/>
              </a:xfrm>
            </p:grpSpPr>
            <p:sp>
              <p:nvSpPr>
                <p:cNvPr id="321" name="Google Shape;321;p3"/>
                <p:cNvSpPr/>
                <p:nvPr/>
              </p:nvSpPr>
              <p:spPr>
                <a:xfrm>
                  <a:off x="715379" y="449977"/>
                  <a:ext cx="1736725" cy="17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725" h="1701800" extrusionOk="0">
                      <a:moveTo>
                        <a:pt x="1736426" y="0"/>
                      </a:moveTo>
                      <a:lnTo>
                        <a:pt x="0" y="0"/>
                      </a:lnTo>
                      <a:lnTo>
                        <a:pt x="0" y="1701450"/>
                      </a:lnTo>
                      <a:lnTo>
                        <a:pt x="1736426" y="1701450"/>
                      </a:lnTo>
                      <a:lnTo>
                        <a:pt x="1736426" y="0"/>
                      </a:lnTo>
                      <a:close/>
                    </a:path>
                  </a:pathLst>
                </a:custGeom>
                <a:solidFill>
                  <a:srgbClr val="BD171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" name="Google Shape;322;p3"/>
                <p:cNvSpPr/>
                <p:nvPr/>
              </p:nvSpPr>
              <p:spPr>
                <a:xfrm>
                  <a:off x="1235717" y="668052"/>
                  <a:ext cx="699135" cy="1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135" h="199390" extrusionOk="0">
                      <a:moveTo>
                        <a:pt x="455093" y="0"/>
                      </a:moveTo>
                      <a:lnTo>
                        <a:pt x="243732" y="0"/>
                      </a:lnTo>
                      <a:lnTo>
                        <a:pt x="243732" y="199178"/>
                      </a:lnTo>
                      <a:lnTo>
                        <a:pt x="455093" y="199178"/>
                      </a:lnTo>
                      <a:lnTo>
                        <a:pt x="455093" y="171199"/>
                      </a:lnTo>
                      <a:lnTo>
                        <a:pt x="299289" y="171199"/>
                      </a:lnTo>
                      <a:lnTo>
                        <a:pt x="299289" y="28047"/>
                      </a:lnTo>
                      <a:lnTo>
                        <a:pt x="455093" y="28047"/>
                      </a:lnTo>
                      <a:lnTo>
                        <a:pt x="455093" y="0"/>
                      </a:lnTo>
                      <a:close/>
                    </a:path>
                    <a:path w="699135" h="199390" extrusionOk="0">
                      <a:moveTo>
                        <a:pt x="455093" y="28047"/>
                      </a:moveTo>
                      <a:lnTo>
                        <a:pt x="349464" y="28047"/>
                      </a:lnTo>
                      <a:lnTo>
                        <a:pt x="375707" y="30988"/>
                      </a:lnTo>
                      <a:lnTo>
                        <a:pt x="388879" y="35959"/>
                      </a:lnTo>
                      <a:lnTo>
                        <a:pt x="392964" y="46553"/>
                      </a:lnTo>
                      <a:lnTo>
                        <a:pt x="392022" y="64827"/>
                      </a:lnTo>
                      <a:lnTo>
                        <a:pt x="391926" y="67325"/>
                      </a:lnTo>
                      <a:lnTo>
                        <a:pt x="391728" y="78528"/>
                      </a:lnTo>
                      <a:lnTo>
                        <a:pt x="389752" y="85572"/>
                      </a:lnTo>
                      <a:lnTo>
                        <a:pt x="384300" y="90183"/>
                      </a:lnTo>
                      <a:lnTo>
                        <a:pt x="373658" y="95052"/>
                      </a:lnTo>
                      <a:lnTo>
                        <a:pt x="392401" y="100211"/>
                      </a:lnTo>
                      <a:lnTo>
                        <a:pt x="401903" y="105657"/>
                      </a:lnTo>
                      <a:lnTo>
                        <a:pt x="405095" y="114742"/>
                      </a:lnTo>
                      <a:lnTo>
                        <a:pt x="404906" y="130819"/>
                      </a:lnTo>
                      <a:lnTo>
                        <a:pt x="404154" y="154241"/>
                      </a:lnTo>
                      <a:lnTo>
                        <a:pt x="398893" y="166255"/>
                      </a:lnTo>
                      <a:lnTo>
                        <a:pt x="384614" y="170645"/>
                      </a:lnTo>
                      <a:lnTo>
                        <a:pt x="356806" y="171199"/>
                      </a:lnTo>
                      <a:lnTo>
                        <a:pt x="455093" y="171199"/>
                      </a:lnTo>
                      <a:lnTo>
                        <a:pt x="455093" y="28047"/>
                      </a:lnTo>
                      <a:close/>
                    </a:path>
                    <a:path w="699135" h="199390" extrusionOk="0">
                      <a:moveTo>
                        <a:pt x="351678" y="109976"/>
                      </a:moveTo>
                      <a:lnTo>
                        <a:pt x="324732" y="109976"/>
                      </a:lnTo>
                      <a:lnTo>
                        <a:pt x="324732" y="149082"/>
                      </a:lnTo>
                      <a:lnTo>
                        <a:pt x="351678" y="149082"/>
                      </a:lnTo>
                      <a:lnTo>
                        <a:pt x="355887" y="148944"/>
                      </a:lnTo>
                      <a:lnTo>
                        <a:pt x="365146" y="147018"/>
                      </a:lnTo>
                      <a:lnTo>
                        <a:pt x="374405" y="141034"/>
                      </a:lnTo>
                      <a:lnTo>
                        <a:pt x="378613" y="128720"/>
                      </a:lnTo>
                      <a:lnTo>
                        <a:pt x="378302" y="125759"/>
                      </a:lnTo>
                      <a:lnTo>
                        <a:pt x="375539" y="119262"/>
                      </a:lnTo>
                      <a:lnTo>
                        <a:pt x="367579" y="112808"/>
                      </a:lnTo>
                      <a:lnTo>
                        <a:pt x="351678" y="109976"/>
                      </a:lnTo>
                      <a:close/>
                    </a:path>
                    <a:path w="699135" h="199390" extrusionOk="0">
                      <a:moveTo>
                        <a:pt x="345289" y="50336"/>
                      </a:moveTo>
                      <a:lnTo>
                        <a:pt x="324732" y="50336"/>
                      </a:lnTo>
                      <a:lnTo>
                        <a:pt x="324732" y="87366"/>
                      </a:lnTo>
                      <a:lnTo>
                        <a:pt x="342237" y="87366"/>
                      </a:lnTo>
                      <a:lnTo>
                        <a:pt x="345915" y="87007"/>
                      </a:lnTo>
                      <a:lnTo>
                        <a:pt x="354007" y="84740"/>
                      </a:lnTo>
                      <a:lnTo>
                        <a:pt x="362099" y="78776"/>
                      </a:lnTo>
                      <a:lnTo>
                        <a:pt x="365777" y="67325"/>
                      </a:lnTo>
                      <a:lnTo>
                        <a:pt x="365574" y="64827"/>
                      </a:lnTo>
                      <a:lnTo>
                        <a:pt x="363530" y="59248"/>
                      </a:lnTo>
                      <a:lnTo>
                        <a:pt x="357487" y="53460"/>
                      </a:lnTo>
                      <a:lnTo>
                        <a:pt x="345289" y="50336"/>
                      </a:lnTo>
                      <a:close/>
                    </a:path>
                    <a:path w="699135" h="199390" extrusionOk="0">
                      <a:moveTo>
                        <a:pt x="211360" y="0"/>
                      </a:moveTo>
                      <a:lnTo>
                        <a:pt x="0" y="0"/>
                      </a:lnTo>
                      <a:lnTo>
                        <a:pt x="0" y="199178"/>
                      </a:lnTo>
                      <a:lnTo>
                        <a:pt x="211360" y="199178"/>
                      </a:lnTo>
                      <a:lnTo>
                        <a:pt x="211360" y="171199"/>
                      </a:lnTo>
                      <a:lnTo>
                        <a:pt x="55556" y="171199"/>
                      </a:lnTo>
                      <a:lnTo>
                        <a:pt x="55556" y="28047"/>
                      </a:lnTo>
                      <a:lnTo>
                        <a:pt x="211360" y="28047"/>
                      </a:lnTo>
                      <a:lnTo>
                        <a:pt x="211360" y="0"/>
                      </a:lnTo>
                      <a:close/>
                    </a:path>
                    <a:path w="699135" h="199390" extrusionOk="0">
                      <a:moveTo>
                        <a:pt x="211360" y="28047"/>
                      </a:moveTo>
                      <a:lnTo>
                        <a:pt x="105731" y="28047"/>
                      </a:lnTo>
                      <a:lnTo>
                        <a:pt x="131967" y="30988"/>
                      </a:lnTo>
                      <a:lnTo>
                        <a:pt x="145137" y="35959"/>
                      </a:lnTo>
                      <a:lnTo>
                        <a:pt x="149224" y="46553"/>
                      </a:lnTo>
                      <a:lnTo>
                        <a:pt x="148289" y="64827"/>
                      </a:lnTo>
                      <a:lnTo>
                        <a:pt x="148193" y="67325"/>
                      </a:lnTo>
                      <a:lnTo>
                        <a:pt x="147989" y="78528"/>
                      </a:lnTo>
                      <a:lnTo>
                        <a:pt x="146012" y="85572"/>
                      </a:lnTo>
                      <a:lnTo>
                        <a:pt x="140565" y="90183"/>
                      </a:lnTo>
                      <a:lnTo>
                        <a:pt x="129936" y="95052"/>
                      </a:lnTo>
                      <a:lnTo>
                        <a:pt x="148666" y="100211"/>
                      </a:lnTo>
                      <a:lnTo>
                        <a:pt x="158163" y="105657"/>
                      </a:lnTo>
                      <a:lnTo>
                        <a:pt x="161356" y="114742"/>
                      </a:lnTo>
                      <a:lnTo>
                        <a:pt x="161173" y="130819"/>
                      </a:lnTo>
                      <a:lnTo>
                        <a:pt x="160421" y="154241"/>
                      </a:lnTo>
                      <a:lnTo>
                        <a:pt x="155162" y="166255"/>
                      </a:lnTo>
                      <a:lnTo>
                        <a:pt x="140886" y="170645"/>
                      </a:lnTo>
                      <a:lnTo>
                        <a:pt x="113085" y="171199"/>
                      </a:lnTo>
                      <a:lnTo>
                        <a:pt x="211360" y="171199"/>
                      </a:lnTo>
                      <a:lnTo>
                        <a:pt x="211360" y="28047"/>
                      </a:lnTo>
                      <a:close/>
                    </a:path>
                    <a:path w="699135" h="199390" extrusionOk="0">
                      <a:moveTo>
                        <a:pt x="107945" y="109976"/>
                      </a:moveTo>
                      <a:lnTo>
                        <a:pt x="80999" y="109976"/>
                      </a:lnTo>
                      <a:lnTo>
                        <a:pt x="80999" y="149082"/>
                      </a:lnTo>
                      <a:lnTo>
                        <a:pt x="107945" y="149082"/>
                      </a:lnTo>
                      <a:lnTo>
                        <a:pt x="112156" y="148944"/>
                      </a:lnTo>
                      <a:lnTo>
                        <a:pt x="121419" y="147018"/>
                      </a:lnTo>
                      <a:lnTo>
                        <a:pt x="130681" y="141034"/>
                      </a:lnTo>
                      <a:lnTo>
                        <a:pt x="134891" y="128720"/>
                      </a:lnTo>
                      <a:lnTo>
                        <a:pt x="134579" y="125769"/>
                      </a:lnTo>
                      <a:lnTo>
                        <a:pt x="131812" y="119268"/>
                      </a:lnTo>
                      <a:lnTo>
                        <a:pt x="123848" y="112810"/>
                      </a:lnTo>
                      <a:lnTo>
                        <a:pt x="107945" y="109976"/>
                      </a:lnTo>
                      <a:close/>
                    </a:path>
                    <a:path w="699135" h="199390" extrusionOk="0">
                      <a:moveTo>
                        <a:pt x="101556" y="50336"/>
                      </a:moveTo>
                      <a:lnTo>
                        <a:pt x="80999" y="50336"/>
                      </a:lnTo>
                      <a:lnTo>
                        <a:pt x="80999" y="87366"/>
                      </a:lnTo>
                      <a:lnTo>
                        <a:pt x="98504" y="87366"/>
                      </a:lnTo>
                      <a:lnTo>
                        <a:pt x="102182" y="87007"/>
                      </a:lnTo>
                      <a:lnTo>
                        <a:pt x="110274" y="84740"/>
                      </a:lnTo>
                      <a:lnTo>
                        <a:pt x="118366" y="78776"/>
                      </a:lnTo>
                      <a:lnTo>
                        <a:pt x="122044" y="67325"/>
                      </a:lnTo>
                      <a:lnTo>
                        <a:pt x="121841" y="64827"/>
                      </a:lnTo>
                      <a:lnTo>
                        <a:pt x="119797" y="59248"/>
                      </a:lnTo>
                      <a:lnTo>
                        <a:pt x="113754" y="53460"/>
                      </a:lnTo>
                      <a:lnTo>
                        <a:pt x="101556" y="50336"/>
                      </a:lnTo>
                      <a:close/>
                    </a:path>
                    <a:path w="699135" h="199390" extrusionOk="0">
                      <a:moveTo>
                        <a:pt x="698826" y="0"/>
                      </a:moveTo>
                      <a:lnTo>
                        <a:pt x="487465" y="0"/>
                      </a:lnTo>
                      <a:lnTo>
                        <a:pt x="487465" y="199178"/>
                      </a:lnTo>
                      <a:lnTo>
                        <a:pt x="698826" y="199178"/>
                      </a:lnTo>
                      <a:lnTo>
                        <a:pt x="698826" y="179918"/>
                      </a:lnTo>
                      <a:lnTo>
                        <a:pt x="612663" y="179918"/>
                      </a:lnTo>
                      <a:lnTo>
                        <a:pt x="592976" y="176840"/>
                      </a:lnTo>
                      <a:lnTo>
                        <a:pt x="538739" y="156024"/>
                      </a:lnTo>
                      <a:lnTo>
                        <a:pt x="519310" y="99594"/>
                      </a:lnTo>
                      <a:lnTo>
                        <a:pt x="519157" y="69175"/>
                      </a:lnTo>
                      <a:lnTo>
                        <a:pt x="524799" y="51800"/>
                      </a:lnTo>
                      <a:lnTo>
                        <a:pt x="541359" y="40957"/>
                      </a:lnTo>
                      <a:lnTo>
                        <a:pt x="573960" y="30135"/>
                      </a:lnTo>
                      <a:lnTo>
                        <a:pt x="583091" y="26846"/>
                      </a:lnTo>
                      <a:lnTo>
                        <a:pt x="590523" y="25416"/>
                      </a:lnTo>
                      <a:lnTo>
                        <a:pt x="698826" y="25416"/>
                      </a:lnTo>
                      <a:lnTo>
                        <a:pt x="698826" y="0"/>
                      </a:lnTo>
                      <a:close/>
                    </a:path>
                    <a:path w="699135" h="199390" extrusionOk="0">
                      <a:moveTo>
                        <a:pt x="698826" y="132425"/>
                      </a:moveTo>
                      <a:lnTo>
                        <a:pt x="657001" y="132425"/>
                      </a:lnTo>
                      <a:lnTo>
                        <a:pt x="657001" y="159819"/>
                      </a:lnTo>
                      <a:lnTo>
                        <a:pt x="631074" y="174430"/>
                      </a:lnTo>
                      <a:lnTo>
                        <a:pt x="612663" y="179918"/>
                      </a:lnTo>
                      <a:lnTo>
                        <a:pt x="698826" y="179918"/>
                      </a:lnTo>
                      <a:lnTo>
                        <a:pt x="698826" y="132425"/>
                      </a:lnTo>
                      <a:close/>
                    </a:path>
                    <a:path w="699135" h="199390" extrusionOk="0">
                      <a:moveTo>
                        <a:pt x="601388" y="48581"/>
                      </a:moveTo>
                      <a:lnTo>
                        <a:pt x="554514" y="54175"/>
                      </a:lnTo>
                      <a:lnTo>
                        <a:pt x="545763" y="99594"/>
                      </a:lnTo>
                      <a:lnTo>
                        <a:pt x="545615" y="127318"/>
                      </a:lnTo>
                      <a:lnTo>
                        <a:pt x="551292" y="141831"/>
                      </a:lnTo>
                      <a:lnTo>
                        <a:pt x="567947" y="147875"/>
                      </a:lnTo>
                      <a:lnTo>
                        <a:pt x="600734" y="150195"/>
                      </a:lnTo>
                      <a:lnTo>
                        <a:pt x="615054" y="151537"/>
                      </a:lnTo>
                      <a:lnTo>
                        <a:pt x="625689" y="150133"/>
                      </a:lnTo>
                      <a:lnTo>
                        <a:pt x="637913" y="144318"/>
                      </a:lnTo>
                      <a:lnTo>
                        <a:pt x="657001" y="132425"/>
                      </a:lnTo>
                      <a:lnTo>
                        <a:pt x="698826" y="132425"/>
                      </a:lnTo>
                      <a:lnTo>
                        <a:pt x="698826" y="64756"/>
                      </a:lnTo>
                      <a:lnTo>
                        <a:pt x="655694" y="64756"/>
                      </a:lnTo>
                      <a:lnTo>
                        <a:pt x="640327" y="55579"/>
                      </a:lnTo>
                      <a:lnTo>
                        <a:pt x="629547" y="50835"/>
                      </a:lnTo>
                      <a:lnTo>
                        <a:pt x="618265" y="49008"/>
                      </a:lnTo>
                      <a:lnTo>
                        <a:pt x="601388" y="48581"/>
                      </a:lnTo>
                      <a:close/>
                    </a:path>
                    <a:path w="699135" h="199390" extrusionOk="0">
                      <a:moveTo>
                        <a:pt x="698826" y="25416"/>
                      </a:moveTo>
                      <a:lnTo>
                        <a:pt x="590523" y="25416"/>
                      </a:lnTo>
                      <a:lnTo>
                        <a:pt x="600208" y="25545"/>
                      </a:lnTo>
                      <a:lnTo>
                        <a:pt x="616094" y="26934"/>
                      </a:lnTo>
                      <a:lnTo>
                        <a:pt x="625811" y="28009"/>
                      </a:lnTo>
                      <a:lnTo>
                        <a:pt x="633175" y="29553"/>
                      </a:lnTo>
                      <a:lnTo>
                        <a:pt x="641899" y="32632"/>
                      </a:lnTo>
                      <a:lnTo>
                        <a:pt x="655694" y="38314"/>
                      </a:lnTo>
                      <a:lnTo>
                        <a:pt x="655694" y="64756"/>
                      </a:lnTo>
                      <a:lnTo>
                        <a:pt x="698826" y="64756"/>
                      </a:lnTo>
                      <a:lnTo>
                        <a:pt x="698826" y="25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" name="Google Shape;323;p3"/>
                <p:cNvSpPr/>
                <p:nvPr/>
              </p:nvSpPr>
              <p:spPr>
                <a:xfrm>
                  <a:off x="1140755" y="943620"/>
                  <a:ext cx="186300" cy="221100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" name="Google Shape;324;p3"/>
                <p:cNvSpPr/>
                <p:nvPr/>
              </p:nvSpPr>
              <p:spPr>
                <a:xfrm>
                  <a:off x="1378267" y="943622"/>
                  <a:ext cx="468630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" h="221615" extrusionOk="0">
                      <a:moveTo>
                        <a:pt x="153797" y="187972"/>
                      </a:moveTo>
                      <a:lnTo>
                        <a:pt x="39293" y="187972"/>
                      </a:lnTo>
                      <a:lnTo>
                        <a:pt x="39293" y="123202"/>
                      </a:lnTo>
                      <a:lnTo>
                        <a:pt x="136156" y="123202"/>
                      </a:lnTo>
                      <a:lnTo>
                        <a:pt x="136156" y="90182"/>
                      </a:lnTo>
                      <a:lnTo>
                        <a:pt x="39293" y="90182"/>
                      </a:lnTo>
                      <a:lnTo>
                        <a:pt x="39293" y="33032"/>
                      </a:lnTo>
                      <a:lnTo>
                        <a:pt x="147916" y="33032"/>
                      </a:lnTo>
                      <a:lnTo>
                        <a:pt x="147916" y="12"/>
                      </a:lnTo>
                      <a:lnTo>
                        <a:pt x="0" y="12"/>
                      </a:lnTo>
                      <a:lnTo>
                        <a:pt x="0" y="33032"/>
                      </a:lnTo>
                      <a:lnTo>
                        <a:pt x="0" y="90182"/>
                      </a:lnTo>
                      <a:lnTo>
                        <a:pt x="0" y="123202"/>
                      </a:lnTo>
                      <a:lnTo>
                        <a:pt x="0" y="187972"/>
                      </a:lnTo>
                      <a:lnTo>
                        <a:pt x="0" y="220992"/>
                      </a:lnTo>
                      <a:lnTo>
                        <a:pt x="153797" y="220992"/>
                      </a:lnTo>
                      <a:lnTo>
                        <a:pt x="153797" y="187972"/>
                      </a:lnTo>
                      <a:close/>
                    </a:path>
                    <a:path w="468630" h="221615" extrusionOk="0">
                      <a:moveTo>
                        <a:pt x="468617" y="0"/>
                      </a:moveTo>
                      <a:lnTo>
                        <a:pt x="427151" y="0"/>
                      </a:lnTo>
                      <a:lnTo>
                        <a:pt x="422605" y="22288"/>
                      </a:lnTo>
                      <a:lnTo>
                        <a:pt x="408266" y="89128"/>
                      </a:lnTo>
                      <a:lnTo>
                        <a:pt x="398056" y="133286"/>
                      </a:lnTo>
                      <a:lnTo>
                        <a:pt x="387235" y="176682"/>
                      </a:lnTo>
                      <a:lnTo>
                        <a:pt x="375932" y="134912"/>
                      </a:lnTo>
                      <a:lnTo>
                        <a:pt x="359575" y="72237"/>
                      </a:lnTo>
                      <a:lnTo>
                        <a:pt x="343903" y="9283"/>
                      </a:lnTo>
                      <a:lnTo>
                        <a:pt x="305219" y="9283"/>
                      </a:lnTo>
                      <a:lnTo>
                        <a:pt x="294779" y="51676"/>
                      </a:lnTo>
                      <a:lnTo>
                        <a:pt x="278396" y="115277"/>
                      </a:lnTo>
                      <a:lnTo>
                        <a:pt x="261302" y="179158"/>
                      </a:lnTo>
                      <a:lnTo>
                        <a:pt x="250380" y="135369"/>
                      </a:lnTo>
                      <a:lnTo>
                        <a:pt x="239941" y="90678"/>
                      </a:lnTo>
                      <a:lnTo>
                        <a:pt x="235038" y="67945"/>
                      </a:lnTo>
                      <a:lnTo>
                        <a:pt x="221056" y="0"/>
                      </a:lnTo>
                      <a:lnTo>
                        <a:pt x="178663" y="0"/>
                      </a:lnTo>
                      <a:lnTo>
                        <a:pt x="192354" y="56083"/>
                      </a:lnTo>
                      <a:lnTo>
                        <a:pt x="206819" y="111696"/>
                      </a:lnTo>
                      <a:lnTo>
                        <a:pt x="222059" y="166789"/>
                      </a:lnTo>
                      <a:lnTo>
                        <a:pt x="238086" y="221259"/>
                      </a:lnTo>
                      <a:lnTo>
                        <a:pt x="279552" y="221259"/>
                      </a:lnTo>
                      <a:lnTo>
                        <a:pt x="290842" y="181559"/>
                      </a:lnTo>
                      <a:lnTo>
                        <a:pt x="323469" y="61887"/>
                      </a:lnTo>
                      <a:lnTo>
                        <a:pt x="339610" y="121767"/>
                      </a:lnTo>
                      <a:lnTo>
                        <a:pt x="367741" y="221259"/>
                      </a:lnTo>
                      <a:lnTo>
                        <a:pt x="409206" y="221259"/>
                      </a:lnTo>
                      <a:lnTo>
                        <a:pt x="424980" y="166789"/>
                      </a:lnTo>
                      <a:lnTo>
                        <a:pt x="440143" y="111696"/>
                      </a:lnTo>
                      <a:lnTo>
                        <a:pt x="454685" y="56083"/>
                      </a:lnTo>
                      <a:lnTo>
                        <a:pt x="4686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" name="Google Shape;325;p3"/>
                <p:cNvSpPr/>
                <p:nvPr/>
              </p:nvSpPr>
              <p:spPr>
                <a:xfrm>
                  <a:off x="1868016" y="938963"/>
                  <a:ext cx="158400" cy="2304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3"/>
                <p:cNvSpPr/>
                <p:nvPr/>
              </p:nvSpPr>
              <p:spPr>
                <a:xfrm>
                  <a:off x="1127648" y="1548271"/>
                  <a:ext cx="262255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55" h="173355" extrusionOk="0">
                      <a:moveTo>
                        <a:pt x="262029" y="0"/>
                      </a:moveTo>
                      <a:lnTo>
                        <a:pt x="237607" y="0"/>
                      </a:lnTo>
                      <a:lnTo>
                        <a:pt x="190792" y="118293"/>
                      </a:lnTo>
                      <a:lnTo>
                        <a:pt x="142956" y="0"/>
                      </a:lnTo>
                      <a:lnTo>
                        <a:pt x="119566" y="0"/>
                      </a:lnTo>
                      <a:lnTo>
                        <a:pt x="71994" y="118293"/>
                      </a:lnTo>
                      <a:lnTo>
                        <a:pt x="24674" y="0"/>
                      </a:lnTo>
                      <a:lnTo>
                        <a:pt x="0" y="0"/>
                      </a:lnTo>
                      <a:lnTo>
                        <a:pt x="69470" y="173160"/>
                      </a:lnTo>
                      <a:lnTo>
                        <a:pt x="74254" y="173160"/>
                      </a:lnTo>
                      <a:lnTo>
                        <a:pt x="131141" y="32727"/>
                      </a:lnTo>
                      <a:lnTo>
                        <a:pt x="187511" y="173160"/>
                      </a:lnTo>
                      <a:lnTo>
                        <a:pt x="192295" y="173160"/>
                      </a:lnTo>
                      <a:lnTo>
                        <a:pt x="2620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3"/>
                <p:cNvSpPr/>
                <p:nvPr/>
              </p:nvSpPr>
              <p:spPr>
                <a:xfrm>
                  <a:off x="1391221" y="1546008"/>
                  <a:ext cx="184500" cy="1761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3"/>
                <p:cNvSpPr/>
                <p:nvPr/>
              </p:nvSpPr>
              <p:spPr>
                <a:xfrm>
                  <a:off x="1606425" y="1547918"/>
                  <a:ext cx="253500" cy="1719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3"/>
                <p:cNvSpPr/>
                <p:nvPr/>
              </p:nvSpPr>
              <p:spPr>
                <a:xfrm>
                  <a:off x="1881483" y="1548260"/>
                  <a:ext cx="158100" cy="1716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3"/>
                <p:cNvSpPr/>
                <p:nvPr/>
              </p:nvSpPr>
              <p:spPr>
                <a:xfrm>
                  <a:off x="1150931" y="1763974"/>
                  <a:ext cx="97200" cy="1761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3"/>
                <p:cNvSpPr/>
                <p:nvPr/>
              </p:nvSpPr>
              <p:spPr>
                <a:xfrm>
                  <a:off x="1275003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69" y="148590"/>
                      </a:moveTo>
                      <a:lnTo>
                        <a:pt x="24676" y="148590"/>
                      </a:lnTo>
                      <a:lnTo>
                        <a:pt x="24676" y="95250"/>
                      </a:lnTo>
                      <a:lnTo>
                        <a:pt x="94881" y="95250"/>
                      </a:lnTo>
                      <a:lnTo>
                        <a:pt x="94881" y="73660"/>
                      </a:lnTo>
                      <a:lnTo>
                        <a:pt x="24676" y="73660"/>
                      </a:lnTo>
                      <a:lnTo>
                        <a:pt x="24676" y="21590"/>
                      </a:lnTo>
                      <a:lnTo>
                        <a:pt x="97409" y="21590"/>
                      </a:lnTo>
                      <a:lnTo>
                        <a:pt x="97409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69" y="171450"/>
                      </a:lnTo>
                      <a:lnTo>
                        <a:pt x="99669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3"/>
                <p:cNvSpPr/>
                <p:nvPr/>
              </p:nvSpPr>
              <p:spPr>
                <a:xfrm>
                  <a:off x="1401364" y="1766237"/>
                  <a:ext cx="264600" cy="1731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3"/>
                <p:cNvSpPr/>
                <p:nvPr/>
              </p:nvSpPr>
              <p:spPr>
                <a:xfrm>
                  <a:off x="1685046" y="1766217"/>
                  <a:ext cx="24764" cy="17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4" h="172085" extrusionOk="0">
                      <a:moveTo>
                        <a:pt x="24674" y="0"/>
                      </a:moveTo>
                      <a:lnTo>
                        <a:pt x="0" y="0"/>
                      </a:lnTo>
                      <a:lnTo>
                        <a:pt x="0" y="171669"/>
                      </a:lnTo>
                      <a:lnTo>
                        <a:pt x="24674" y="171669"/>
                      </a:lnTo>
                      <a:lnTo>
                        <a:pt x="246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" name="Google Shape;334;p3"/>
                <p:cNvSpPr/>
                <p:nvPr/>
              </p:nvSpPr>
              <p:spPr>
                <a:xfrm>
                  <a:off x="1740921" y="1763977"/>
                  <a:ext cx="154800" cy="176100"/>
                </a:xfrm>
                <a:prstGeom prst="rect">
                  <a:avLst/>
                </a:prstGeom>
                <a:blipFill rotWithShape="1">
                  <a:blip r:embed="rId11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" name="Google Shape;335;p3"/>
                <p:cNvSpPr/>
                <p:nvPr/>
              </p:nvSpPr>
              <p:spPr>
                <a:xfrm>
                  <a:off x="1925904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56" y="148590"/>
                      </a:moveTo>
                      <a:lnTo>
                        <a:pt x="24663" y="148590"/>
                      </a:lnTo>
                      <a:lnTo>
                        <a:pt x="24663" y="95250"/>
                      </a:lnTo>
                      <a:lnTo>
                        <a:pt x="94869" y="95250"/>
                      </a:lnTo>
                      <a:lnTo>
                        <a:pt x="94869" y="73660"/>
                      </a:lnTo>
                      <a:lnTo>
                        <a:pt x="24663" y="73660"/>
                      </a:lnTo>
                      <a:lnTo>
                        <a:pt x="24663" y="21590"/>
                      </a:lnTo>
                      <a:lnTo>
                        <a:pt x="97396" y="21590"/>
                      </a:lnTo>
                      <a:lnTo>
                        <a:pt x="97396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56" y="171450"/>
                      </a:lnTo>
                      <a:lnTo>
                        <a:pt x="99656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3"/>
                <p:cNvSpPr/>
                <p:nvPr/>
              </p:nvSpPr>
              <p:spPr>
                <a:xfrm>
                  <a:off x="1127648" y="1347109"/>
                  <a:ext cx="9124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94" h="120000" extrusionOk="0">
                      <a:moveTo>
                        <a:pt x="0" y="0"/>
                      </a:moveTo>
                      <a:lnTo>
                        <a:pt x="911896" y="0"/>
                      </a:lnTo>
                    </a:path>
                  </a:pathLst>
                </a:custGeom>
                <a:noFill/>
                <a:ln w="134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37" name="Google Shape;337;p3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8100690" y="439353"/>
                <a:ext cx="2024416" cy="6133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38" name="Google Shape;338;p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84645" y="784985"/>
              <a:ext cx="2771396" cy="178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9" name="Google Shape;339;p3"/>
          <p:cNvPicPr preferRelativeResize="0"/>
          <p:nvPr/>
        </p:nvPicPr>
        <p:blipFill rotWithShape="1">
          <a:blip r:embed="rId14">
            <a:alphaModFix/>
          </a:blip>
          <a:srcRect l="49898" t="29329" r="27005" b="30305"/>
          <a:stretch/>
        </p:blipFill>
        <p:spPr>
          <a:xfrm rot="-5400000">
            <a:off x="8335798" y="4351617"/>
            <a:ext cx="475947" cy="1175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Google Shape;340;p3"/>
          <p:cNvCxnSpPr/>
          <p:nvPr/>
        </p:nvCxnSpPr>
        <p:spPr>
          <a:xfrm>
            <a:off x="4736433" y="2204360"/>
            <a:ext cx="589500" cy="0"/>
          </a:xfrm>
          <a:prstGeom prst="straightConnector1">
            <a:avLst/>
          </a:prstGeom>
          <a:noFill/>
          <a:ln w="127000" cap="flat" cmpd="sng">
            <a:solidFill>
              <a:srgbClr val="A7262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"/>
          <p:cNvSpPr txBox="1"/>
          <p:nvPr/>
        </p:nvSpPr>
        <p:spPr>
          <a:xfrm>
            <a:off x="84300" y="0"/>
            <a:ext cx="9159300" cy="7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GB" sz="43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Introduction to Fake News </a:t>
            </a:r>
            <a:endParaRPr sz="4300" b="0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4"/>
          <p:cNvPicPr preferRelativeResize="0"/>
          <p:nvPr/>
        </p:nvPicPr>
        <p:blipFill rotWithShape="1">
          <a:blip r:embed="rId3">
            <a:alphaModFix/>
          </a:blip>
          <a:srcRect l="49898" t="29329" r="27005" b="30305"/>
          <a:stretch/>
        </p:blipFill>
        <p:spPr>
          <a:xfrm rot="-5400000">
            <a:off x="8335798" y="4351617"/>
            <a:ext cx="475947" cy="117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" descr="BBC-logo - Business In The Community"/>
          <p:cNvPicPr preferRelativeResize="0"/>
          <p:nvPr/>
        </p:nvPicPr>
        <p:blipFill rotWithShape="1">
          <a:blip r:embed="rId4">
            <a:alphaModFix/>
          </a:blip>
          <a:srcRect l="19681" t="38423" r="19833" b="36969"/>
          <a:stretch/>
        </p:blipFill>
        <p:spPr>
          <a:xfrm>
            <a:off x="7704630" y="4224809"/>
            <a:ext cx="818884" cy="245528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"/>
          <p:cNvSpPr txBox="1"/>
          <p:nvPr/>
        </p:nvSpPr>
        <p:spPr>
          <a:xfrm>
            <a:off x="2225756" y="4331331"/>
            <a:ext cx="4461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Video Link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107" y="867675"/>
            <a:ext cx="8616210" cy="3204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"/>
          <p:cNvSpPr txBox="1"/>
          <p:nvPr/>
        </p:nvSpPr>
        <p:spPr>
          <a:xfrm>
            <a:off x="1075013" y="378728"/>
            <a:ext cx="7122150" cy="8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makes it? </a:t>
            </a:r>
            <a:r>
              <a:rPr lang="en-GB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shares it? – And why? </a:t>
            </a:r>
            <a:endParaRPr sz="2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5" descr="BBC-logo - Business In The Community"/>
          <p:cNvPicPr preferRelativeResize="0"/>
          <p:nvPr/>
        </p:nvPicPr>
        <p:blipFill rotWithShape="1">
          <a:blip r:embed="rId4">
            <a:alphaModFix/>
          </a:blip>
          <a:srcRect l="19681" t="38423" r="19833" b="36969"/>
          <a:stretch/>
        </p:blipFill>
        <p:spPr>
          <a:xfrm>
            <a:off x="6969844" y="4455752"/>
            <a:ext cx="818884" cy="24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"/>
          <p:cNvPicPr preferRelativeResize="0"/>
          <p:nvPr/>
        </p:nvPicPr>
        <p:blipFill rotWithShape="1">
          <a:blip r:embed="rId5">
            <a:alphaModFix/>
          </a:blip>
          <a:srcRect l="49898" t="29329" r="27004" b="30302"/>
          <a:stretch/>
        </p:blipFill>
        <p:spPr>
          <a:xfrm rot="-5400000">
            <a:off x="8335799" y="4351616"/>
            <a:ext cx="475947" cy="117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Fake News Generator: Who starts viral misinformation?  - BBC News">
            <a:hlinkClick r:id="" action="ppaction://media"/>
            <a:extLst>
              <a:ext uri="{FF2B5EF4-FFF2-40B4-BE49-F238E27FC236}">
                <a16:creationId xmlns:a16="http://schemas.microsoft.com/office/drawing/2014/main" id="{E6A45583-B5B5-41CF-A662-E0B06CA820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33340" y="1854200"/>
            <a:ext cx="3708660" cy="2095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"/>
          <p:cNvSpPr/>
          <p:nvPr/>
        </p:nvSpPr>
        <p:spPr>
          <a:xfrm>
            <a:off x="382000" y="-504615"/>
            <a:ext cx="380925" cy="360000"/>
          </a:xfrm>
          <a:prstGeom prst="sun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6"/>
          <p:cNvPicPr preferRelativeResize="0"/>
          <p:nvPr/>
        </p:nvPicPr>
        <p:blipFill rotWithShape="1">
          <a:blip r:embed="rId3">
            <a:alphaModFix/>
          </a:blip>
          <a:srcRect l="20711" r="20206"/>
          <a:stretch/>
        </p:blipFill>
        <p:spPr>
          <a:xfrm>
            <a:off x="2409891" y="805309"/>
            <a:ext cx="4238492" cy="420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6"/>
          <p:cNvSpPr txBox="1"/>
          <p:nvPr/>
        </p:nvSpPr>
        <p:spPr>
          <a:xfrm>
            <a:off x="2652621" y="955648"/>
            <a:ext cx="1658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REAL</a:t>
            </a:r>
            <a:endParaRPr sz="1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"/>
          <p:cNvSpPr txBox="1"/>
          <p:nvPr/>
        </p:nvSpPr>
        <p:spPr>
          <a:xfrm>
            <a:off x="2602682" y="1364551"/>
            <a:ext cx="1822871" cy="80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it real?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6"/>
          <p:cNvSpPr txBox="1"/>
          <p:nvPr/>
        </p:nvSpPr>
        <p:spPr>
          <a:xfrm>
            <a:off x="2618582" y="4419135"/>
            <a:ext cx="1720377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ADD IT ALL UP</a:t>
            </a:r>
            <a:endParaRPr sz="1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6"/>
          <p:cNvSpPr txBox="1"/>
          <p:nvPr/>
        </p:nvSpPr>
        <p:spPr>
          <a:xfrm>
            <a:off x="2652621" y="3090485"/>
            <a:ext cx="1356075" cy="1344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Ask around, use your knowledge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6"/>
          <p:cNvSpPr txBox="1"/>
          <p:nvPr/>
        </p:nvSpPr>
        <p:spPr>
          <a:xfrm>
            <a:off x="4829210" y="955648"/>
            <a:ext cx="1658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  <a:endParaRPr sz="18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6"/>
          <p:cNvSpPr txBox="1"/>
          <p:nvPr/>
        </p:nvSpPr>
        <p:spPr>
          <a:xfrm>
            <a:off x="5064779" y="1436335"/>
            <a:ext cx="1258243" cy="974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What is the source? 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6"/>
          <p:cNvSpPr txBox="1"/>
          <p:nvPr/>
        </p:nvSpPr>
        <p:spPr>
          <a:xfrm>
            <a:off x="4664321" y="4419130"/>
            <a:ext cx="1766472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LOOK AROUND</a:t>
            </a:r>
            <a:endParaRPr sz="1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6"/>
          <p:cNvSpPr txBox="1"/>
          <p:nvPr/>
        </p:nvSpPr>
        <p:spPr>
          <a:xfrm>
            <a:off x="4526984" y="3484255"/>
            <a:ext cx="1984141" cy="112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Any other sources carrying the story?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6"/>
          <p:cNvSpPr txBox="1"/>
          <p:nvPr/>
        </p:nvSpPr>
        <p:spPr>
          <a:xfrm>
            <a:off x="2495616" y="186660"/>
            <a:ext cx="4152767" cy="59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GB" sz="35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REAL </a:t>
            </a:r>
            <a:r>
              <a:rPr lang="en-GB" sz="35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Checks</a:t>
            </a:r>
            <a:endParaRPr sz="35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6"/>
          <p:cNvPicPr preferRelativeResize="0"/>
          <p:nvPr/>
        </p:nvPicPr>
        <p:blipFill rotWithShape="1">
          <a:blip r:embed="rId4">
            <a:alphaModFix/>
          </a:blip>
          <a:srcRect l="49898" t="29329" r="27005" b="30305"/>
          <a:stretch/>
        </p:blipFill>
        <p:spPr>
          <a:xfrm rot="-5400000">
            <a:off x="8335798" y="4351617"/>
            <a:ext cx="475947" cy="117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6" descr="BBC-logo - Business In The Community"/>
          <p:cNvPicPr preferRelativeResize="0"/>
          <p:nvPr/>
        </p:nvPicPr>
        <p:blipFill rotWithShape="1">
          <a:blip r:embed="rId5">
            <a:alphaModFix/>
          </a:blip>
          <a:srcRect l="19681" t="38423" r="19833" b="36969"/>
          <a:stretch/>
        </p:blipFill>
        <p:spPr>
          <a:xfrm>
            <a:off x="7075980" y="4224809"/>
            <a:ext cx="818884" cy="24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"/>
          <p:cNvSpPr txBox="1"/>
          <p:nvPr/>
        </p:nvSpPr>
        <p:spPr>
          <a:xfrm>
            <a:off x="1491016" y="1272433"/>
            <a:ext cx="5766300" cy="337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-"/>
            </a:pPr>
            <a:r>
              <a:rPr lang="en-GB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Real: </a:t>
            </a:r>
            <a:r>
              <a:rPr lang="en-GB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“Is this real?”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095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-"/>
            </a:pPr>
            <a:r>
              <a:rPr lang="en-GB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Evidence: </a:t>
            </a:r>
            <a:r>
              <a:rPr lang="en-GB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the source, author, publication, web address, date &amp; time, pictures, text, names (5Ws, 1H)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095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-"/>
            </a:pPr>
            <a:r>
              <a:rPr lang="en-GB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it all up: </a:t>
            </a:r>
            <a:r>
              <a:rPr lang="en-GB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it add up with what you knew or can find out ?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0955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2700"/>
              <a:buFont typeface="Arial"/>
              <a:buChar char="-"/>
            </a:pPr>
            <a:r>
              <a:rPr lang="en-GB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around: </a:t>
            </a:r>
            <a:r>
              <a:rPr lang="en-GB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other sources to see if they are carrying the story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7"/>
          <p:cNvSpPr txBox="1"/>
          <p:nvPr/>
        </p:nvSpPr>
        <p:spPr>
          <a:xfrm>
            <a:off x="1491016" y="378723"/>
            <a:ext cx="7067700" cy="56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REAL Checks – Four Steps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7"/>
          <p:cNvPicPr preferRelativeResize="0"/>
          <p:nvPr/>
        </p:nvPicPr>
        <p:blipFill rotWithShape="1">
          <a:blip r:embed="rId3">
            <a:alphaModFix/>
          </a:blip>
          <a:srcRect l="49898" t="29329" r="27005" b="30305"/>
          <a:stretch/>
        </p:blipFill>
        <p:spPr>
          <a:xfrm rot="-5400000">
            <a:off x="8335798" y="4351617"/>
            <a:ext cx="475947" cy="1175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5" name="Google Shape;385;p7"/>
          <p:cNvCxnSpPr/>
          <p:nvPr/>
        </p:nvCxnSpPr>
        <p:spPr>
          <a:xfrm>
            <a:off x="1603613" y="944383"/>
            <a:ext cx="589500" cy="0"/>
          </a:xfrm>
          <a:prstGeom prst="straightConnector1">
            <a:avLst/>
          </a:prstGeom>
          <a:noFill/>
          <a:ln w="127000" cap="flat" cmpd="sng">
            <a:solidFill>
              <a:srgbClr val="A7262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6" name="Google Shape;386;p7" descr="BBC-logo - Business In The Community"/>
          <p:cNvPicPr preferRelativeResize="0"/>
          <p:nvPr/>
        </p:nvPicPr>
        <p:blipFill rotWithShape="1">
          <a:blip r:embed="rId4">
            <a:alphaModFix/>
          </a:blip>
          <a:srcRect l="19681" t="38423" r="19833" b="36968"/>
          <a:stretch/>
        </p:blipFill>
        <p:spPr>
          <a:xfrm>
            <a:off x="7761780" y="4224809"/>
            <a:ext cx="818884" cy="24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8"/>
          <p:cNvSpPr txBox="1"/>
          <p:nvPr/>
        </p:nvSpPr>
        <p:spPr>
          <a:xfrm>
            <a:off x="6492245" y="1250743"/>
            <a:ext cx="2177700" cy="28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BBC Video: The REAL check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8"/>
          <p:cNvPicPr preferRelativeResize="0"/>
          <p:nvPr/>
        </p:nvPicPr>
        <p:blipFill rotWithShape="1">
          <a:blip r:embed="rId3">
            <a:alphaModFix/>
          </a:blip>
          <a:srcRect l="49898" t="29329" r="27005" b="30305"/>
          <a:stretch/>
        </p:blipFill>
        <p:spPr>
          <a:xfrm rot="-5400000">
            <a:off x="8335798" y="4351617"/>
            <a:ext cx="475947" cy="1175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8"/>
          <p:cNvCxnSpPr/>
          <p:nvPr/>
        </p:nvCxnSpPr>
        <p:spPr>
          <a:xfrm>
            <a:off x="6712625" y="3987485"/>
            <a:ext cx="589500" cy="0"/>
          </a:xfrm>
          <a:prstGeom prst="straightConnector1">
            <a:avLst/>
          </a:prstGeom>
          <a:noFill/>
          <a:ln w="127000" cap="flat" cmpd="sng">
            <a:solidFill>
              <a:srgbClr val="A7262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4" name="Google Shape;394;p8" descr="BBC-logo - Business In The Community"/>
          <p:cNvPicPr preferRelativeResize="0"/>
          <p:nvPr/>
        </p:nvPicPr>
        <p:blipFill rotWithShape="1">
          <a:blip r:embed="rId4">
            <a:alphaModFix/>
          </a:blip>
          <a:srcRect l="19681" t="38423" r="19833" b="36969"/>
          <a:stretch/>
        </p:blipFill>
        <p:spPr>
          <a:xfrm>
            <a:off x="7018830" y="4224809"/>
            <a:ext cx="818884" cy="245528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8"/>
          <p:cNvSpPr txBox="1"/>
          <p:nvPr/>
        </p:nvSpPr>
        <p:spPr>
          <a:xfrm>
            <a:off x="1839994" y="4634194"/>
            <a:ext cx="3313575" cy="34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Video Link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1375" y="952875"/>
            <a:ext cx="6187447" cy="3428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"/>
          <p:cNvSpPr/>
          <p:nvPr/>
        </p:nvSpPr>
        <p:spPr>
          <a:xfrm>
            <a:off x="1218023" y="4321544"/>
            <a:ext cx="7530188" cy="6074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1700" tIns="30850" rIns="61700" bIns="30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9"/>
          <p:cNvSpPr txBox="1"/>
          <p:nvPr/>
        </p:nvSpPr>
        <p:spPr>
          <a:xfrm>
            <a:off x="2772335" y="4470755"/>
            <a:ext cx="5422184" cy="31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have I been sent it? Why has it been written?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9"/>
          <p:cNvSpPr txBox="1"/>
          <p:nvPr/>
        </p:nvSpPr>
        <p:spPr>
          <a:xfrm>
            <a:off x="2778149" y="3773491"/>
            <a:ext cx="5005409" cy="55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does it want me to feel or think? How does the author know?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9"/>
          <p:cNvSpPr txBox="1"/>
          <p:nvPr/>
        </p:nvSpPr>
        <p:spPr>
          <a:xfrm>
            <a:off x="2778149" y="3114104"/>
            <a:ext cx="5738613" cy="55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did this happen? When was it written? When was the photo taken? When did I receive it?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9"/>
          <p:cNvSpPr/>
          <p:nvPr/>
        </p:nvSpPr>
        <p:spPr>
          <a:xfrm>
            <a:off x="1225810" y="2080087"/>
            <a:ext cx="7530188" cy="6074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1700" tIns="30850" rIns="61700" bIns="30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9"/>
          <p:cNvSpPr txBox="1"/>
          <p:nvPr/>
        </p:nvSpPr>
        <p:spPr>
          <a:xfrm>
            <a:off x="2788824" y="2454023"/>
            <a:ext cx="6155828" cy="55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else is this information? Where else have I seen this story? Where else does this photo appear?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9"/>
          <p:cNvSpPr/>
          <p:nvPr/>
        </p:nvSpPr>
        <p:spPr>
          <a:xfrm>
            <a:off x="1218023" y="1340413"/>
            <a:ext cx="7530189" cy="6074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1700" tIns="30850" rIns="61700" bIns="30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9"/>
          <p:cNvSpPr txBox="1"/>
          <p:nvPr/>
        </p:nvSpPr>
        <p:spPr>
          <a:xfrm>
            <a:off x="2778149" y="1812350"/>
            <a:ext cx="4881365" cy="55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story? What is the evidence?</a:t>
            </a:r>
            <a:b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motive?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9"/>
          <p:cNvSpPr/>
          <p:nvPr/>
        </p:nvSpPr>
        <p:spPr>
          <a:xfrm>
            <a:off x="1225810" y="562728"/>
            <a:ext cx="7530189" cy="6074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1700" tIns="30850" rIns="61700" bIns="30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p9"/>
          <p:cNvGrpSpPr/>
          <p:nvPr/>
        </p:nvGrpSpPr>
        <p:grpSpPr>
          <a:xfrm>
            <a:off x="758539" y="1198129"/>
            <a:ext cx="1775204" cy="3693407"/>
            <a:chOff x="382584" y="750304"/>
            <a:chExt cx="2444745" cy="5908109"/>
          </a:xfrm>
        </p:grpSpPr>
        <p:sp>
          <p:nvSpPr>
            <p:cNvPr id="412" name="Google Shape;412;p9"/>
            <p:cNvSpPr/>
            <p:nvPr/>
          </p:nvSpPr>
          <p:spPr>
            <a:xfrm>
              <a:off x="382584" y="5848468"/>
              <a:ext cx="2434363" cy="80994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61700" tIns="30850" rIns="61700" bIns="308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Why?</a:t>
              </a:r>
              <a:endPara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382584" y="4811554"/>
              <a:ext cx="2434363" cy="80994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61700" tIns="30850" rIns="61700" bIns="308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How?</a:t>
              </a:r>
              <a:endPara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382584" y="3774638"/>
              <a:ext cx="2434364" cy="8099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61700" tIns="30850" rIns="61700" bIns="308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When?</a:t>
              </a:r>
              <a:endPara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392966" y="2773448"/>
              <a:ext cx="2434363" cy="80994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61700" tIns="30850" rIns="61700" bIns="308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Where?</a:t>
              </a:r>
              <a:endPara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382584" y="1787216"/>
              <a:ext cx="2434363" cy="8099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61700" tIns="30850" rIns="61700" bIns="308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What?</a:t>
              </a:r>
              <a:endPara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392966" y="750304"/>
              <a:ext cx="2434363" cy="7949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61700" tIns="30850" rIns="61700" bIns="308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Who?</a:t>
              </a:r>
              <a:endPara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8" name="Google Shape;418;p9"/>
          <p:cNvSpPr txBox="1"/>
          <p:nvPr/>
        </p:nvSpPr>
        <p:spPr>
          <a:xfrm>
            <a:off x="2795786" y="1130423"/>
            <a:ext cx="6369004" cy="55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wrote it? Who published it? Who sent it?</a:t>
            </a:r>
            <a:b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else has this story?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9"/>
          <p:cNvSpPr txBox="1"/>
          <p:nvPr/>
        </p:nvSpPr>
        <p:spPr>
          <a:xfrm>
            <a:off x="1225803" y="492375"/>
            <a:ext cx="65559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3100"/>
              <a:t>5Ws,1H: </a:t>
            </a:r>
            <a:r>
              <a:rPr lang="en-GB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journalist’s questions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9" descr="BBC-logo - Business In The Community"/>
          <p:cNvPicPr preferRelativeResize="0"/>
          <p:nvPr/>
        </p:nvPicPr>
        <p:blipFill rotWithShape="1">
          <a:blip r:embed="rId3">
            <a:alphaModFix/>
          </a:blip>
          <a:srcRect l="19680" t="38423" r="19838" b="36969"/>
          <a:stretch/>
        </p:blipFill>
        <p:spPr>
          <a:xfrm>
            <a:off x="8066908" y="4415321"/>
            <a:ext cx="637105" cy="1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9"/>
          <p:cNvPicPr preferRelativeResize="0"/>
          <p:nvPr/>
        </p:nvPicPr>
        <p:blipFill rotWithShape="1">
          <a:blip r:embed="rId4">
            <a:alphaModFix/>
          </a:blip>
          <a:srcRect l="49898" t="29329" r="27005" b="30305"/>
          <a:stretch/>
        </p:blipFill>
        <p:spPr>
          <a:xfrm rot="-5400000">
            <a:off x="8335798" y="4351617"/>
            <a:ext cx="475947" cy="1175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On-screen Show (16:9)</PresentationFormat>
  <Paragraphs>87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Office Theme</vt:lpstr>
      <vt:lpstr>Simple Light</vt:lpstr>
      <vt:lpstr>PowerPoint Presentation</vt:lpstr>
      <vt:lpstr>AGENDA</vt:lpstr>
      <vt:lpstr>What is ‘fake news’?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‘Click Away’ To Look Around</vt:lpstr>
      <vt:lpstr>Do a simple Text Search on Web  Look at what other sources are saying  Check authoritative sources and official websites </vt:lpstr>
      <vt:lpstr>PowerPoint Presentation</vt:lpstr>
      <vt:lpstr>PowerPoint Presentation</vt:lpstr>
      <vt:lpstr>PowerPoint Presentation</vt:lpstr>
      <vt:lpstr>Remember: You can use “text search” to verify videos too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Helly</dc:creator>
  <cp:lastModifiedBy>Marie Helly</cp:lastModifiedBy>
  <cp:revision>1</cp:revision>
  <dcterms:modified xsi:type="dcterms:W3CDTF">2022-03-25T18:24:46Z</dcterms:modified>
</cp:coreProperties>
</file>