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345" r:id="rId2"/>
    <p:sldId id="260" r:id="rId3"/>
    <p:sldId id="374" r:id="rId4"/>
    <p:sldId id="372" r:id="rId5"/>
    <p:sldId id="370" r:id="rId6"/>
    <p:sldId id="366" r:id="rId7"/>
    <p:sldId id="367" r:id="rId8"/>
    <p:sldId id="368" r:id="rId9"/>
    <p:sldId id="369" r:id="rId10"/>
    <p:sldId id="365" r:id="rId11"/>
    <p:sldId id="354" r:id="rId12"/>
    <p:sldId id="35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05"/>
    <p:restoredTop sz="72535"/>
  </p:normalViewPr>
  <p:slideViewPr>
    <p:cSldViewPr snapToGrid="0" snapToObjects="1">
      <p:cViewPr varScale="1">
        <p:scale>
          <a:sx n="40" d="100"/>
          <a:sy n="40" d="100"/>
        </p:scale>
        <p:origin x="4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6AB5E-6BAE-8548-A567-2BE363BBBDB5}" type="datetimeFigureOut">
              <a:rPr lang="en-US" smtClean="0"/>
              <a:t>4/11/2022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1FEF3-A1BD-8F4A-A901-FAE484581847}" type="slidenum">
              <a:rPr lang="en-US" smtClean="0"/>
              <a:t>‹#›</a:t>
            </a:fld>
            <a:endParaRPr lang="en-US"/>
          </a:p>
        </p:txBody>
      </p:sp>
    </p:spTree>
    <p:extLst>
      <p:ext uri="{BB962C8B-B14F-4D97-AF65-F5344CB8AC3E}">
        <p14:creationId xmlns:p14="http://schemas.microsoft.com/office/powerpoint/2010/main" val="3652616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b7ff79a52d_0_7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This is the first slide of the BBC Young Reporter classroom resources/lesson plans. </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Module 6: Online safety skills for life</a:t>
            </a:r>
          </a:p>
          <a:p>
            <a:pPr marL="0" lvl="0" indent="0" algn="l" rtl="0">
              <a:lnSpc>
                <a:spcPct val="100000"/>
              </a:lnSpc>
              <a:spcBef>
                <a:spcPts val="0"/>
              </a:spcBef>
              <a:spcAft>
                <a:spcPts val="0"/>
              </a:spcAft>
              <a:buSzPts val="1400"/>
              <a:buNone/>
            </a:pPr>
            <a:r>
              <a:rPr lang="en-GB" dirty="0"/>
              <a:t>Duration: approximately 20 minutes</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Resources needed: PPT and/or PDF</a:t>
            </a:r>
          </a:p>
          <a:p>
            <a:pPr marL="0" lvl="0" indent="0" algn="l" rtl="0">
              <a:lnSpc>
                <a:spcPct val="100000"/>
              </a:lnSpc>
              <a:spcBef>
                <a:spcPts val="0"/>
              </a:spcBef>
              <a:spcAft>
                <a:spcPts val="0"/>
              </a:spcAft>
              <a:buSzPts val="1400"/>
              <a:buNone/>
            </a:pPr>
            <a:r>
              <a:rPr lang="en-GB" dirty="0"/>
              <a:t>Audio-visual player if available. </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i="1" dirty="0"/>
              <a:t>Note to teacher</a:t>
            </a:r>
            <a:r>
              <a:rPr lang="en-GB" dirty="0"/>
              <a:t>: In this course we will learn some basic do’s and </a:t>
            </a:r>
            <a:r>
              <a:rPr lang="en-GB" dirty="0" err="1"/>
              <a:t>don’t’s</a:t>
            </a:r>
            <a:r>
              <a:rPr lang="en-GB" dirty="0"/>
              <a:t> to stay safe online. Your school may have other guidance for how students can protect themselves online. We recommend that discussion forms a bit part of this session, while being sensitive to people’s experiences which may be upsetting.</a:t>
            </a:r>
            <a:endParaRPr dirty="0"/>
          </a:p>
        </p:txBody>
      </p:sp>
      <p:sp>
        <p:nvSpPr>
          <p:cNvPr id="655" name="Google Shape;655;gb7ff79a52d_0_7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3"/>
        <p:cNvGrpSpPr/>
        <p:nvPr/>
      </p:nvGrpSpPr>
      <p:grpSpPr>
        <a:xfrm>
          <a:off x="0" y="0"/>
          <a:ext cx="0" cy="0"/>
          <a:chOff x="0" y="0"/>
          <a:chExt cx="0" cy="0"/>
        </a:xfrm>
      </p:grpSpPr>
      <p:sp>
        <p:nvSpPr>
          <p:cNvPr id="6124" name="Google Shape;6124;ge68d92fb21_0_7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GB" dirty="0"/>
              <a:t>To recap: </a:t>
            </a:r>
            <a:endParaRPr dirty="0"/>
          </a:p>
        </p:txBody>
      </p:sp>
      <p:sp>
        <p:nvSpPr>
          <p:cNvPr id="6125" name="Google Shape;6125;ge68d92fb21_0_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3714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e4ecc011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5" name="Google Shape;1335;ge4ecc0116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dirty="0"/>
              <a:t>Top Tip – remember fake news can come in all sorts of shapes, sizes and ways. It can be pictures, sound or text. It can come on through a social media app or you find </a:t>
            </a:r>
            <a:r>
              <a:rPr lang="en-GB"/>
              <a:t>it online. </a:t>
            </a:r>
            <a:endParaRPr dirty="0"/>
          </a:p>
        </p:txBody>
      </p:sp>
      <p:sp>
        <p:nvSpPr>
          <p:cNvPr id="1336" name="Google Shape;1336;ge4ecc0116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80983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b7ff79a52d_0_7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This is the last slide of the BBC Young Reporter classroom resources/lesson plans. </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Module 5: Tricks of the Trade</a:t>
            </a:r>
          </a:p>
          <a:p>
            <a:pPr marL="0" lvl="0" indent="0" algn="l" rtl="0">
              <a:lnSpc>
                <a:spcPct val="100000"/>
              </a:lnSpc>
              <a:spcBef>
                <a:spcPts val="0"/>
              </a:spcBef>
              <a:spcAft>
                <a:spcPts val="0"/>
              </a:spcAft>
              <a:buSzPts val="1400"/>
              <a:buNone/>
            </a:pPr>
            <a:r>
              <a:rPr lang="en-GB" dirty="0"/>
              <a:t>Duration: approximately 20 minutes</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Resources needed: PPT and/or PDF</a:t>
            </a:r>
          </a:p>
          <a:p>
            <a:pPr marL="0" lvl="0" indent="0" algn="l" rtl="0">
              <a:lnSpc>
                <a:spcPct val="100000"/>
              </a:lnSpc>
              <a:spcBef>
                <a:spcPts val="0"/>
              </a:spcBef>
              <a:spcAft>
                <a:spcPts val="0"/>
              </a:spcAft>
              <a:buSzPts val="1400"/>
              <a:buNone/>
            </a:pPr>
            <a:r>
              <a:rPr lang="en-GB" dirty="0"/>
              <a:t>Audio-visual player if available. </a:t>
            </a:r>
            <a:endParaRPr dirty="0"/>
          </a:p>
        </p:txBody>
      </p:sp>
      <p:sp>
        <p:nvSpPr>
          <p:cNvPr id="655" name="Google Shape;655;gb7ff79a52d_0_7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193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e68d92fb21_0_2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34" name="Google Shape;834;ge68d92fb21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e4ecc011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5" name="Google Shape;1335;ge4ecc0116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dirty="0"/>
              <a:t>Recapping - In lesson 1, we learned this top tip; pause before you share. In lesson 2, we learned to ask questions. In lesson 3, we learned about sources, and how to figure out who to trust. In lesson 4 we learned some tricks of the trade – click away to other sites to cross reference, and to look for the signs, like platform verification symbols. In the last  lesson, we looked at some technical tools that can help you verify a story. In this lesson we are going to look at your personal online safety. </a:t>
            </a:r>
            <a:endParaRPr dirty="0"/>
          </a:p>
        </p:txBody>
      </p:sp>
      <p:sp>
        <p:nvSpPr>
          <p:cNvPr id="1336" name="Google Shape;1336;ge4ecc0116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5785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e4ecc011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5" name="Google Shape;1335;ge4ecc0116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dirty="0"/>
              <a:t>Top Tip – remember fake news can come in all sorts of shapes, sizes and ways. It can be pictures, sound or text. It can come on through a social media app or you find </a:t>
            </a:r>
            <a:r>
              <a:rPr lang="en-GB"/>
              <a:t>it online. </a:t>
            </a:r>
            <a:endParaRPr dirty="0"/>
          </a:p>
        </p:txBody>
      </p:sp>
      <p:sp>
        <p:nvSpPr>
          <p:cNvPr id="1336" name="Google Shape;1336;ge4ecc0116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75398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3"/>
        <p:cNvGrpSpPr/>
        <p:nvPr/>
      </p:nvGrpSpPr>
      <p:grpSpPr>
        <a:xfrm>
          <a:off x="0" y="0"/>
          <a:ext cx="0" cy="0"/>
          <a:chOff x="0" y="0"/>
          <a:chExt cx="0" cy="0"/>
        </a:xfrm>
      </p:grpSpPr>
      <p:sp>
        <p:nvSpPr>
          <p:cNvPr id="6124" name="Google Shape;6124;ge68d92fb21_0_7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GB" dirty="0"/>
              <a:t>Let’s look at what students do in their personal lives to stay safe and why. Dangers may be; cars/accidents, strangers, being bullied, robbed, losing things, dropping and breaking things, falling….  Talk through some of the things they do to stay safe – they may use a bag to put their things in, have PIN numbers, a locker at school, keys to the house, close the windows, don’t talk to strangers, don’t go out on their own, always tell their parents where they are, tell an adult if they have a problem, always get permission to go somewhere, have a system of contacting a parent when they are out, look both ways when crossing the road, walk away from an argument, have fire drills to practice leaving buildings, learn to swim…. etc. </a:t>
            </a:r>
          </a:p>
          <a:p>
            <a:pPr marL="0" lvl="0" indent="0" algn="l" rtl="0">
              <a:lnSpc>
                <a:spcPct val="100000"/>
              </a:lnSpc>
              <a:spcBef>
                <a:spcPts val="0"/>
              </a:spcBef>
              <a:spcAft>
                <a:spcPts val="0"/>
              </a:spcAft>
              <a:buClr>
                <a:schemeClr val="dk1"/>
              </a:buClr>
              <a:buSzPts val="1200"/>
              <a:buFont typeface="Arial"/>
              <a:buNone/>
            </a:pPr>
            <a:endParaRPr lang="en-GB" dirty="0"/>
          </a:p>
          <a:p>
            <a:pPr marL="0" lvl="0" indent="0" algn="l" rtl="0">
              <a:lnSpc>
                <a:spcPct val="100000"/>
              </a:lnSpc>
              <a:spcBef>
                <a:spcPts val="0"/>
              </a:spcBef>
              <a:spcAft>
                <a:spcPts val="0"/>
              </a:spcAft>
              <a:buClr>
                <a:schemeClr val="dk1"/>
              </a:buClr>
              <a:buSzPts val="1200"/>
              <a:buFont typeface="Arial"/>
              <a:buNone/>
            </a:pPr>
            <a:r>
              <a:rPr lang="en-GB" dirty="0"/>
              <a:t>Try to apply these to their digital lives. Do your parents always know where you are online? Do you put your personal things in a safe space online, do you get drawn into online arguments etc. </a:t>
            </a:r>
          </a:p>
        </p:txBody>
      </p:sp>
      <p:sp>
        <p:nvSpPr>
          <p:cNvPr id="6125" name="Google Shape;6125;ge68d92fb21_0_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9544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3"/>
        <p:cNvGrpSpPr/>
        <p:nvPr/>
      </p:nvGrpSpPr>
      <p:grpSpPr>
        <a:xfrm>
          <a:off x="0" y="0"/>
          <a:ext cx="0" cy="0"/>
          <a:chOff x="0" y="0"/>
          <a:chExt cx="0" cy="0"/>
        </a:xfrm>
      </p:grpSpPr>
      <p:sp>
        <p:nvSpPr>
          <p:cNvPr id="6124" name="Google Shape;6124;ge68d92fb21_0_7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GB" dirty="0"/>
              <a:t>Now move discussion on to students’ top tips. Can you build a list with a partner/small group/all together of top tips?</a:t>
            </a:r>
            <a:endParaRPr dirty="0"/>
          </a:p>
        </p:txBody>
      </p:sp>
      <p:sp>
        <p:nvSpPr>
          <p:cNvPr id="6125" name="Google Shape;6125;ge68d92fb21_0_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7137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3"/>
        <p:cNvGrpSpPr/>
        <p:nvPr/>
      </p:nvGrpSpPr>
      <p:grpSpPr>
        <a:xfrm>
          <a:off x="0" y="0"/>
          <a:ext cx="0" cy="0"/>
          <a:chOff x="0" y="0"/>
          <a:chExt cx="0" cy="0"/>
        </a:xfrm>
      </p:grpSpPr>
      <p:sp>
        <p:nvSpPr>
          <p:cNvPr id="6124" name="Google Shape;6124;ge68d92fb21_0_7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GB" dirty="0"/>
              <a:t>Here are some tips you can talk through with your students. </a:t>
            </a:r>
            <a:endParaRPr dirty="0"/>
          </a:p>
        </p:txBody>
      </p:sp>
      <p:sp>
        <p:nvSpPr>
          <p:cNvPr id="6125" name="Google Shape;6125;ge68d92fb21_0_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3796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3"/>
        <p:cNvGrpSpPr/>
        <p:nvPr/>
      </p:nvGrpSpPr>
      <p:grpSpPr>
        <a:xfrm>
          <a:off x="0" y="0"/>
          <a:ext cx="0" cy="0"/>
          <a:chOff x="0" y="0"/>
          <a:chExt cx="0" cy="0"/>
        </a:xfrm>
      </p:grpSpPr>
      <p:sp>
        <p:nvSpPr>
          <p:cNvPr id="6124" name="Google Shape;6124;ge68d92fb21_0_7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GB" dirty="0"/>
              <a:t>Here are some tips from us…</a:t>
            </a:r>
            <a:endParaRPr dirty="0"/>
          </a:p>
        </p:txBody>
      </p:sp>
      <p:sp>
        <p:nvSpPr>
          <p:cNvPr id="6125" name="Google Shape;6125;ge68d92fb21_0_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0152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3"/>
        <p:cNvGrpSpPr/>
        <p:nvPr/>
      </p:nvGrpSpPr>
      <p:grpSpPr>
        <a:xfrm>
          <a:off x="0" y="0"/>
          <a:ext cx="0" cy="0"/>
          <a:chOff x="0" y="0"/>
          <a:chExt cx="0" cy="0"/>
        </a:xfrm>
      </p:grpSpPr>
      <p:sp>
        <p:nvSpPr>
          <p:cNvPr id="6124" name="Google Shape;6124;ge68d92fb21_0_7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GB" dirty="0"/>
              <a:t>Here are some tips from us…</a:t>
            </a:r>
            <a:endParaRPr dirty="0"/>
          </a:p>
        </p:txBody>
      </p:sp>
      <p:sp>
        <p:nvSpPr>
          <p:cNvPr id="6125" name="Google Shape;6125;ge68d92fb21_0_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4068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78DD8-7846-074D-AF99-DF9B3FFD44E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A3D3D7A-5345-9C43-B145-79542AE32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6E8B4C5-62E9-8541-9D4F-D0FDDDB45B35}"/>
              </a:ext>
            </a:extLst>
          </p:cNvPr>
          <p:cNvSpPr>
            <a:spLocks noGrp="1"/>
          </p:cNvSpPr>
          <p:nvPr>
            <p:ph type="dt" sz="half" idx="10"/>
          </p:nvPr>
        </p:nvSpPr>
        <p:spPr/>
        <p:txBody>
          <a:bodyPr/>
          <a:lstStyle/>
          <a:p>
            <a:fld id="{C2ACE5D0-0DFD-7246-9F1D-C68F40C3B1B7}" type="datetimeFigureOut">
              <a:rPr lang="en-US" smtClean="0"/>
              <a:t>4/11/2022</a:t>
            </a:fld>
            <a:endParaRPr lang="en-US"/>
          </a:p>
        </p:txBody>
      </p:sp>
      <p:sp>
        <p:nvSpPr>
          <p:cNvPr id="5" name="Footer Placeholder 4">
            <a:extLst>
              <a:ext uri="{FF2B5EF4-FFF2-40B4-BE49-F238E27FC236}">
                <a16:creationId xmlns:a16="http://schemas.microsoft.com/office/drawing/2014/main" id="{27B7B57A-E2F9-1248-AB81-99938552D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FD171-A5A2-A043-94A1-902A3B112E74}"/>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86316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4937-7ED7-084C-BD22-9913B024962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7DBCD8E-38E0-6C49-967E-799020A60C7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5F5115-523B-1A4E-95D0-4EA17011D353}"/>
              </a:ext>
            </a:extLst>
          </p:cNvPr>
          <p:cNvSpPr>
            <a:spLocks noGrp="1"/>
          </p:cNvSpPr>
          <p:nvPr>
            <p:ph type="dt" sz="half" idx="10"/>
          </p:nvPr>
        </p:nvSpPr>
        <p:spPr/>
        <p:txBody>
          <a:bodyPr/>
          <a:lstStyle/>
          <a:p>
            <a:fld id="{C2ACE5D0-0DFD-7246-9F1D-C68F40C3B1B7}" type="datetimeFigureOut">
              <a:rPr lang="en-US" smtClean="0"/>
              <a:t>4/11/2022</a:t>
            </a:fld>
            <a:endParaRPr lang="en-US"/>
          </a:p>
        </p:txBody>
      </p:sp>
      <p:sp>
        <p:nvSpPr>
          <p:cNvPr id="5" name="Footer Placeholder 4">
            <a:extLst>
              <a:ext uri="{FF2B5EF4-FFF2-40B4-BE49-F238E27FC236}">
                <a16:creationId xmlns:a16="http://schemas.microsoft.com/office/drawing/2014/main" id="{7831CFB2-E762-3843-A531-DD3C3B1C21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B5A6C-8EB4-EB44-8D97-F33868BB73D7}"/>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321685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25BE0F-18BF-EF4D-8848-DE5B3150018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CDAA61B-54EE-D14F-8ED2-4A68EF21803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6B47286-CBAD-FC4F-8534-713C3390BC2B}"/>
              </a:ext>
            </a:extLst>
          </p:cNvPr>
          <p:cNvSpPr>
            <a:spLocks noGrp="1"/>
          </p:cNvSpPr>
          <p:nvPr>
            <p:ph type="dt" sz="half" idx="10"/>
          </p:nvPr>
        </p:nvSpPr>
        <p:spPr/>
        <p:txBody>
          <a:bodyPr/>
          <a:lstStyle/>
          <a:p>
            <a:fld id="{C2ACE5D0-0DFD-7246-9F1D-C68F40C3B1B7}" type="datetimeFigureOut">
              <a:rPr lang="en-US" smtClean="0"/>
              <a:t>4/11/2022</a:t>
            </a:fld>
            <a:endParaRPr lang="en-US"/>
          </a:p>
        </p:txBody>
      </p:sp>
      <p:sp>
        <p:nvSpPr>
          <p:cNvPr id="5" name="Footer Placeholder 4">
            <a:extLst>
              <a:ext uri="{FF2B5EF4-FFF2-40B4-BE49-F238E27FC236}">
                <a16:creationId xmlns:a16="http://schemas.microsoft.com/office/drawing/2014/main" id="{B581346A-2171-A842-B14A-08881A3FD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C90E37-D94E-9443-986E-9C414531717F}"/>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3581638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1"/>
        <p:cNvGrpSpPr/>
        <p:nvPr/>
      </p:nvGrpSpPr>
      <p:grpSpPr>
        <a:xfrm>
          <a:off x="0" y="0"/>
          <a:ext cx="0" cy="0"/>
          <a:chOff x="0" y="0"/>
          <a:chExt cx="0" cy="0"/>
        </a:xfrm>
      </p:grpSpPr>
      <p:sp>
        <p:nvSpPr>
          <p:cNvPr id="22" name="Google Shape;22;ge68d92fb21_0_35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ge68d92fb21_0_35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900"/>
              <a:buNone/>
              <a:defRPr sz="19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ge68d92fb21_0_3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25" name="Google Shape;25;ge68d92fb21_0_35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26" name="Google Shape;26;ge68d92fb21_0_3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03126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9282D-C5DF-5F4B-BB33-6F128083860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5076311-F3CF-BE41-9646-ECDFE61F68B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F8FC89-6BF5-1E48-83A7-EEB5B58747EE}"/>
              </a:ext>
            </a:extLst>
          </p:cNvPr>
          <p:cNvSpPr>
            <a:spLocks noGrp="1"/>
          </p:cNvSpPr>
          <p:nvPr>
            <p:ph type="dt" sz="half" idx="10"/>
          </p:nvPr>
        </p:nvSpPr>
        <p:spPr/>
        <p:txBody>
          <a:bodyPr/>
          <a:lstStyle/>
          <a:p>
            <a:fld id="{C2ACE5D0-0DFD-7246-9F1D-C68F40C3B1B7}" type="datetimeFigureOut">
              <a:rPr lang="en-US" smtClean="0"/>
              <a:t>4/11/2022</a:t>
            </a:fld>
            <a:endParaRPr lang="en-US"/>
          </a:p>
        </p:txBody>
      </p:sp>
      <p:sp>
        <p:nvSpPr>
          <p:cNvPr id="5" name="Footer Placeholder 4">
            <a:extLst>
              <a:ext uri="{FF2B5EF4-FFF2-40B4-BE49-F238E27FC236}">
                <a16:creationId xmlns:a16="http://schemas.microsoft.com/office/drawing/2014/main" id="{A67AC8BA-4655-0044-A692-8727F25D9A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3B19A-2923-F84C-9131-00323B4C1568}"/>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8935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C9A2-A886-AD41-8FA7-EDDF1478FE4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EA559F3-DBA8-1842-A6B9-51B91013DB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33A048B-C956-3743-8E95-EDC6F155654A}"/>
              </a:ext>
            </a:extLst>
          </p:cNvPr>
          <p:cNvSpPr>
            <a:spLocks noGrp="1"/>
          </p:cNvSpPr>
          <p:nvPr>
            <p:ph type="dt" sz="half" idx="10"/>
          </p:nvPr>
        </p:nvSpPr>
        <p:spPr/>
        <p:txBody>
          <a:bodyPr/>
          <a:lstStyle/>
          <a:p>
            <a:fld id="{C2ACE5D0-0DFD-7246-9F1D-C68F40C3B1B7}" type="datetimeFigureOut">
              <a:rPr lang="en-US" smtClean="0"/>
              <a:t>4/11/2022</a:t>
            </a:fld>
            <a:endParaRPr lang="en-US"/>
          </a:p>
        </p:txBody>
      </p:sp>
      <p:sp>
        <p:nvSpPr>
          <p:cNvPr id="5" name="Footer Placeholder 4">
            <a:extLst>
              <a:ext uri="{FF2B5EF4-FFF2-40B4-BE49-F238E27FC236}">
                <a16:creationId xmlns:a16="http://schemas.microsoft.com/office/drawing/2014/main" id="{8EE4944D-864F-184C-B1D4-BE8A52FFF5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2FBF9-C162-E147-AC16-08DF67E752CE}"/>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226556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CBCAA-63CF-3046-B35A-7DD31703426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977D103-CAE6-1E43-BAFB-66A56B8C4B1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658CABF-4E26-CF47-8AA2-004AA2D6AC5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6FED095-6D48-1B4D-9833-C66A3E5486D2}"/>
              </a:ext>
            </a:extLst>
          </p:cNvPr>
          <p:cNvSpPr>
            <a:spLocks noGrp="1"/>
          </p:cNvSpPr>
          <p:nvPr>
            <p:ph type="dt" sz="half" idx="10"/>
          </p:nvPr>
        </p:nvSpPr>
        <p:spPr/>
        <p:txBody>
          <a:bodyPr/>
          <a:lstStyle/>
          <a:p>
            <a:fld id="{C2ACE5D0-0DFD-7246-9F1D-C68F40C3B1B7}" type="datetimeFigureOut">
              <a:rPr lang="en-US" smtClean="0"/>
              <a:t>4/11/2022</a:t>
            </a:fld>
            <a:endParaRPr lang="en-US"/>
          </a:p>
        </p:txBody>
      </p:sp>
      <p:sp>
        <p:nvSpPr>
          <p:cNvPr id="6" name="Footer Placeholder 5">
            <a:extLst>
              <a:ext uri="{FF2B5EF4-FFF2-40B4-BE49-F238E27FC236}">
                <a16:creationId xmlns:a16="http://schemas.microsoft.com/office/drawing/2014/main" id="{D9593698-4695-D547-A934-E18CDA188B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9BB6E7-99A2-1044-A74F-A49B6162F07A}"/>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342638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1884-CD1A-5343-BFAE-31C1217FBC3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F086118-28FE-D245-B208-6C2BFC559A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40FABC-D061-7342-8271-C73E480150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01498E5-3B88-824C-8105-C4F850516F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F353A63-6931-AC42-B9A0-5014182DF45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3A13896-0DAC-4A4B-AF0B-D55918035D2B}"/>
              </a:ext>
            </a:extLst>
          </p:cNvPr>
          <p:cNvSpPr>
            <a:spLocks noGrp="1"/>
          </p:cNvSpPr>
          <p:nvPr>
            <p:ph type="dt" sz="half" idx="10"/>
          </p:nvPr>
        </p:nvSpPr>
        <p:spPr/>
        <p:txBody>
          <a:bodyPr/>
          <a:lstStyle/>
          <a:p>
            <a:fld id="{C2ACE5D0-0DFD-7246-9F1D-C68F40C3B1B7}" type="datetimeFigureOut">
              <a:rPr lang="en-US" smtClean="0"/>
              <a:t>4/11/2022</a:t>
            </a:fld>
            <a:endParaRPr lang="en-US"/>
          </a:p>
        </p:txBody>
      </p:sp>
      <p:sp>
        <p:nvSpPr>
          <p:cNvPr id="8" name="Footer Placeholder 7">
            <a:extLst>
              <a:ext uri="{FF2B5EF4-FFF2-40B4-BE49-F238E27FC236}">
                <a16:creationId xmlns:a16="http://schemas.microsoft.com/office/drawing/2014/main" id="{7041E07F-BFDD-0749-88BB-0355A58865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36B00C-78C4-6D4B-A0C7-03F13E404AD1}"/>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174271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B080-A16F-964C-B951-C62B18B1F30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4402A65-4E65-814C-B89B-243825C401AD}"/>
              </a:ext>
            </a:extLst>
          </p:cNvPr>
          <p:cNvSpPr>
            <a:spLocks noGrp="1"/>
          </p:cNvSpPr>
          <p:nvPr>
            <p:ph type="dt" sz="half" idx="10"/>
          </p:nvPr>
        </p:nvSpPr>
        <p:spPr/>
        <p:txBody>
          <a:bodyPr/>
          <a:lstStyle/>
          <a:p>
            <a:fld id="{C2ACE5D0-0DFD-7246-9F1D-C68F40C3B1B7}" type="datetimeFigureOut">
              <a:rPr lang="en-US" smtClean="0"/>
              <a:t>4/11/2022</a:t>
            </a:fld>
            <a:endParaRPr lang="en-US"/>
          </a:p>
        </p:txBody>
      </p:sp>
      <p:sp>
        <p:nvSpPr>
          <p:cNvPr id="4" name="Footer Placeholder 3">
            <a:extLst>
              <a:ext uri="{FF2B5EF4-FFF2-40B4-BE49-F238E27FC236}">
                <a16:creationId xmlns:a16="http://schemas.microsoft.com/office/drawing/2014/main" id="{CDC2AF8C-999D-5343-809F-9B0B1D29C5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7F5F8D-D9E7-9343-B03D-01B8B6E4D239}"/>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2996764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2E843C-D0C3-F547-A70A-96287FC50EFF}"/>
              </a:ext>
            </a:extLst>
          </p:cNvPr>
          <p:cNvSpPr>
            <a:spLocks noGrp="1"/>
          </p:cNvSpPr>
          <p:nvPr>
            <p:ph type="dt" sz="half" idx="10"/>
          </p:nvPr>
        </p:nvSpPr>
        <p:spPr/>
        <p:txBody>
          <a:bodyPr/>
          <a:lstStyle/>
          <a:p>
            <a:fld id="{C2ACE5D0-0DFD-7246-9F1D-C68F40C3B1B7}" type="datetimeFigureOut">
              <a:rPr lang="en-US" smtClean="0"/>
              <a:t>4/11/2022</a:t>
            </a:fld>
            <a:endParaRPr lang="en-US"/>
          </a:p>
        </p:txBody>
      </p:sp>
      <p:sp>
        <p:nvSpPr>
          <p:cNvPr id="3" name="Footer Placeholder 2">
            <a:extLst>
              <a:ext uri="{FF2B5EF4-FFF2-40B4-BE49-F238E27FC236}">
                <a16:creationId xmlns:a16="http://schemas.microsoft.com/office/drawing/2014/main" id="{787E7161-6FFC-FE49-B922-ED312525C2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FA441F-6DF1-7044-9970-E2EA6F951B24}"/>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48027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97F1D-5E75-D84B-8E11-C43519D201C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E8BA65-00B1-C143-AC90-EAE19F16B1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1533581-D050-6A48-8D03-95BBF8B702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E7514BD-A088-7A4C-B072-D3FCD360953D}"/>
              </a:ext>
            </a:extLst>
          </p:cNvPr>
          <p:cNvSpPr>
            <a:spLocks noGrp="1"/>
          </p:cNvSpPr>
          <p:nvPr>
            <p:ph type="dt" sz="half" idx="10"/>
          </p:nvPr>
        </p:nvSpPr>
        <p:spPr/>
        <p:txBody>
          <a:bodyPr/>
          <a:lstStyle/>
          <a:p>
            <a:fld id="{C2ACE5D0-0DFD-7246-9F1D-C68F40C3B1B7}" type="datetimeFigureOut">
              <a:rPr lang="en-US" smtClean="0"/>
              <a:t>4/11/2022</a:t>
            </a:fld>
            <a:endParaRPr lang="en-US"/>
          </a:p>
        </p:txBody>
      </p:sp>
      <p:sp>
        <p:nvSpPr>
          <p:cNvPr id="6" name="Footer Placeholder 5">
            <a:extLst>
              <a:ext uri="{FF2B5EF4-FFF2-40B4-BE49-F238E27FC236}">
                <a16:creationId xmlns:a16="http://schemas.microsoft.com/office/drawing/2014/main" id="{574735C4-381E-FE42-8D29-D8CE19F3DE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4A1043-05AA-6E42-8339-E42BCCFE127A}"/>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457444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C9334-7499-F04C-9DF0-07C7F75BA08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FBD4A3E-FF80-F74C-A9A8-A2A2F6DFF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220C18-F93C-A745-AF48-7AAE067376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895F62E-D904-C344-BE45-A72C6B6C1A49}"/>
              </a:ext>
            </a:extLst>
          </p:cNvPr>
          <p:cNvSpPr>
            <a:spLocks noGrp="1"/>
          </p:cNvSpPr>
          <p:nvPr>
            <p:ph type="dt" sz="half" idx="10"/>
          </p:nvPr>
        </p:nvSpPr>
        <p:spPr/>
        <p:txBody>
          <a:bodyPr/>
          <a:lstStyle/>
          <a:p>
            <a:fld id="{C2ACE5D0-0DFD-7246-9F1D-C68F40C3B1B7}" type="datetimeFigureOut">
              <a:rPr lang="en-US" smtClean="0"/>
              <a:t>4/11/2022</a:t>
            </a:fld>
            <a:endParaRPr lang="en-US"/>
          </a:p>
        </p:txBody>
      </p:sp>
      <p:sp>
        <p:nvSpPr>
          <p:cNvPr id="6" name="Footer Placeholder 5">
            <a:extLst>
              <a:ext uri="{FF2B5EF4-FFF2-40B4-BE49-F238E27FC236}">
                <a16:creationId xmlns:a16="http://schemas.microsoft.com/office/drawing/2014/main" id="{7584B641-E369-AF4D-B888-097E61375F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4A4DD-1894-B14C-864D-5467F59CBF63}"/>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3188595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741DF8-2AB5-5B49-AAEA-D1C5A0D803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71F967A-DCE1-7640-BEF5-EC24E81EB8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8BFD1E-3913-0743-B312-56730745BE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CE5D0-0DFD-7246-9F1D-C68F40C3B1B7}" type="datetimeFigureOut">
              <a:rPr lang="en-US" smtClean="0"/>
              <a:t>4/11/2022</a:t>
            </a:fld>
            <a:endParaRPr lang="en-US"/>
          </a:p>
        </p:txBody>
      </p:sp>
      <p:sp>
        <p:nvSpPr>
          <p:cNvPr id="5" name="Footer Placeholder 4">
            <a:extLst>
              <a:ext uri="{FF2B5EF4-FFF2-40B4-BE49-F238E27FC236}">
                <a16:creationId xmlns:a16="http://schemas.microsoft.com/office/drawing/2014/main" id="{CFA65E74-405B-C944-971B-EA1B14DFBD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8F7EC8-F2C1-2347-A45A-E2F020573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C4938-4181-084F-9555-7D7E973C2676}" type="slidenum">
              <a:rPr lang="en-US" smtClean="0"/>
              <a:t>‹#›</a:t>
            </a:fld>
            <a:endParaRPr lang="en-US"/>
          </a:p>
        </p:txBody>
      </p:sp>
    </p:spTree>
    <p:extLst>
      <p:ext uri="{BB962C8B-B14F-4D97-AF65-F5344CB8AC3E}">
        <p14:creationId xmlns:p14="http://schemas.microsoft.com/office/powerpoint/2010/main" val="590896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1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4.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7.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20.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8.xml"/><Relationship Id="rId16" Type="http://schemas.openxmlformats.org/officeDocument/2006/relationships/image" Target="../media/image20.sv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9.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9.xml"/><Relationship Id="rId16" Type="http://schemas.openxmlformats.org/officeDocument/2006/relationships/image" Target="../media/image20.sv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9.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8" name="Google Shape;658;gb7ff79a52d_0_787"/>
          <p:cNvGrpSpPr/>
          <p:nvPr/>
        </p:nvGrpSpPr>
        <p:grpSpPr>
          <a:xfrm>
            <a:off x="511938" y="309825"/>
            <a:ext cx="4243655" cy="777582"/>
            <a:chOff x="6676223" y="232242"/>
            <a:chExt cx="5133247" cy="940585"/>
          </a:xfrm>
        </p:grpSpPr>
        <p:grpSp>
          <p:nvGrpSpPr>
            <p:cNvPr id="659" name="Google Shape;659;gb7ff79a52d_0_787"/>
            <p:cNvGrpSpPr/>
            <p:nvPr/>
          </p:nvGrpSpPr>
          <p:grpSpPr>
            <a:xfrm>
              <a:off x="10456026" y="522867"/>
              <a:ext cx="1353444" cy="504581"/>
              <a:chOff x="10456026" y="522867"/>
              <a:chExt cx="1353444" cy="504581"/>
            </a:xfrm>
          </p:grpSpPr>
          <p:grpSp>
            <p:nvGrpSpPr>
              <p:cNvPr id="660" name="Google Shape;660;gb7ff79a52d_0_787"/>
              <p:cNvGrpSpPr/>
              <p:nvPr/>
            </p:nvGrpSpPr>
            <p:grpSpPr>
              <a:xfrm>
                <a:off x="11314887" y="522867"/>
                <a:ext cx="494509" cy="320473"/>
                <a:chOff x="9108110" y="975804"/>
                <a:chExt cx="894715" cy="579831"/>
              </a:xfrm>
            </p:grpSpPr>
            <p:sp>
              <p:nvSpPr>
                <p:cNvPr id="661" name="Google Shape;661;gb7ff79a52d_0_787"/>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2" name="Google Shape;662;gb7ff79a52d_0_787"/>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3" name="Google Shape;663;gb7ff79a52d_0_787"/>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4" name="Google Shape;664;gb7ff79a52d_0_787"/>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5" name="Google Shape;665;gb7ff79a52d_0_787"/>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6" name="Google Shape;666;gb7ff79a52d_0_787"/>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7" name="Google Shape;667;gb7ff79a52d_0_787"/>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8" name="Google Shape;668;gb7ff79a52d_0_787"/>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9" name="Google Shape;669;gb7ff79a52d_0_787"/>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70" name="Google Shape;670;gb7ff79a52d_0_787"/>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1" name="Google Shape;671;gb7ff79a52d_0_787"/>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72" name="Google Shape;672;gb7ff79a52d_0_787"/>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3" name="Google Shape;673;gb7ff79a52d_0_787"/>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74" name="Google Shape;674;gb7ff79a52d_0_787"/>
            <p:cNvGrpSpPr/>
            <p:nvPr/>
          </p:nvGrpSpPr>
          <p:grpSpPr>
            <a:xfrm>
              <a:off x="6676223" y="232242"/>
              <a:ext cx="959888" cy="940585"/>
              <a:chOff x="715379" y="449977"/>
              <a:chExt cx="1736725" cy="1701800"/>
            </a:xfrm>
          </p:grpSpPr>
          <p:sp>
            <p:nvSpPr>
              <p:cNvPr id="675" name="Google Shape;675;gb7ff79a52d_0_787"/>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6" name="Google Shape;676;gb7ff79a52d_0_787"/>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7" name="Google Shape;677;gb7ff79a52d_0_787"/>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8" name="Google Shape;678;gb7ff79a52d_0_787"/>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9" name="Google Shape;679;gb7ff79a52d_0_787"/>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0" name="Google Shape;680;gb7ff79a52d_0_787"/>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1" name="Google Shape;681;gb7ff79a52d_0_787"/>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2" name="Google Shape;682;gb7ff79a52d_0_787"/>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3" name="Google Shape;683;gb7ff79a52d_0_787"/>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4" name="Google Shape;684;gb7ff79a52d_0_787"/>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5" name="Google Shape;685;gb7ff79a52d_0_787"/>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6" name="Google Shape;686;gb7ff79a52d_0_787"/>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7" name="Google Shape;687;gb7ff79a52d_0_787"/>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8" name="Google Shape;688;gb7ff79a52d_0_787"/>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9" name="Google Shape;689;gb7ff79a52d_0_787"/>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0" name="Google Shape;690;gb7ff79a52d_0_787"/>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691" name="Google Shape;691;gb7ff79a52d_0_787"/>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692" name="Google Shape;692;gb7ff79a52d_0_787"/>
          <p:cNvPicPr preferRelativeResize="0"/>
          <p:nvPr/>
        </p:nvPicPr>
        <p:blipFill rotWithShape="1">
          <a:blip r:embed="rId12">
            <a:alphaModFix/>
          </a:blip>
          <a:srcRect l="49898" t="29329" r="27005" b="30305"/>
          <a:stretch/>
        </p:blipFill>
        <p:spPr>
          <a:xfrm>
            <a:off x="-23246" y="3031132"/>
            <a:ext cx="989556" cy="2443548"/>
          </a:xfrm>
          <a:prstGeom prst="rect">
            <a:avLst/>
          </a:prstGeom>
          <a:noFill/>
          <a:ln>
            <a:noFill/>
          </a:ln>
        </p:spPr>
      </p:pic>
      <p:pic>
        <p:nvPicPr>
          <p:cNvPr id="693" name="Google Shape;693;gb7ff79a52d_0_787"/>
          <p:cNvPicPr preferRelativeResize="0"/>
          <p:nvPr/>
        </p:nvPicPr>
        <p:blipFill rotWithShape="1">
          <a:blip r:embed="rId12">
            <a:alphaModFix/>
          </a:blip>
          <a:srcRect l="49898" t="29329" r="27005" b="30305"/>
          <a:stretch/>
        </p:blipFill>
        <p:spPr>
          <a:xfrm rot="5400000">
            <a:off x="10498661" y="-752048"/>
            <a:ext cx="989556" cy="2443548"/>
          </a:xfrm>
          <a:prstGeom prst="rect">
            <a:avLst/>
          </a:prstGeom>
          <a:noFill/>
          <a:ln>
            <a:noFill/>
          </a:ln>
        </p:spPr>
      </p:pic>
      <p:pic>
        <p:nvPicPr>
          <p:cNvPr id="694" name="Google Shape;694;gb7ff79a52d_0_787"/>
          <p:cNvPicPr preferRelativeResize="0"/>
          <p:nvPr/>
        </p:nvPicPr>
        <p:blipFill rotWithShape="1">
          <a:blip r:embed="rId13">
            <a:alphaModFix/>
          </a:blip>
          <a:srcRect/>
          <a:stretch/>
        </p:blipFill>
        <p:spPr>
          <a:xfrm>
            <a:off x="422223" y="1383320"/>
            <a:ext cx="9692186" cy="622683"/>
          </a:xfrm>
          <a:prstGeom prst="rect">
            <a:avLst/>
          </a:prstGeom>
          <a:noFill/>
          <a:ln>
            <a:noFill/>
          </a:ln>
        </p:spPr>
      </p:pic>
      <p:cxnSp>
        <p:nvCxnSpPr>
          <p:cNvPr id="695" name="Google Shape;695;gb7ff79a52d_0_787"/>
          <p:cNvCxnSpPr>
            <a:cxnSpLocks/>
          </p:cNvCxnSpPr>
          <p:nvPr/>
        </p:nvCxnSpPr>
        <p:spPr>
          <a:xfrm>
            <a:off x="5275385" y="4994031"/>
            <a:ext cx="1111347" cy="0"/>
          </a:xfrm>
          <a:prstGeom prst="straightConnector1">
            <a:avLst/>
          </a:prstGeom>
          <a:noFill/>
          <a:ln w="127000" cap="flat" cmpd="sng">
            <a:solidFill>
              <a:srgbClr val="A7262A"/>
            </a:solidFill>
            <a:prstDash val="solid"/>
            <a:miter lim="800000"/>
            <a:headEnd type="none" w="sm" len="sm"/>
            <a:tailEnd type="none" w="sm" len="sm"/>
          </a:ln>
        </p:spPr>
      </p:cxnSp>
      <p:pic>
        <p:nvPicPr>
          <p:cNvPr id="696" name="Google Shape;696;gb7ff79a52d_0_787"/>
          <p:cNvPicPr preferRelativeResize="0"/>
          <p:nvPr/>
        </p:nvPicPr>
        <p:blipFill rotWithShape="1">
          <a:blip r:embed="rId12">
            <a:alphaModFix/>
          </a:blip>
          <a:srcRect l="49898" t="29329" r="27005" b="30305"/>
          <a:stretch/>
        </p:blipFill>
        <p:spPr>
          <a:xfrm rot="-5400000">
            <a:off x="10473608" y="5166500"/>
            <a:ext cx="989556" cy="2443548"/>
          </a:xfrm>
          <a:prstGeom prst="rect">
            <a:avLst/>
          </a:prstGeom>
          <a:noFill/>
          <a:ln>
            <a:noFill/>
          </a:ln>
        </p:spPr>
      </p:pic>
      <p:pic>
        <p:nvPicPr>
          <p:cNvPr id="697" name="Google Shape;697;gb7ff79a52d_0_787"/>
          <p:cNvPicPr preferRelativeResize="0"/>
          <p:nvPr/>
        </p:nvPicPr>
        <p:blipFill rotWithShape="1">
          <a:blip r:embed="rId14">
            <a:alphaModFix/>
          </a:blip>
          <a:srcRect/>
          <a:stretch/>
        </p:blipFill>
        <p:spPr>
          <a:xfrm>
            <a:off x="7075140" y="2183706"/>
            <a:ext cx="3330151" cy="3844946"/>
          </a:xfrm>
          <a:prstGeom prst="rect">
            <a:avLst/>
          </a:prstGeom>
          <a:noFill/>
          <a:ln>
            <a:noFill/>
          </a:ln>
        </p:spPr>
      </p:pic>
      <p:sp>
        <p:nvSpPr>
          <p:cNvPr id="45" name="Google Shape;703;ge71bc78ff5_0_137">
            <a:extLst>
              <a:ext uri="{FF2B5EF4-FFF2-40B4-BE49-F238E27FC236}">
                <a16:creationId xmlns:a16="http://schemas.microsoft.com/office/drawing/2014/main" id="{E80BC7D7-2233-3142-95D9-7C7439CAD73E}"/>
              </a:ext>
            </a:extLst>
          </p:cNvPr>
          <p:cNvSpPr txBox="1"/>
          <p:nvPr/>
        </p:nvSpPr>
        <p:spPr>
          <a:xfrm>
            <a:off x="919072" y="2301916"/>
            <a:ext cx="6677482" cy="1504738"/>
          </a:xfrm>
          <a:prstGeom prst="rect">
            <a:avLst/>
          </a:prstGeom>
          <a:noFill/>
          <a:ln>
            <a:noFill/>
          </a:ln>
        </p:spPr>
        <p:txBody>
          <a:bodyPr spcFirstLastPara="1" wrap="square" lIns="91425" tIns="45700" rIns="91425" bIns="45700" anchor="t" anchorCtr="0">
            <a:noAutofit/>
          </a:bodyPr>
          <a:lstStyle/>
          <a:p>
            <a:pPr lvl="0">
              <a:buClr>
                <a:schemeClr val="dk1"/>
              </a:buClr>
              <a:buSzPts val="1500"/>
            </a:pPr>
            <a:r>
              <a:rPr lang="en-GB" sz="3600" b="1" dirty="0">
                <a:solidFill>
                  <a:schemeClr val="dk1"/>
                </a:solidFill>
                <a:latin typeface="Arial"/>
                <a:ea typeface="Arial"/>
                <a:cs typeface="Arial"/>
                <a:sym typeface="Arial"/>
              </a:rPr>
              <a:t>Digital skills for life</a:t>
            </a:r>
          </a:p>
          <a:p>
            <a:pPr lvl="0">
              <a:buClr>
                <a:schemeClr val="dk1"/>
              </a:buClr>
              <a:buSzPts val="1500"/>
            </a:pPr>
            <a:endParaRPr lang="en-GB" sz="3600" b="1" dirty="0">
              <a:solidFill>
                <a:schemeClr val="dk1"/>
              </a:solidFill>
            </a:endParaRPr>
          </a:p>
          <a:p>
            <a:pPr lvl="0">
              <a:buClr>
                <a:schemeClr val="dk1"/>
              </a:buClr>
              <a:buSzPts val="1500"/>
            </a:pPr>
            <a:r>
              <a:rPr lang="en-GB" sz="3600" b="1" dirty="0">
                <a:solidFill>
                  <a:schemeClr val="dk1"/>
                </a:solidFill>
                <a:latin typeface="Arial"/>
                <a:ea typeface="Arial"/>
                <a:cs typeface="Arial"/>
                <a:sym typeface="Arial"/>
              </a:rPr>
              <a:t>Classroom resources</a:t>
            </a:r>
          </a:p>
          <a:p>
            <a:pPr marL="0" marR="0" lvl="0" indent="0" algn="l" rtl="0">
              <a:lnSpc>
                <a:spcPct val="100000"/>
              </a:lnSpc>
              <a:spcBef>
                <a:spcPts val="0"/>
              </a:spcBef>
              <a:spcAft>
                <a:spcPts val="0"/>
              </a:spcAft>
              <a:buClr>
                <a:schemeClr val="dk1"/>
              </a:buClr>
              <a:buSzPts val="1500"/>
              <a:buFont typeface="Arial"/>
              <a:buNone/>
            </a:pPr>
            <a:endParaRPr lang="en-GB" sz="3600" b="1" dirty="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3600" b="1" i="0" u="none" strike="noStrike" cap="none" dirty="0">
                <a:solidFill>
                  <a:schemeClr val="dk1"/>
                </a:solidFill>
                <a:latin typeface="Arial"/>
                <a:ea typeface="Arial"/>
                <a:cs typeface="Arial"/>
                <a:sym typeface="Arial"/>
              </a:rPr>
              <a:t>Module 6</a:t>
            </a:r>
          </a:p>
          <a:p>
            <a:pPr marL="0" marR="0" lvl="0" indent="0" algn="l" rtl="0">
              <a:lnSpc>
                <a:spcPct val="100000"/>
              </a:lnSpc>
              <a:spcBef>
                <a:spcPts val="0"/>
              </a:spcBef>
              <a:spcAft>
                <a:spcPts val="0"/>
              </a:spcAft>
              <a:buClr>
                <a:schemeClr val="dk1"/>
              </a:buClr>
              <a:buSzPts val="1500"/>
              <a:buFont typeface="Arial"/>
              <a:buNone/>
            </a:pPr>
            <a:r>
              <a:rPr lang="en-GB" sz="3500" b="1" i="0" u="none" strike="noStrike" cap="none" dirty="0">
                <a:solidFill>
                  <a:schemeClr val="dk1"/>
                </a:solidFill>
                <a:latin typeface="Arial"/>
                <a:ea typeface="Arial"/>
                <a:cs typeface="Arial"/>
                <a:sym typeface="Arial"/>
              </a:rPr>
              <a:t>Online safety </a:t>
            </a:r>
            <a:r>
              <a:rPr lang="en-GB" sz="3500" b="1" dirty="0">
                <a:solidFill>
                  <a:schemeClr val="dk1"/>
                </a:solidFill>
                <a:latin typeface="Arial"/>
                <a:ea typeface="Arial"/>
                <a:cs typeface="Arial"/>
                <a:sym typeface="Arial"/>
              </a:rPr>
              <a:t>s</a:t>
            </a:r>
            <a:r>
              <a:rPr lang="en-GB" sz="3500" b="1" i="0" u="none" strike="noStrike" cap="none" dirty="0">
                <a:solidFill>
                  <a:schemeClr val="dk1"/>
                </a:solidFill>
                <a:latin typeface="Arial"/>
                <a:ea typeface="Arial"/>
                <a:cs typeface="Arial"/>
                <a:sym typeface="Arial"/>
              </a:rPr>
              <a:t>kills for life</a:t>
            </a:r>
            <a:endParaRPr sz="3500" b="1"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26"/>
        <p:cNvGrpSpPr/>
        <p:nvPr/>
      </p:nvGrpSpPr>
      <p:grpSpPr>
        <a:xfrm>
          <a:off x="0" y="0"/>
          <a:ext cx="0" cy="0"/>
          <a:chOff x="0" y="0"/>
          <a:chExt cx="0" cy="0"/>
        </a:xfrm>
      </p:grpSpPr>
      <p:cxnSp>
        <p:nvCxnSpPr>
          <p:cNvPr id="6129" name="Google Shape;6129;ge68d92fb21_0_762"/>
          <p:cNvCxnSpPr/>
          <p:nvPr/>
        </p:nvCxnSpPr>
        <p:spPr>
          <a:xfrm>
            <a:off x="1051676" y="2417441"/>
            <a:ext cx="786000" cy="0"/>
          </a:xfrm>
          <a:prstGeom prst="straightConnector1">
            <a:avLst/>
          </a:prstGeom>
          <a:noFill/>
          <a:ln w="127000" cap="flat" cmpd="sng">
            <a:solidFill>
              <a:srgbClr val="B81E24"/>
            </a:solidFill>
            <a:prstDash val="solid"/>
            <a:miter lim="800000"/>
            <a:headEnd type="none" w="sm" len="sm"/>
            <a:tailEnd type="none" w="sm" len="sm"/>
          </a:ln>
        </p:spPr>
      </p:cxnSp>
      <p:grpSp>
        <p:nvGrpSpPr>
          <p:cNvPr id="6130" name="Google Shape;6130;ge68d92fb21_0_762"/>
          <p:cNvGrpSpPr/>
          <p:nvPr/>
        </p:nvGrpSpPr>
        <p:grpSpPr>
          <a:xfrm>
            <a:off x="374053" y="197901"/>
            <a:ext cx="2781986" cy="765135"/>
            <a:chOff x="374053" y="197901"/>
            <a:chExt cx="2781986" cy="765135"/>
          </a:xfrm>
        </p:grpSpPr>
        <p:grpSp>
          <p:nvGrpSpPr>
            <p:cNvPr id="6131" name="Google Shape;6131;ge68d92fb21_0_762"/>
            <p:cNvGrpSpPr/>
            <p:nvPr/>
          </p:nvGrpSpPr>
          <p:grpSpPr>
            <a:xfrm>
              <a:off x="374053" y="197901"/>
              <a:ext cx="2762714" cy="506223"/>
              <a:chOff x="6676223" y="232242"/>
              <a:chExt cx="5133247" cy="940585"/>
            </a:xfrm>
          </p:grpSpPr>
          <p:grpSp>
            <p:nvGrpSpPr>
              <p:cNvPr id="6132" name="Google Shape;6132;ge68d92fb21_0_762"/>
              <p:cNvGrpSpPr/>
              <p:nvPr/>
            </p:nvGrpSpPr>
            <p:grpSpPr>
              <a:xfrm>
                <a:off x="10456026" y="522865"/>
                <a:ext cx="1353444" cy="504583"/>
                <a:chOff x="10456026" y="522865"/>
                <a:chExt cx="1353444" cy="504583"/>
              </a:xfrm>
            </p:grpSpPr>
            <p:grpSp>
              <p:nvGrpSpPr>
                <p:cNvPr id="6133" name="Google Shape;6133;ge68d92fb21_0_762"/>
                <p:cNvGrpSpPr/>
                <p:nvPr/>
              </p:nvGrpSpPr>
              <p:grpSpPr>
                <a:xfrm>
                  <a:off x="11314887" y="522865"/>
                  <a:ext cx="494509" cy="320473"/>
                  <a:chOff x="9108110" y="975804"/>
                  <a:chExt cx="894715" cy="579831"/>
                </a:xfrm>
              </p:grpSpPr>
              <p:sp>
                <p:nvSpPr>
                  <p:cNvPr id="6134" name="Google Shape;6134;ge68d92fb21_0_762"/>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5" name="Google Shape;6135;ge68d92fb21_0_762"/>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6" name="Google Shape;6136;ge68d92fb21_0_762"/>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7" name="Google Shape;6137;ge68d92fb21_0_762"/>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8" name="Google Shape;6138;ge68d92fb21_0_762"/>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9" name="Google Shape;6139;ge68d92fb21_0_762"/>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0" name="Google Shape;6140;ge68d92fb21_0_762"/>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1" name="Google Shape;6141;ge68d92fb21_0_762"/>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2" name="Google Shape;6142;ge68d92fb21_0_762"/>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grpSp>
            <p:sp>
              <p:nvSpPr>
                <p:cNvPr id="6143" name="Google Shape;6143;ge68d92fb21_0_762"/>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4" name="Google Shape;6144;ge68d92fb21_0_762"/>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grpSp>
          <p:sp>
            <p:nvSpPr>
              <p:cNvPr id="6145" name="Google Shape;6145;ge68d92fb21_0_762"/>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6" name="Google Shape;6146;ge68d92fb21_0_762"/>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grpSp>
            <p:nvGrpSpPr>
              <p:cNvPr id="6147" name="Google Shape;6147;ge68d92fb21_0_762"/>
              <p:cNvGrpSpPr/>
              <p:nvPr/>
            </p:nvGrpSpPr>
            <p:grpSpPr>
              <a:xfrm>
                <a:off x="6676223" y="232242"/>
                <a:ext cx="959888" cy="940585"/>
                <a:chOff x="715379" y="449977"/>
                <a:chExt cx="1736725" cy="1701800"/>
              </a:xfrm>
            </p:grpSpPr>
            <p:sp>
              <p:nvSpPr>
                <p:cNvPr id="6148" name="Google Shape;6148;ge68d92fb21_0_762"/>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9" name="Google Shape;6149;ge68d92fb21_0_762"/>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0" name="Google Shape;6150;ge68d92fb21_0_762"/>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1" name="Google Shape;6151;ge68d92fb21_0_762"/>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2" name="Google Shape;6152;ge68d92fb21_0_762"/>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3" name="Google Shape;6153;ge68d92fb21_0_762"/>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4" name="Google Shape;6154;ge68d92fb21_0_762"/>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5" name="Google Shape;6155;ge68d92fb21_0_762"/>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6" name="Google Shape;6156;ge68d92fb21_0_762"/>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7" name="Google Shape;6157;ge68d92fb21_0_762"/>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8" name="Google Shape;6158;ge68d92fb21_0_762"/>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9" name="Google Shape;6159;ge68d92fb21_0_762"/>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60" name="Google Shape;6160;ge68d92fb21_0_762"/>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61" name="Google Shape;6161;ge68d92fb21_0_762"/>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62" name="Google Shape;6162;ge68d92fb21_0_762"/>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63" name="Google Shape;6163;ge68d92fb21_0_762"/>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grpSp>
          <p:pic>
            <p:nvPicPr>
              <p:cNvPr id="6164" name="Google Shape;6164;ge68d92fb21_0_762"/>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6165" name="Google Shape;6165;ge68d92fb21_0_762"/>
            <p:cNvPicPr preferRelativeResize="0"/>
            <p:nvPr/>
          </p:nvPicPr>
          <p:blipFill rotWithShape="1">
            <a:blip r:embed="rId12">
              <a:alphaModFix/>
            </a:blip>
            <a:srcRect/>
            <a:stretch/>
          </p:blipFill>
          <p:spPr>
            <a:xfrm>
              <a:off x="384645" y="784985"/>
              <a:ext cx="2771394" cy="178051"/>
            </a:xfrm>
            <a:prstGeom prst="rect">
              <a:avLst/>
            </a:prstGeom>
            <a:noFill/>
            <a:ln>
              <a:noFill/>
            </a:ln>
          </p:spPr>
        </p:pic>
      </p:grpSp>
      <p:pic>
        <p:nvPicPr>
          <p:cNvPr id="6166" name="Google Shape;6166;ge68d92fb21_0_762"/>
          <p:cNvPicPr preferRelativeResize="0"/>
          <p:nvPr/>
        </p:nvPicPr>
        <p:blipFill rotWithShape="1">
          <a:blip r:embed="rId13">
            <a:alphaModFix/>
          </a:blip>
          <a:srcRect l="49897" t="29329" r="27002" b="30302"/>
          <a:stretch/>
        </p:blipFill>
        <p:spPr>
          <a:xfrm rot="-5400000">
            <a:off x="11114399" y="5802154"/>
            <a:ext cx="634596" cy="1567032"/>
          </a:xfrm>
          <a:prstGeom prst="rect">
            <a:avLst/>
          </a:prstGeom>
          <a:noFill/>
          <a:ln>
            <a:noFill/>
          </a:ln>
        </p:spPr>
      </p:pic>
      <p:pic>
        <p:nvPicPr>
          <p:cNvPr id="5" name="Picture 4" descr="A picture containing text, device&#10;&#10;Description automatically generated">
            <a:extLst>
              <a:ext uri="{FF2B5EF4-FFF2-40B4-BE49-F238E27FC236}">
                <a16:creationId xmlns:a16="http://schemas.microsoft.com/office/drawing/2014/main" id="{42AD21F8-C088-DB4A-9D0B-A4C0648FF75D}"/>
              </a:ext>
            </a:extLst>
          </p:cNvPr>
          <p:cNvPicPr>
            <a:picLocks noChangeAspect="1"/>
          </p:cNvPicPr>
          <p:nvPr/>
        </p:nvPicPr>
        <p:blipFill>
          <a:blip r:embed="rId14"/>
          <a:stretch>
            <a:fillRect/>
          </a:stretch>
        </p:blipFill>
        <p:spPr>
          <a:xfrm>
            <a:off x="2583772" y="0"/>
            <a:ext cx="7024456" cy="6858000"/>
          </a:xfrm>
          <a:prstGeom prst="rect">
            <a:avLst/>
          </a:prstGeom>
        </p:spPr>
      </p:pic>
    </p:spTree>
    <p:extLst>
      <p:ext uri="{BB962C8B-B14F-4D97-AF65-F5344CB8AC3E}">
        <p14:creationId xmlns:p14="http://schemas.microsoft.com/office/powerpoint/2010/main" val="1651647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grpSp>
        <p:nvGrpSpPr>
          <p:cNvPr id="1339" name="Google Shape;1339;ge4ecc01168_0_0"/>
          <p:cNvGrpSpPr/>
          <p:nvPr/>
        </p:nvGrpSpPr>
        <p:grpSpPr>
          <a:xfrm>
            <a:off x="374053" y="197901"/>
            <a:ext cx="2762714" cy="506223"/>
            <a:chOff x="6676223" y="232242"/>
            <a:chExt cx="5133247" cy="940585"/>
          </a:xfrm>
        </p:grpSpPr>
        <p:grpSp>
          <p:nvGrpSpPr>
            <p:cNvPr id="1340" name="Google Shape;1340;ge4ecc01168_0_0"/>
            <p:cNvGrpSpPr/>
            <p:nvPr/>
          </p:nvGrpSpPr>
          <p:grpSpPr>
            <a:xfrm>
              <a:off x="10456026" y="522866"/>
              <a:ext cx="1353444" cy="504582"/>
              <a:chOff x="10456026" y="522866"/>
              <a:chExt cx="1353444" cy="504582"/>
            </a:xfrm>
          </p:grpSpPr>
          <p:grpSp>
            <p:nvGrpSpPr>
              <p:cNvPr id="1341" name="Google Shape;1341;ge4ecc01168_0_0"/>
              <p:cNvGrpSpPr/>
              <p:nvPr/>
            </p:nvGrpSpPr>
            <p:grpSpPr>
              <a:xfrm>
                <a:off x="11314887" y="522866"/>
                <a:ext cx="494509" cy="320473"/>
                <a:chOff x="9108110" y="975804"/>
                <a:chExt cx="894715" cy="579831"/>
              </a:xfrm>
            </p:grpSpPr>
            <p:sp>
              <p:nvSpPr>
                <p:cNvPr id="1342" name="Google Shape;1342;ge4ecc01168_0_0"/>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3" name="Google Shape;1343;ge4ecc01168_0_0"/>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4" name="Google Shape;1344;ge4ecc01168_0_0"/>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5" name="Google Shape;1345;ge4ecc01168_0_0"/>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6" name="Google Shape;1346;ge4ecc01168_0_0"/>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7" name="Google Shape;1347;ge4ecc01168_0_0"/>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8" name="Google Shape;1348;ge4ecc01168_0_0"/>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9" name="Google Shape;1349;ge4ecc01168_0_0"/>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0" name="Google Shape;1350;ge4ecc01168_0_0"/>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1" name="Google Shape;1351;ge4ecc01168_0_0"/>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2" name="Google Shape;1352;ge4ecc01168_0_0"/>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3" name="Google Shape;1353;ge4ecc01168_0_0"/>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4" name="Google Shape;1354;ge4ecc01168_0_0"/>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355" name="Google Shape;1355;ge4ecc01168_0_0"/>
            <p:cNvGrpSpPr/>
            <p:nvPr/>
          </p:nvGrpSpPr>
          <p:grpSpPr>
            <a:xfrm>
              <a:off x="6676223" y="232242"/>
              <a:ext cx="959888" cy="940585"/>
              <a:chOff x="715379" y="449977"/>
              <a:chExt cx="1736725" cy="1701800"/>
            </a:xfrm>
          </p:grpSpPr>
          <p:sp>
            <p:nvSpPr>
              <p:cNvPr id="1356" name="Google Shape;1356;ge4ecc01168_0_0"/>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7" name="Google Shape;1357;ge4ecc01168_0_0"/>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8" name="Google Shape;1358;ge4ecc01168_0_0"/>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9" name="Google Shape;1359;ge4ecc01168_0_0"/>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0" name="Google Shape;1360;ge4ecc01168_0_0"/>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1" name="Google Shape;1361;ge4ecc01168_0_0"/>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2" name="Google Shape;1362;ge4ecc01168_0_0"/>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3" name="Google Shape;1363;ge4ecc01168_0_0"/>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4" name="Google Shape;1364;ge4ecc01168_0_0"/>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5" name="Google Shape;1365;ge4ecc01168_0_0"/>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6" name="Google Shape;1366;ge4ecc01168_0_0"/>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7" name="Google Shape;1367;ge4ecc01168_0_0"/>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8" name="Google Shape;1368;ge4ecc01168_0_0"/>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9" name="Google Shape;1369;ge4ecc01168_0_0"/>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0" name="Google Shape;1370;ge4ecc01168_0_0"/>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1" name="Google Shape;1371;ge4ecc01168_0_0"/>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372" name="Google Shape;1372;ge4ecc01168_0_0"/>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1373" name="Google Shape;1373;ge4ecc01168_0_0"/>
          <p:cNvPicPr preferRelativeResize="0"/>
          <p:nvPr/>
        </p:nvPicPr>
        <p:blipFill rotWithShape="1">
          <a:blip r:embed="rId12">
            <a:alphaModFix/>
          </a:blip>
          <a:srcRect/>
          <a:stretch/>
        </p:blipFill>
        <p:spPr>
          <a:xfrm>
            <a:off x="384645" y="784985"/>
            <a:ext cx="2771394" cy="178051"/>
          </a:xfrm>
          <a:prstGeom prst="rect">
            <a:avLst/>
          </a:prstGeom>
          <a:noFill/>
          <a:ln>
            <a:noFill/>
          </a:ln>
        </p:spPr>
      </p:pic>
      <p:pic>
        <p:nvPicPr>
          <p:cNvPr id="1374" name="Google Shape;1374;ge4ecc01168_0_0"/>
          <p:cNvPicPr preferRelativeResize="0"/>
          <p:nvPr/>
        </p:nvPicPr>
        <p:blipFill rotWithShape="1">
          <a:blip r:embed="rId13">
            <a:alphaModFix/>
          </a:blip>
          <a:srcRect l="49898" t="29329" r="27004" b="30302"/>
          <a:stretch/>
        </p:blipFill>
        <p:spPr>
          <a:xfrm rot="-5400000">
            <a:off x="11114399" y="5802155"/>
            <a:ext cx="634596" cy="1567032"/>
          </a:xfrm>
          <a:prstGeom prst="rect">
            <a:avLst/>
          </a:prstGeom>
          <a:noFill/>
          <a:ln>
            <a:noFill/>
          </a:ln>
        </p:spPr>
      </p:pic>
      <p:pic>
        <p:nvPicPr>
          <p:cNvPr id="3" name="Picture 2" descr="Text&#10;&#10;Description automatically generated">
            <a:extLst>
              <a:ext uri="{FF2B5EF4-FFF2-40B4-BE49-F238E27FC236}">
                <a16:creationId xmlns:a16="http://schemas.microsoft.com/office/drawing/2014/main" id="{45D307A9-1DC0-C14E-B17F-14E091EF2A7F}"/>
              </a:ext>
            </a:extLst>
          </p:cNvPr>
          <p:cNvPicPr>
            <a:picLocks noChangeAspect="1"/>
          </p:cNvPicPr>
          <p:nvPr/>
        </p:nvPicPr>
        <p:blipFill>
          <a:blip r:embed="rId14"/>
          <a:stretch>
            <a:fillRect/>
          </a:stretch>
        </p:blipFill>
        <p:spPr>
          <a:xfrm>
            <a:off x="1054100" y="2692400"/>
            <a:ext cx="10083800" cy="1473200"/>
          </a:xfrm>
          <a:prstGeom prst="rect">
            <a:avLst/>
          </a:prstGeom>
        </p:spPr>
      </p:pic>
    </p:spTree>
    <p:extLst>
      <p:ext uri="{BB962C8B-B14F-4D97-AF65-F5344CB8AC3E}">
        <p14:creationId xmlns:p14="http://schemas.microsoft.com/office/powerpoint/2010/main" val="2091626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8" name="Google Shape;658;gb7ff79a52d_0_787"/>
          <p:cNvGrpSpPr/>
          <p:nvPr/>
        </p:nvGrpSpPr>
        <p:grpSpPr>
          <a:xfrm>
            <a:off x="511938" y="309825"/>
            <a:ext cx="4243655" cy="777582"/>
            <a:chOff x="6676223" y="232242"/>
            <a:chExt cx="5133247" cy="940585"/>
          </a:xfrm>
        </p:grpSpPr>
        <p:grpSp>
          <p:nvGrpSpPr>
            <p:cNvPr id="659" name="Google Shape;659;gb7ff79a52d_0_787"/>
            <p:cNvGrpSpPr/>
            <p:nvPr/>
          </p:nvGrpSpPr>
          <p:grpSpPr>
            <a:xfrm>
              <a:off x="10456026" y="522867"/>
              <a:ext cx="1353444" cy="504581"/>
              <a:chOff x="10456026" y="522867"/>
              <a:chExt cx="1353444" cy="504581"/>
            </a:xfrm>
          </p:grpSpPr>
          <p:grpSp>
            <p:nvGrpSpPr>
              <p:cNvPr id="660" name="Google Shape;660;gb7ff79a52d_0_787"/>
              <p:cNvGrpSpPr/>
              <p:nvPr/>
            </p:nvGrpSpPr>
            <p:grpSpPr>
              <a:xfrm>
                <a:off x="11314887" y="522867"/>
                <a:ext cx="494509" cy="320473"/>
                <a:chOff x="9108110" y="975804"/>
                <a:chExt cx="894715" cy="579831"/>
              </a:xfrm>
            </p:grpSpPr>
            <p:sp>
              <p:nvSpPr>
                <p:cNvPr id="661" name="Google Shape;661;gb7ff79a52d_0_787"/>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2" name="Google Shape;662;gb7ff79a52d_0_787"/>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3" name="Google Shape;663;gb7ff79a52d_0_787"/>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4" name="Google Shape;664;gb7ff79a52d_0_787"/>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5" name="Google Shape;665;gb7ff79a52d_0_787"/>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6" name="Google Shape;666;gb7ff79a52d_0_787"/>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7" name="Google Shape;667;gb7ff79a52d_0_787"/>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8" name="Google Shape;668;gb7ff79a52d_0_787"/>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9" name="Google Shape;669;gb7ff79a52d_0_787"/>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70" name="Google Shape;670;gb7ff79a52d_0_787"/>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1" name="Google Shape;671;gb7ff79a52d_0_787"/>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72" name="Google Shape;672;gb7ff79a52d_0_787"/>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3" name="Google Shape;673;gb7ff79a52d_0_787"/>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74" name="Google Shape;674;gb7ff79a52d_0_787"/>
            <p:cNvGrpSpPr/>
            <p:nvPr/>
          </p:nvGrpSpPr>
          <p:grpSpPr>
            <a:xfrm>
              <a:off x="6676223" y="232242"/>
              <a:ext cx="959888" cy="940585"/>
              <a:chOff x="715379" y="449977"/>
              <a:chExt cx="1736725" cy="1701800"/>
            </a:xfrm>
          </p:grpSpPr>
          <p:sp>
            <p:nvSpPr>
              <p:cNvPr id="675" name="Google Shape;675;gb7ff79a52d_0_787"/>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6" name="Google Shape;676;gb7ff79a52d_0_787"/>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7" name="Google Shape;677;gb7ff79a52d_0_787"/>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8" name="Google Shape;678;gb7ff79a52d_0_787"/>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9" name="Google Shape;679;gb7ff79a52d_0_787"/>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0" name="Google Shape;680;gb7ff79a52d_0_787"/>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1" name="Google Shape;681;gb7ff79a52d_0_787"/>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2" name="Google Shape;682;gb7ff79a52d_0_787"/>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3" name="Google Shape;683;gb7ff79a52d_0_787"/>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4" name="Google Shape;684;gb7ff79a52d_0_787"/>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5" name="Google Shape;685;gb7ff79a52d_0_787"/>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6" name="Google Shape;686;gb7ff79a52d_0_787"/>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7" name="Google Shape;687;gb7ff79a52d_0_787"/>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8" name="Google Shape;688;gb7ff79a52d_0_787"/>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9" name="Google Shape;689;gb7ff79a52d_0_787"/>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0" name="Google Shape;690;gb7ff79a52d_0_787"/>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691" name="Google Shape;691;gb7ff79a52d_0_787"/>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692" name="Google Shape;692;gb7ff79a52d_0_787"/>
          <p:cNvPicPr preferRelativeResize="0"/>
          <p:nvPr/>
        </p:nvPicPr>
        <p:blipFill rotWithShape="1">
          <a:blip r:embed="rId12">
            <a:alphaModFix/>
          </a:blip>
          <a:srcRect l="49898" t="29329" r="27005" b="30305"/>
          <a:stretch/>
        </p:blipFill>
        <p:spPr>
          <a:xfrm>
            <a:off x="-23246" y="3031132"/>
            <a:ext cx="989556" cy="2443548"/>
          </a:xfrm>
          <a:prstGeom prst="rect">
            <a:avLst/>
          </a:prstGeom>
          <a:noFill/>
          <a:ln>
            <a:noFill/>
          </a:ln>
        </p:spPr>
      </p:pic>
      <p:pic>
        <p:nvPicPr>
          <p:cNvPr id="693" name="Google Shape;693;gb7ff79a52d_0_787"/>
          <p:cNvPicPr preferRelativeResize="0"/>
          <p:nvPr/>
        </p:nvPicPr>
        <p:blipFill rotWithShape="1">
          <a:blip r:embed="rId12">
            <a:alphaModFix/>
          </a:blip>
          <a:srcRect l="49898" t="29329" r="27005" b="30305"/>
          <a:stretch/>
        </p:blipFill>
        <p:spPr>
          <a:xfrm rot="5400000">
            <a:off x="10498661" y="-752048"/>
            <a:ext cx="989556" cy="2443548"/>
          </a:xfrm>
          <a:prstGeom prst="rect">
            <a:avLst/>
          </a:prstGeom>
          <a:noFill/>
          <a:ln>
            <a:noFill/>
          </a:ln>
        </p:spPr>
      </p:pic>
      <p:pic>
        <p:nvPicPr>
          <p:cNvPr id="694" name="Google Shape;694;gb7ff79a52d_0_787"/>
          <p:cNvPicPr preferRelativeResize="0"/>
          <p:nvPr/>
        </p:nvPicPr>
        <p:blipFill rotWithShape="1">
          <a:blip r:embed="rId13">
            <a:alphaModFix/>
          </a:blip>
          <a:srcRect/>
          <a:stretch/>
        </p:blipFill>
        <p:spPr>
          <a:xfrm>
            <a:off x="422223" y="1383320"/>
            <a:ext cx="9692186" cy="622683"/>
          </a:xfrm>
          <a:prstGeom prst="rect">
            <a:avLst/>
          </a:prstGeom>
          <a:noFill/>
          <a:ln>
            <a:noFill/>
          </a:ln>
        </p:spPr>
      </p:pic>
      <p:cxnSp>
        <p:nvCxnSpPr>
          <p:cNvPr id="695" name="Google Shape;695;gb7ff79a52d_0_787"/>
          <p:cNvCxnSpPr/>
          <p:nvPr/>
        </p:nvCxnSpPr>
        <p:spPr>
          <a:xfrm>
            <a:off x="2700089" y="4221319"/>
            <a:ext cx="786000" cy="0"/>
          </a:xfrm>
          <a:prstGeom prst="straightConnector1">
            <a:avLst/>
          </a:prstGeom>
          <a:noFill/>
          <a:ln w="127000" cap="flat" cmpd="sng">
            <a:solidFill>
              <a:srgbClr val="A7262A"/>
            </a:solidFill>
            <a:prstDash val="solid"/>
            <a:miter lim="800000"/>
            <a:headEnd type="none" w="sm" len="sm"/>
            <a:tailEnd type="none" w="sm" len="sm"/>
          </a:ln>
        </p:spPr>
      </p:cxnSp>
      <p:pic>
        <p:nvPicPr>
          <p:cNvPr id="696" name="Google Shape;696;gb7ff79a52d_0_787"/>
          <p:cNvPicPr preferRelativeResize="0"/>
          <p:nvPr/>
        </p:nvPicPr>
        <p:blipFill rotWithShape="1">
          <a:blip r:embed="rId12">
            <a:alphaModFix/>
          </a:blip>
          <a:srcRect l="49898" t="29329" r="27005" b="30305"/>
          <a:stretch/>
        </p:blipFill>
        <p:spPr>
          <a:xfrm rot="-5400000">
            <a:off x="10473608" y="5166500"/>
            <a:ext cx="989556" cy="2443548"/>
          </a:xfrm>
          <a:prstGeom prst="rect">
            <a:avLst/>
          </a:prstGeom>
          <a:noFill/>
          <a:ln>
            <a:noFill/>
          </a:ln>
        </p:spPr>
      </p:pic>
      <p:pic>
        <p:nvPicPr>
          <p:cNvPr id="697" name="Google Shape;697;gb7ff79a52d_0_787"/>
          <p:cNvPicPr preferRelativeResize="0"/>
          <p:nvPr/>
        </p:nvPicPr>
        <p:blipFill rotWithShape="1">
          <a:blip r:embed="rId14">
            <a:alphaModFix/>
          </a:blip>
          <a:srcRect/>
          <a:stretch/>
        </p:blipFill>
        <p:spPr>
          <a:xfrm>
            <a:off x="7075140" y="2183706"/>
            <a:ext cx="3330151" cy="3844946"/>
          </a:xfrm>
          <a:prstGeom prst="rect">
            <a:avLst/>
          </a:prstGeom>
          <a:noFill/>
          <a:ln>
            <a:noFill/>
          </a:ln>
        </p:spPr>
      </p:pic>
      <p:sp>
        <p:nvSpPr>
          <p:cNvPr id="45" name="Google Shape;703;ge71bc78ff5_0_137">
            <a:extLst>
              <a:ext uri="{FF2B5EF4-FFF2-40B4-BE49-F238E27FC236}">
                <a16:creationId xmlns:a16="http://schemas.microsoft.com/office/drawing/2014/main" id="{E80BC7D7-2233-3142-95D9-7C7439CAD73E}"/>
              </a:ext>
            </a:extLst>
          </p:cNvPr>
          <p:cNvSpPr txBox="1"/>
          <p:nvPr/>
        </p:nvSpPr>
        <p:spPr>
          <a:xfrm>
            <a:off x="966310" y="2336746"/>
            <a:ext cx="6108830" cy="15047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500"/>
              <a:buFont typeface="Arial"/>
              <a:buNone/>
            </a:pPr>
            <a:r>
              <a:rPr lang="en-GB" sz="3600" b="1" i="0" u="none" strike="noStrike" cap="none" dirty="0">
                <a:solidFill>
                  <a:schemeClr val="dk1"/>
                </a:solidFill>
                <a:latin typeface="Arial"/>
                <a:ea typeface="Arial"/>
                <a:cs typeface="Arial"/>
                <a:sym typeface="Arial"/>
              </a:rPr>
              <a:t>End of module 6</a:t>
            </a:r>
          </a:p>
          <a:p>
            <a:pPr marL="0" marR="0" lvl="0" indent="0" algn="l" rtl="0">
              <a:lnSpc>
                <a:spcPct val="100000"/>
              </a:lnSpc>
              <a:spcBef>
                <a:spcPts val="0"/>
              </a:spcBef>
              <a:spcAft>
                <a:spcPts val="0"/>
              </a:spcAft>
              <a:buClr>
                <a:schemeClr val="dk1"/>
              </a:buClr>
              <a:buSzPts val="1500"/>
              <a:buFont typeface="Arial"/>
              <a:buNone/>
            </a:pPr>
            <a:r>
              <a:rPr lang="en-GB" sz="3500" b="1" dirty="0">
                <a:solidFill>
                  <a:schemeClr val="dk1"/>
                </a:solidFill>
                <a:latin typeface="Arial"/>
                <a:ea typeface="Arial"/>
                <a:cs typeface="Arial"/>
                <a:sym typeface="Arial"/>
              </a:rPr>
              <a:t>Online s</a:t>
            </a:r>
            <a:r>
              <a:rPr lang="en-GB" sz="3500" b="1" i="0" u="none" strike="noStrike" cap="none" dirty="0">
                <a:solidFill>
                  <a:schemeClr val="dk1"/>
                </a:solidFill>
                <a:latin typeface="Arial"/>
                <a:ea typeface="Arial"/>
                <a:cs typeface="Arial"/>
                <a:sym typeface="Arial"/>
              </a:rPr>
              <a:t>afety </a:t>
            </a:r>
            <a:r>
              <a:rPr lang="en-GB" sz="3500" b="1" dirty="0">
                <a:solidFill>
                  <a:schemeClr val="dk1"/>
                </a:solidFill>
                <a:latin typeface="Arial"/>
                <a:ea typeface="Arial"/>
                <a:cs typeface="Arial"/>
                <a:sym typeface="Arial"/>
              </a:rPr>
              <a:t>s</a:t>
            </a:r>
            <a:r>
              <a:rPr lang="en-GB" sz="3500" b="1" i="0" u="none" strike="noStrike" cap="none" dirty="0">
                <a:solidFill>
                  <a:schemeClr val="dk1"/>
                </a:solidFill>
                <a:latin typeface="Arial"/>
                <a:ea typeface="Arial"/>
                <a:cs typeface="Arial"/>
                <a:sym typeface="Arial"/>
              </a:rPr>
              <a:t>kills for </a:t>
            </a:r>
            <a:r>
              <a:rPr lang="en-GB" sz="3500" b="1" dirty="0">
                <a:solidFill>
                  <a:schemeClr val="dk1"/>
                </a:solidFill>
                <a:latin typeface="Arial"/>
                <a:ea typeface="Arial"/>
                <a:cs typeface="Arial"/>
                <a:sym typeface="Arial"/>
              </a:rPr>
              <a:t>li</a:t>
            </a:r>
            <a:r>
              <a:rPr lang="en-GB" sz="3500" b="1" i="0" u="none" strike="noStrike" cap="none" dirty="0">
                <a:solidFill>
                  <a:schemeClr val="dk1"/>
                </a:solidFill>
                <a:latin typeface="Arial"/>
                <a:ea typeface="Arial"/>
                <a:cs typeface="Arial"/>
                <a:sym typeface="Arial"/>
              </a:rPr>
              <a:t>fe</a:t>
            </a:r>
            <a:endParaRPr sz="3500" b="1" i="0" u="none" strike="noStrike" cap="none" dirty="0">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B380E4B4-AFD1-45BD-ACE4-08714F59B7C9}"/>
              </a:ext>
            </a:extLst>
          </p:cNvPr>
          <p:cNvSpPr txBox="1"/>
          <p:nvPr/>
        </p:nvSpPr>
        <p:spPr>
          <a:xfrm>
            <a:off x="919073" y="4674293"/>
            <a:ext cx="6380085" cy="1754326"/>
          </a:xfrm>
          <a:prstGeom prst="rect">
            <a:avLst/>
          </a:prstGeom>
          <a:noFill/>
        </p:spPr>
        <p:txBody>
          <a:bodyPr wrap="square" rtlCol="0">
            <a:spAutoFit/>
          </a:bodyPr>
          <a:lstStyle/>
          <a:p>
            <a:r>
              <a:rPr lang="en-GB" b="1" dirty="0"/>
              <a:t>© BBC 2022</a:t>
            </a:r>
            <a:endParaRPr lang="en-GB" dirty="0"/>
          </a:p>
          <a:p>
            <a:r>
              <a:rPr lang="en-GB" b="1" dirty="0"/>
              <a:t>These workshops and slides are for educational and private study use only.  They are not for resale or commercial and/or online distribution.      </a:t>
            </a:r>
            <a:endParaRPr lang="en-GB" dirty="0"/>
          </a:p>
          <a:p>
            <a:r>
              <a:rPr lang="en-GB" b="1" dirty="0"/>
              <a:t>if you wish to use the workshops and slides for any other purpose, please contact </a:t>
            </a:r>
            <a:r>
              <a:rPr lang="en-GB" b="1" dirty="0" err="1"/>
              <a:t>marie.</a:t>
            </a:r>
            <a:r>
              <a:rPr lang="en-GB" b="1" err="1"/>
              <a:t>helly</a:t>
            </a:r>
            <a:r>
              <a:rPr lang="en-GB" b="1"/>
              <a:t>@bbc.co.uk</a:t>
            </a:r>
            <a:endParaRPr lang="en-GB" dirty="0"/>
          </a:p>
        </p:txBody>
      </p:sp>
    </p:spTree>
    <p:extLst>
      <p:ext uri="{BB962C8B-B14F-4D97-AF65-F5344CB8AC3E}">
        <p14:creationId xmlns:p14="http://schemas.microsoft.com/office/powerpoint/2010/main" val="187343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pic>
        <p:nvPicPr>
          <p:cNvPr id="871" name="Google Shape;871;ge68d92fb21_0_222"/>
          <p:cNvPicPr preferRelativeResize="0"/>
          <p:nvPr/>
        </p:nvPicPr>
        <p:blipFill rotWithShape="1">
          <a:blip r:embed="rId3">
            <a:alphaModFix/>
          </a:blip>
          <a:srcRect l="49898" t="29329" r="27005" b="30305"/>
          <a:stretch/>
        </p:blipFill>
        <p:spPr>
          <a:xfrm rot="5400000">
            <a:off x="10475446" y="-726995"/>
            <a:ext cx="989557" cy="2443548"/>
          </a:xfrm>
          <a:prstGeom prst="rect">
            <a:avLst/>
          </a:prstGeom>
          <a:noFill/>
          <a:ln>
            <a:noFill/>
          </a:ln>
        </p:spPr>
      </p:pic>
      <p:pic>
        <p:nvPicPr>
          <p:cNvPr id="872" name="Google Shape;872;ge68d92fb21_0_222"/>
          <p:cNvPicPr preferRelativeResize="0"/>
          <p:nvPr/>
        </p:nvPicPr>
        <p:blipFill rotWithShape="1">
          <a:blip r:embed="rId3">
            <a:alphaModFix/>
          </a:blip>
          <a:srcRect l="49898" t="29329" r="27005" b="30305"/>
          <a:stretch/>
        </p:blipFill>
        <p:spPr>
          <a:xfrm rot="-5400000">
            <a:off x="10475447" y="5141449"/>
            <a:ext cx="989554" cy="2443548"/>
          </a:xfrm>
          <a:prstGeom prst="rect">
            <a:avLst/>
          </a:prstGeom>
          <a:noFill/>
          <a:ln>
            <a:noFill/>
          </a:ln>
        </p:spPr>
      </p:pic>
      <p:sp>
        <p:nvSpPr>
          <p:cNvPr id="873" name="Google Shape;873;ge68d92fb21_0_222"/>
          <p:cNvSpPr/>
          <p:nvPr/>
        </p:nvSpPr>
        <p:spPr>
          <a:xfrm>
            <a:off x="649147" y="1340407"/>
            <a:ext cx="11108920" cy="425117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100"/>
              <a:buFont typeface="Arial"/>
              <a:buNone/>
            </a:pPr>
            <a:r>
              <a:rPr lang="en-GB" sz="4100" b="1" i="0" u="sng" strike="noStrike" cap="none" dirty="0">
                <a:solidFill>
                  <a:schemeClr val="dk1"/>
                </a:solidFill>
                <a:latin typeface="Arial"/>
                <a:ea typeface="Arial"/>
                <a:cs typeface="Arial"/>
                <a:sym typeface="Arial"/>
              </a:rPr>
              <a:t>Objectives</a:t>
            </a:r>
            <a:endParaRPr sz="4100" b="1" i="0" u="sng" strike="noStrike" cap="none" dirty="0">
              <a:solidFill>
                <a:schemeClr val="dk1"/>
              </a:solidFill>
              <a:latin typeface="Arial"/>
              <a:ea typeface="Arial"/>
              <a:cs typeface="Arial"/>
              <a:sym typeface="Arial"/>
            </a:endParaRPr>
          </a:p>
          <a:p>
            <a:pPr marR="0" lvl="0" rtl="0">
              <a:lnSpc>
                <a:spcPct val="100000"/>
              </a:lnSpc>
              <a:spcBef>
                <a:spcPts val="0"/>
              </a:spcBef>
              <a:spcAft>
                <a:spcPts val="0"/>
              </a:spcAft>
              <a:buClr>
                <a:srgbClr val="000000"/>
              </a:buClr>
              <a:buSzPts val="4100"/>
            </a:pPr>
            <a:endParaRPr lang="en-GB" sz="3200" dirty="0">
              <a:solidFill>
                <a:schemeClr val="dk1"/>
              </a:solidFill>
            </a:endParaRPr>
          </a:p>
          <a:p>
            <a:pPr marR="0" lvl="0" rtl="0">
              <a:lnSpc>
                <a:spcPct val="100000"/>
              </a:lnSpc>
              <a:spcBef>
                <a:spcPts val="0"/>
              </a:spcBef>
              <a:spcAft>
                <a:spcPts val="0"/>
              </a:spcAft>
              <a:buClr>
                <a:srgbClr val="000000"/>
              </a:buClr>
              <a:buSzPts val="4100"/>
            </a:pPr>
            <a:r>
              <a:rPr lang="en-GB" sz="3200" b="1" dirty="0">
                <a:solidFill>
                  <a:schemeClr val="dk1"/>
                </a:solidFill>
              </a:rPr>
              <a:t>For this lesson:</a:t>
            </a:r>
          </a:p>
          <a:p>
            <a:pPr marL="571500" marR="0" lvl="0" indent="-571500" rtl="0">
              <a:lnSpc>
                <a:spcPct val="100000"/>
              </a:lnSpc>
              <a:spcBef>
                <a:spcPts val="0"/>
              </a:spcBef>
              <a:spcAft>
                <a:spcPts val="0"/>
              </a:spcAft>
              <a:buClr>
                <a:srgbClr val="000000"/>
              </a:buClr>
              <a:buSzPts val="4100"/>
              <a:buFontTx/>
              <a:buChar char="-"/>
            </a:pPr>
            <a:r>
              <a:rPr lang="en-GB" sz="3200" dirty="0">
                <a:solidFill>
                  <a:schemeClr val="dk1"/>
                </a:solidFill>
                <a:latin typeface="Arial"/>
                <a:ea typeface="Arial"/>
                <a:cs typeface="Arial"/>
                <a:sym typeface="Arial"/>
              </a:rPr>
              <a:t>t</a:t>
            </a:r>
            <a:r>
              <a:rPr lang="en-GB" sz="3200" b="0" i="0" u="none" strike="noStrike" cap="none" dirty="0">
                <a:solidFill>
                  <a:schemeClr val="dk1"/>
                </a:solidFill>
                <a:latin typeface="Arial"/>
                <a:ea typeface="Arial"/>
                <a:cs typeface="Arial"/>
                <a:sym typeface="Arial"/>
              </a:rPr>
              <a:t>o learn how to stay safe online from harm</a:t>
            </a:r>
          </a:p>
          <a:p>
            <a:pPr marL="571500" marR="0" lvl="0" indent="-571500" rtl="0">
              <a:lnSpc>
                <a:spcPct val="100000"/>
              </a:lnSpc>
              <a:spcBef>
                <a:spcPts val="0"/>
              </a:spcBef>
              <a:spcAft>
                <a:spcPts val="0"/>
              </a:spcAft>
              <a:buClr>
                <a:srgbClr val="000000"/>
              </a:buClr>
              <a:buSzPts val="4100"/>
              <a:buFontTx/>
              <a:buChar char="-"/>
            </a:pPr>
            <a:r>
              <a:rPr lang="en-GB" sz="3200" dirty="0">
                <a:solidFill>
                  <a:schemeClr val="dk1"/>
                </a:solidFill>
                <a:latin typeface="Arial"/>
                <a:ea typeface="Arial"/>
                <a:cs typeface="Arial"/>
                <a:sym typeface="Arial"/>
              </a:rPr>
              <a:t>to learn how to protect your identity and be sure of others</a:t>
            </a:r>
          </a:p>
          <a:p>
            <a:pPr marL="571500" marR="0" lvl="0" indent="-571500" rtl="0">
              <a:lnSpc>
                <a:spcPct val="100000"/>
              </a:lnSpc>
              <a:spcBef>
                <a:spcPts val="0"/>
              </a:spcBef>
              <a:spcAft>
                <a:spcPts val="0"/>
              </a:spcAft>
              <a:buClr>
                <a:srgbClr val="000000"/>
              </a:buClr>
              <a:buSzPts val="4100"/>
              <a:buFontTx/>
              <a:buChar char="-"/>
            </a:pPr>
            <a:r>
              <a:rPr lang="en-GB" sz="3200" dirty="0">
                <a:solidFill>
                  <a:srgbClr val="000000"/>
                </a:solidFill>
                <a:latin typeface="Arial"/>
                <a:ea typeface="Arial"/>
                <a:cs typeface="Arial"/>
                <a:sym typeface="Arial"/>
              </a:rPr>
              <a:t>t</a:t>
            </a:r>
            <a:r>
              <a:rPr lang="en-GB" sz="3200" b="0" i="0" u="none" strike="noStrike" cap="none" dirty="0">
                <a:solidFill>
                  <a:srgbClr val="000000"/>
                </a:solidFill>
                <a:latin typeface="Arial"/>
                <a:ea typeface="Arial"/>
                <a:cs typeface="Arial"/>
                <a:sym typeface="Arial"/>
              </a:rPr>
              <a:t>o think about your media diet</a:t>
            </a:r>
            <a:endParaRPr sz="3200" b="0" i="0" u="none" strike="noStrike" cap="none" dirty="0">
              <a:solidFill>
                <a:srgbClr val="000000"/>
              </a:solidFill>
              <a:latin typeface="Arial"/>
              <a:ea typeface="Arial"/>
              <a:cs typeface="Arial"/>
              <a:sym typeface="Arial"/>
            </a:endParaRPr>
          </a:p>
        </p:txBody>
      </p:sp>
      <p:grpSp>
        <p:nvGrpSpPr>
          <p:cNvPr id="40" name="Google Shape;976;ge2286a765b_0_1276">
            <a:extLst>
              <a:ext uri="{FF2B5EF4-FFF2-40B4-BE49-F238E27FC236}">
                <a16:creationId xmlns:a16="http://schemas.microsoft.com/office/drawing/2014/main" id="{25A22451-21D5-C746-86BC-F7EA22A44281}"/>
              </a:ext>
            </a:extLst>
          </p:cNvPr>
          <p:cNvGrpSpPr/>
          <p:nvPr/>
        </p:nvGrpSpPr>
        <p:grpSpPr>
          <a:xfrm>
            <a:off x="374151" y="197905"/>
            <a:ext cx="2762789" cy="506237"/>
            <a:chOff x="6676223" y="232242"/>
            <a:chExt cx="5133247" cy="940585"/>
          </a:xfrm>
        </p:grpSpPr>
        <p:grpSp>
          <p:nvGrpSpPr>
            <p:cNvPr id="41" name="Google Shape;977;ge2286a765b_0_1276">
              <a:extLst>
                <a:ext uri="{FF2B5EF4-FFF2-40B4-BE49-F238E27FC236}">
                  <a16:creationId xmlns:a16="http://schemas.microsoft.com/office/drawing/2014/main" id="{6E8CFDC7-C076-F44D-BA04-65E437EAD58E}"/>
                </a:ext>
              </a:extLst>
            </p:cNvPr>
            <p:cNvGrpSpPr/>
            <p:nvPr/>
          </p:nvGrpSpPr>
          <p:grpSpPr>
            <a:xfrm>
              <a:off x="10456026" y="522867"/>
              <a:ext cx="1353444" cy="504581"/>
              <a:chOff x="10456026" y="522867"/>
              <a:chExt cx="1353444" cy="504581"/>
            </a:xfrm>
          </p:grpSpPr>
          <p:grpSp>
            <p:nvGrpSpPr>
              <p:cNvPr id="62" name="Google Shape;978;ge2286a765b_0_1276">
                <a:extLst>
                  <a:ext uri="{FF2B5EF4-FFF2-40B4-BE49-F238E27FC236}">
                    <a16:creationId xmlns:a16="http://schemas.microsoft.com/office/drawing/2014/main" id="{22DBDDDC-4DEE-954B-A8FD-A56BC5731C7A}"/>
                  </a:ext>
                </a:extLst>
              </p:cNvPr>
              <p:cNvGrpSpPr/>
              <p:nvPr/>
            </p:nvGrpSpPr>
            <p:grpSpPr>
              <a:xfrm>
                <a:off x="11314887" y="522867"/>
                <a:ext cx="494509" cy="320473"/>
                <a:chOff x="9108110" y="975804"/>
                <a:chExt cx="894715" cy="579831"/>
              </a:xfrm>
            </p:grpSpPr>
            <p:sp>
              <p:nvSpPr>
                <p:cNvPr id="65" name="Google Shape;979;ge2286a765b_0_1276">
                  <a:extLst>
                    <a:ext uri="{FF2B5EF4-FFF2-40B4-BE49-F238E27FC236}">
                      <a16:creationId xmlns:a16="http://schemas.microsoft.com/office/drawing/2014/main" id="{B8C5FC04-E803-B84A-9C38-764E9A96075D}"/>
                    </a:ext>
                  </a:extLst>
                </p:cNvPr>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980;ge2286a765b_0_1276">
                  <a:extLst>
                    <a:ext uri="{FF2B5EF4-FFF2-40B4-BE49-F238E27FC236}">
                      <a16:creationId xmlns:a16="http://schemas.microsoft.com/office/drawing/2014/main" id="{84FE91E1-D50A-964A-ADA0-EBF7FD9C4762}"/>
                    </a:ext>
                  </a:extLst>
                </p:cNvPr>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981;ge2286a765b_0_1276">
                  <a:extLst>
                    <a:ext uri="{FF2B5EF4-FFF2-40B4-BE49-F238E27FC236}">
                      <a16:creationId xmlns:a16="http://schemas.microsoft.com/office/drawing/2014/main" id="{0E6C2A37-9F8B-604A-908B-4B1D912C6C05}"/>
                    </a:ext>
                  </a:extLst>
                </p:cNvPr>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982;ge2286a765b_0_1276">
                  <a:extLst>
                    <a:ext uri="{FF2B5EF4-FFF2-40B4-BE49-F238E27FC236}">
                      <a16:creationId xmlns:a16="http://schemas.microsoft.com/office/drawing/2014/main" id="{4DA95BAA-C2FF-8246-A92D-860351E545C3}"/>
                    </a:ext>
                  </a:extLst>
                </p:cNvPr>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983;ge2286a765b_0_1276">
                  <a:extLst>
                    <a:ext uri="{FF2B5EF4-FFF2-40B4-BE49-F238E27FC236}">
                      <a16:creationId xmlns:a16="http://schemas.microsoft.com/office/drawing/2014/main" id="{28BD7C64-01AD-6D4A-9142-49735C703228}"/>
                    </a:ext>
                  </a:extLst>
                </p:cNvPr>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984;ge2286a765b_0_1276">
                  <a:extLst>
                    <a:ext uri="{FF2B5EF4-FFF2-40B4-BE49-F238E27FC236}">
                      <a16:creationId xmlns:a16="http://schemas.microsoft.com/office/drawing/2014/main" id="{856411AD-E4E0-9A41-920B-6876A249284C}"/>
                    </a:ext>
                  </a:extLst>
                </p:cNvPr>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985;ge2286a765b_0_1276">
                  <a:extLst>
                    <a:ext uri="{FF2B5EF4-FFF2-40B4-BE49-F238E27FC236}">
                      <a16:creationId xmlns:a16="http://schemas.microsoft.com/office/drawing/2014/main" id="{CEAE5F7D-407C-B24B-8C47-F8F9540D6E05}"/>
                    </a:ext>
                  </a:extLst>
                </p:cNvPr>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986;ge2286a765b_0_1276">
                  <a:extLst>
                    <a:ext uri="{FF2B5EF4-FFF2-40B4-BE49-F238E27FC236}">
                      <a16:creationId xmlns:a16="http://schemas.microsoft.com/office/drawing/2014/main" id="{FBBB42DA-C56C-984F-A808-9E095E4FB9DB}"/>
                    </a:ext>
                  </a:extLst>
                </p:cNvPr>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987;ge2286a765b_0_1276">
                  <a:extLst>
                    <a:ext uri="{FF2B5EF4-FFF2-40B4-BE49-F238E27FC236}">
                      <a16:creationId xmlns:a16="http://schemas.microsoft.com/office/drawing/2014/main" id="{4148424E-D13E-BC4B-BEFD-AF130028B40B}"/>
                    </a:ext>
                  </a:extLst>
                </p:cNvPr>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3" name="Google Shape;988;ge2286a765b_0_1276">
                <a:extLst>
                  <a:ext uri="{FF2B5EF4-FFF2-40B4-BE49-F238E27FC236}">
                    <a16:creationId xmlns:a16="http://schemas.microsoft.com/office/drawing/2014/main" id="{0D302F58-5A23-4746-AB25-3537465B1FB9}"/>
                  </a:ext>
                </a:extLst>
              </p:cNvPr>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989;ge2286a765b_0_1276">
                <a:extLst>
                  <a:ext uri="{FF2B5EF4-FFF2-40B4-BE49-F238E27FC236}">
                    <a16:creationId xmlns:a16="http://schemas.microsoft.com/office/drawing/2014/main" id="{813535FF-C688-FA4B-9FDD-1D3785A2A966}"/>
                  </a:ext>
                </a:extLst>
              </p:cNvPr>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2" name="Google Shape;990;ge2286a765b_0_1276">
              <a:extLst>
                <a:ext uri="{FF2B5EF4-FFF2-40B4-BE49-F238E27FC236}">
                  <a16:creationId xmlns:a16="http://schemas.microsoft.com/office/drawing/2014/main" id="{C73ED621-BEB2-A54E-81CA-EDD406091BF1}"/>
                </a:ext>
              </a:extLst>
            </p:cNvPr>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991;ge2286a765b_0_1276">
              <a:extLst>
                <a:ext uri="{FF2B5EF4-FFF2-40B4-BE49-F238E27FC236}">
                  <a16:creationId xmlns:a16="http://schemas.microsoft.com/office/drawing/2014/main" id="{0D8E90B9-AE01-DD4F-8DB9-33F9B6BDBA1F}"/>
                </a:ext>
              </a:extLst>
            </p:cNvPr>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4" name="Google Shape;992;ge2286a765b_0_1276">
              <a:extLst>
                <a:ext uri="{FF2B5EF4-FFF2-40B4-BE49-F238E27FC236}">
                  <a16:creationId xmlns:a16="http://schemas.microsoft.com/office/drawing/2014/main" id="{FA7687EE-A17C-5246-B6C8-46132CC7F1DF}"/>
                </a:ext>
              </a:extLst>
            </p:cNvPr>
            <p:cNvGrpSpPr/>
            <p:nvPr/>
          </p:nvGrpSpPr>
          <p:grpSpPr>
            <a:xfrm>
              <a:off x="6676223" y="232242"/>
              <a:ext cx="959888" cy="940585"/>
              <a:chOff x="715379" y="449977"/>
              <a:chExt cx="1736725" cy="1701800"/>
            </a:xfrm>
          </p:grpSpPr>
          <p:sp>
            <p:nvSpPr>
              <p:cNvPr id="46" name="Google Shape;993;ge2286a765b_0_1276">
                <a:extLst>
                  <a:ext uri="{FF2B5EF4-FFF2-40B4-BE49-F238E27FC236}">
                    <a16:creationId xmlns:a16="http://schemas.microsoft.com/office/drawing/2014/main" id="{0FF8C86C-F423-5742-9130-B1F7E9C621F2}"/>
                  </a:ext>
                </a:extLst>
              </p:cNvPr>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 name="Google Shape;994;ge2286a765b_0_1276">
                <a:extLst>
                  <a:ext uri="{FF2B5EF4-FFF2-40B4-BE49-F238E27FC236}">
                    <a16:creationId xmlns:a16="http://schemas.microsoft.com/office/drawing/2014/main" id="{9BFE4812-FD79-8745-96F1-A15344BA2662}"/>
                  </a:ext>
                </a:extLst>
              </p:cNvPr>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 name="Google Shape;995;ge2286a765b_0_1276">
                <a:extLst>
                  <a:ext uri="{FF2B5EF4-FFF2-40B4-BE49-F238E27FC236}">
                    <a16:creationId xmlns:a16="http://schemas.microsoft.com/office/drawing/2014/main" id="{7BAA5CC1-7C07-8543-8687-F1FE52F7F3D0}"/>
                  </a:ext>
                </a:extLst>
              </p:cNvPr>
              <p:cNvSpPr/>
              <p:nvPr/>
            </p:nvSpPr>
            <p:spPr>
              <a:xfrm>
                <a:off x="1140755" y="943620"/>
                <a:ext cx="186300" cy="221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996;ge2286a765b_0_1276">
                <a:extLst>
                  <a:ext uri="{FF2B5EF4-FFF2-40B4-BE49-F238E27FC236}">
                    <a16:creationId xmlns:a16="http://schemas.microsoft.com/office/drawing/2014/main" id="{6DC70740-5F0E-2E40-B704-315985763538}"/>
                  </a:ext>
                </a:extLst>
              </p:cNvPr>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 name="Google Shape;997;ge2286a765b_0_1276">
                <a:extLst>
                  <a:ext uri="{FF2B5EF4-FFF2-40B4-BE49-F238E27FC236}">
                    <a16:creationId xmlns:a16="http://schemas.microsoft.com/office/drawing/2014/main" id="{9C4FD9E0-9297-7240-B6E1-ABC18E7368CC}"/>
                  </a:ext>
                </a:extLst>
              </p:cNvPr>
              <p:cNvSpPr/>
              <p:nvPr/>
            </p:nvSpPr>
            <p:spPr>
              <a:xfrm>
                <a:off x="1868016" y="938963"/>
                <a:ext cx="158400" cy="2304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998;ge2286a765b_0_1276">
                <a:extLst>
                  <a:ext uri="{FF2B5EF4-FFF2-40B4-BE49-F238E27FC236}">
                    <a16:creationId xmlns:a16="http://schemas.microsoft.com/office/drawing/2014/main" id="{94F89750-2D5C-3F42-9108-CC13DA80937E}"/>
                  </a:ext>
                </a:extLst>
              </p:cNvPr>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 name="Google Shape;999;ge2286a765b_0_1276">
                <a:extLst>
                  <a:ext uri="{FF2B5EF4-FFF2-40B4-BE49-F238E27FC236}">
                    <a16:creationId xmlns:a16="http://schemas.microsoft.com/office/drawing/2014/main" id="{AD09C249-E9A0-AA49-8011-7DAB42BB36AF}"/>
                  </a:ext>
                </a:extLst>
              </p:cNvPr>
              <p:cNvSpPr/>
              <p:nvPr/>
            </p:nvSpPr>
            <p:spPr>
              <a:xfrm>
                <a:off x="1391221" y="1546008"/>
                <a:ext cx="184500" cy="1761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 name="Google Shape;1000;ge2286a765b_0_1276">
                <a:extLst>
                  <a:ext uri="{FF2B5EF4-FFF2-40B4-BE49-F238E27FC236}">
                    <a16:creationId xmlns:a16="http://schemas.microsoft.com/office/drawing/2014/main" id="{E4B50206-47B1-8644-8E95-14368E6FDA40}"/>
                  </a:ext>
                </a:extLst>
              </p:cNvPr>
              <p:cNvSpPr/>
              <p:nvPr/>
            </p:nvSpPr>
            <p:spPr>
              <a:xfrm>
                <a:off x="1606425" y="1547918"/>
                <a:ext cx="253500" cy="1719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1001;ge2286a765b_0_1276">
                <a:extLst>
                  <a:ext uri="{FF2B5EF4-FFF2-40B4-BE49-F238E27FC236}">
                    <a16:creationId xmlns:a16="http://schemas.microsoft.com/office/drawing/2014/main" id="{3978A92D-2AE4-B043-A5D5-AD21AE33CD27}"/>
                  </a:ext>
                </a:extLst>
              </p:cNvPr>
              <p:cNvSpPr/>
              <p:nvPr/>
            </p:nvSpPr>
            <p:spPr>
              <a:xfrm>
                <a:off x="1881483" y="1548260"/>
                <a:ext cx="158100" cy="1716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 name="Google Shape;1002;ge2286a765b_0_1276">
                <a:extLst>
                  <a:ext uri="{FF2B5EF4-FFF2-40B4-BE49-F238E27FC236}">
                    <a16:creationId xmlns:a16="http://schemas.microsoft.com/office/drawing/2014/main" id="{7A11F85D-C03F-844B-9020-CB98954F6B6C}"/>
                  </a:ext>
                </a:extLst>
              </p:cNvPr>
              <p:cNvSpPr/>
              <p:nvPr/>
            </p:nvSpPr>
            <p:spPr>
              <a:xfrm>
                <a:off x="1150931" y="1763974"/>
                <a:ext cx="97200" cy="176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1003;ge2286a765b_0_1276">
                <a:extLst>
                  <a:ext uri="{FF2B5EF4-FFF2-40B4-BE49-F238E27FC236}">
                    <a16:creationId xmlns:a16="http://schemas.microsoft.com/office/drawing/2014/main" id="{FB4ED38C-27D0-3443-A39B-7A6F68FB6725}"/>
                  </a:ext>
                </a:extLst>
              </p:cNvPr>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1004;ge2286a765b_0_1276">
                <a:extLst>
                  <a:ext uri="{FF2B5EF4-FFF2-40B4-BE49-F238E27FC236}">
                    <a16:creationId xmlns:a16="http://schemas.microsoft.com/office/drawing/2014/main" id="{8BE6DBC4-AEE3-004B-8E57-09AA51F77F7A}"/>
                  </a:ext>
                </a:extLst>
              </p:cNvPr>
              <p:cNvSpPr/>
              <p:nvPr/>
            </p:nvSpPr>
            <p:spPr>
              <a:xfrm>
                <a:off x="1401364" y="1766237"/>
                <a:ext cx="264600" cy="173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1005;ge2286a765b_0_1276">
                <a:extLst>
                  <a:ext uri="{FF2B5EF4-FFF2-40B4-BE49-F238E27FC236}">
                    <a16:creationId xmlns:a16="http://schemas.microsoft.com/office/drawing/2014/main" id="{1AEAF8A1-7966-7648-BFC2-3BCD28AC9877}"/>
                  </a:ext>
                </a:extLst>
              </p:cNvPr>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1006;ge2286a765b_0_1276">
                <a:extLst>
                  <a:ext uri="{FF2B5EF4-FFF2-40B4-BE49-F238E27FC236}">
                    <a16:creationId xmlns:a16="http://schemas.microsoft.com/office/drawing/2014/main" id="{0E405BC6-6DD3-8D4B-8735-782F73BA9F5A}"/>
                  </a:ext>
                </a:extLst>
              </p:cNvPr>
              <p:cNvSpPr/>
              <p:nvPr/>
            </p:nvSpPr>
            <p:spPr>
              <a:xfrm>
                <a:off x="1740921" y="1763977"/>
                <a:ext cx="154800" cy="1761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1007;ge2286a765b_0_1276">
                <a:extLst>
                  <a:ext uri="{FF2B5EF4-FFF2-40B4-BE49-F238E27FC236}">
                    <a16:creationId xmlns:a16="http://schemas.microsoft.com/office/drawing/2014/main" id="{78B9EB7F-BEAF-DA49-AC9C-BCD636BC295D}"/>
                  </a:ext>
                </a:extLst>
              </p:cNvPr>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1008;ge2286a765b_0_1276">
                <a:extLst>
                  <a:ext uri="{FF2B5EF4-FFF2-40B4-BE49-F238E27FC236}">
                    <a16:creationId xmlns:a16="http://schemas.microsoft.com/office/drawing/2014/main" id="{BCFA04C6-33B3-3F47-A815-B611A5B1C1B8}"/>
                  </a:ext>
                </a:extLst>
              </p:cNvPr>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45" name="Google Shape;1009;ge2286a765b_0_1276">
              <a:extLst>
                <a:ext uri="{FF2B5EF4-FFF2-40B4-BE49-F238E27FC236}">
                  <a16:creationId xmlns:a16="http://schemas.microsoft.com/office/drawing/2014/main" id="{65F4533A-4EF8-1749-B1C3-05A67CAAA863}"/>
                </a:ext>
              </a:extLst>
            </p:cNvPr>
            <p:cNvPicPr preferRelativeResize="0"/>
            <p:nvPr/>
          </p:nvPicPr>
          <p:blipFill rotWithShape="1">
            <a:blip r:embed="rId12">
              <a:alphaModFix/>
            </a:blip>
            <a:srcRect/>
            <a:stretch/>
          </p:blipFill>
          <p:spPr>
            <a:xfrm>
              <a:off x="8100690" y="439353"/>
              <a:ext cx="2024416" cy="613380"/>
            </a:xfrm>
            <a:prstGeom prst="rect">
              <a:avLst/>
            </a:prstGeom>
            <a:noFill/>
            <a:ln>
              <a:noFill/>
            </a:ln>
          </p:spPr>
        </p:pic>
      </p:grpSp>
      <p:pic>
        <p:nvPicPr>
          <p:cNvPr id="74" name="Google Shape;1010;ge2286a765b_0_1276">
            <a:extLst>
              <a:ext uri="{FF2B5EF4-FFF2-40B4-BE49-F238E27FC236}">
                <a16:creationId xmlns:a16="http://schemas.microsoft.com/office/drawing/2014/main" id="{B5C43BCC-67D0-6144-8BB9-C397C42136CF}"/>
              </a:ext>
            </a:extLst>
          </p:cNvPr>
          <p:cNvPicPr preferRelativeResize="0"/>
          <p:nvPr/>
        </p:nvPicPr>
        <p:blipFill rotWithShape="1">
          <a:blip r:embed="rId13">
            <a:alphaModFix/>
          </a:blip>
          <a:srcRect/>
          <a:stretch/>
        </p:blipFill>
        <p:spPr>
          <a:xfrm>
            <a:off x="384645" y="784985"/>
            <a:ext cx="2771396" cy="1780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grpSp>
        <p:nvGrpSpPr>
          <p:cNvPr id="1339" name="Google Shape;1339;ge4ecc01168_0_0"/>
          <p:cNvGrpSpPr/>
          <p:nvPr/>
        </p:nvGrpSpPr>
        <p:grpSpPr>
          <a:xfrm>
            <a:off x="374053" y="197901"/>
            <a:ext cx="2762714" cy="506223"/>
            <a:chOff x="6676223" y="232242"/>
            <a:chExt cx="5133247" cy="940585"/>
          </a:xfrm>
        </p:grpSpPr>
        <p:grpSp>
          <p:nvGrpSpPr>
            <p:cNvPr id="1340" name="Google Shape;1340;ge4ecc01168_0_0"/>
            <p:cNvGrpSpPr/>
            <p:nvPr/>
          </p:nvGrpSpPr>
          <p:grpSpPr>
            <a:xfrm>
              <a:off x="10456026" y="522866"/>
              <a:ext cx="1353444" cy="504582"/>
              <a:chOff x="10456026" y="522866"/>
              <a:chExt cx="1353444" cy="504582"/>
            </a:xfrm>
          </p:grpSpPr>
          <p:grpSp>
            <p:nvGrpSpPr>
              <p:cNvPr id="1341" name="Google Shape;1341;ge4ecc01168_0_0"/>
              <p:cNvGrpSpPr/>
              <p:nvPr/>
            </p:nvGrpSpPr>
            <p:grpSpPr>
              <a:xfrm>
                <a:off x="11314887" y="522866"/>
                <a:ext cx="494509" cy="320473"/>
                <a:chOff x="9108110" y="975804"/>
                <a:chExt cx="894715" cy="579831"/>
              </a:xfrm>
            </p:grpSpPr>
            <p:sp>
              <p:nvSpPr>
                <p:cNvPr id="1342" name="Google Shape;1342;ge4ecc01168_0_0"/>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3" name="Google Shape;1343;ge4ecc01168_0_0"/>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4" name="Google Shape;1344;ge4ecc01168_0_0"/>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5" name="Google Shape;1345;ge4ecc01168_0_0"/>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6" name="Google Shape;1346;ge4ecc01168_0_0"/>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7" name="Google Shape;1347;ge4ecc01168_0_0"/>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8" name="Google Shape;1348;ge4ecc01168_0_0"/>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9" name="Google Shape;1349;ge4ecc01168_0_0"/>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0" name="Google Shape;1350;ge4ecc01168_0_0"/>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1" name="Google Shape;1351;ge4ecc01168_0_0"/>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2" name="Google Shape;1352;ge4ecc01168_0_0"/>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3" name="Google Shape;1353;ge4ecc01168_0_0"/>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4" name="Google Shape;1354;ge4ecc01168_0_0"/>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355" name="Google Shape;1355;ge4ecc01168_0_0"/>
            <p:cNvGrpSpPr/>
            <p:nvPr/>
          </p:nvGrpSpPr>
          <p:grpSpPr>
            <a:xfrm>
              <a:off x="6676223" y="232242"/>
              <a:ext cx="959888" cy="940585"/>
              <a:chOff x="715379" y="449977"/>
              <a:chExt cx="1736725" cy="1701800"/>
            </a:xfrm>
          </p:grpSpPr>
          <p:sp>
            <p:nvSpPr>
              <p:cNvPr id="1356" name="Google Shape;1356;ge4ecc01168_0_0"/>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7" name="Google Shape;1357;ge4ecc01168_0_0"/>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8" name="Google Shape;1358;ge4ecc01168_0_0"/>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9" name="Google Shape;1359;ge4ecc01168_0_0"/>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0" name="Google Shape;1360;ge4ecc01168_0_0"/>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1" name="Google Shape;1361;ge4ecc01168_0_0"/>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2" name="Google Shape;1362;ge4ecc01168_0_0"/>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3" name="Google Shape;1363;ge4ecc01168_0_0"/>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4" name="Google Shape;1364;ge4ecc01168_0_0"/>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5" name="Google Shape;1365;ge4ecc01168_0_0"/>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6" name="Google Shape;1366;ge4ecc01168_0_0"/>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7" name="Google Shape;1367;ge4ecc01168_0_0"/>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8" name="Google Shape;1368;ge4ecc01168_0_0"/>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9" name="Google Shape;1369;ge4ecc01168_0_0"/>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0" name="Google Shape;1370;ge4ecc01168_0_0"/>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1" name="Google Shape;1371;ge4ecc01168_0_0"/>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372" name="Google Shape;1372;ge4ecc01168_0_0"/>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1373" name="Google Shape;1373;ge4ecc01168_0_0"/>
          <p:cNvPicPr preferRelativeResize="0"/>
          <p:nvPr/>
        </p:nvPicPr>
        <p:blipFill rotWithShape="1">
          <a:blip r:embed="rId12">
            <a:alphaModFix/>
          </a:blip>
          <a:srcRect/>
          <a:stretch/>
        </p:blipFill>
        <p:spPr>
          <a:xfrm>
            <a:off x="384645" y="784985"/>
            <a:ext cx="2771394" cy="178051"/>
          </a:xfrm>
          <a:prstGeom prst="rect">
            <a:avLst/>
          </a:prstGeom>
          <a:noFill/>
          <a:ln>
            <a:noFill/>
          </a:ln>
        </p:spPr>
      </p:pic>
      <p:pic>
        <p:nvPicPr>
          <p:cNvPr id="1374" name="Google Shape;1374;ge4ecc01168_0_0"/>
          <p:cNvPicPr preferRelativeResize="0"/>
          <p:nvPr/>
        </p:nvPicPr>
        <p:blipFill rotWithShape="1">
          <a:blip r:embed="rId13">
            <a:alphaModFix/>
          </a:blip>
          <a:srcRect l="49898" t="29329" r="27004" b="30302"/>
          <a:stretch/>
        </p:blipFill>
        <p:spPr>
          <a:xfrm rot="-5400000">
            <a:off x="11114399" y="5802155"/>
            <a:ext cx="634596" cy="1567032"/>
          </a:xfrm>
          <a:prstGeom prst="rect">
            <a:avLst/>
          </a:prstGeom>
          <a:noFill/>
          <a:ln>
            <a:noFill/>
          </a:ln>
        </p:spPr>
      </p:pic>
      <p:sp>
        <p:nvSpPr>
          <p:cNvPr id="2" name="TextBox 1">
            <a:extLst>
              <a:ext uri="{FF2B5EF4-FFF2-40B4-BE49-F238E27FC236}">
                <a16:creationId xmlns:a16="http://schemas.microsoft.com/office/drawing/2014/main" id="{1A24C0ED-179A-2649-B60C-EF3A8313EB2D}"/>
              </a:ext>
            </a:extLst>
          </p:cNvPr>
          <p:cNvSpPr txBox="1"/>
          <p:nvPr/>
        </p:nvSpPr>
        <p:spPr>
          <a:xfrm>
            <a:off x="864718" y="1360500"/>
            <a:ext cx="1470852" cy="584775"/>
          </a:xfrm>
          <a:prstGeom prst="rect">
            <a:avLst/>
          </a:prstGeom>
          <a:noFill/>
        </p:spPr>
        <p:txBody>
          <a:bodyPr wrap="none" rtlCol="0">
            <a:spAutoFit/>
          </a:bodyPr>
          <a:lstStyle/>
          <a:p>
            <a:r>
              <a:rPr lang="en-US" sz="3200" dirty="0"/>
              <a:t>Recap…</a:t>
            </a:r>
          </a:p>
        </p:txBody>
      </p:sp>
      <p:pic>
        <p:nvPicPr>
          <p:cNvPr id="7" name="Picture 6" descr="Graphical user interface, text&#10;&#10;Description automatically generated">
            <a:extLst>
              <a:ext uri="{FF2B5EF4-FFF2-40B4-BE49-F238E27FC236}">
                <a16:creationId xmlns:a16="http://schemas.microsoft.com/office/drawing/2014/main" id="{053DC988-E1AB-5645-81C3-BA2779ED78C5}"/>
              </a:ext>
            </a:extLst>
          </p:cNvPr>
          <p:cNvPicPr>
            <a:picLocks noChangeAspect="1"/>
          </p:cNvPicPr>
          <p:nvPr/>
        </p:nvPicPr>
        <p:blipFill>
          <a:blip r:embed="rId14"/>
          <a:stretch>
            <a:fillRect/>
          </a:stretch>
        </p:blipFill>
        <p:spPr>
          <a:xfrm>
            <a:off x="3943651" y="1281157"/>
            <a:ext cx="7874298" cy="1185591"/>
          </a:xfrm>
          <a:prstGeom prst="rect">
            <a:avLst/>
          </a:prstGeom>
        </p:spPr>
      </p:pic>
      <p:pic>
        <p:nvPicPr>
          <p:cNvPr id="9" name="Picture 8" descr="Graphical user interface&#10;&#10;Description automatically generated with low confidence">
            <a:extLst>
              <a:ext uri="{FF2B5EF4-FFF2-40B4-BE49-F238E27FC236}">
                <a16:creationId xmlns:a16="http://schemas.microsoft.com/office/drawing/2014/main" id="{DE52CFC1-2AAC-7D48-9BE8-D9AF42ED7A35}"/>
              </a:ext>
            </a:extLst>
          </p:cNvPr>
          <p:cNvPicPr>
            <a:picLocks noChangeAspect="1"/>
          </p:cNvPicPr>
          <p:nvPr/>
        </p:nvPicPr>
        <p:blipFill>
          <a:blip r:embed="rId15"/>
          <a:stretch>
            <a:fillRect/>
          </a:stretch>
        </p:blipFill>
        <p:spPr>
          <a:xfrm>
            <a:off x="3943651" y="197901"/>
            <a:ext cx="7874298" cy="1014114"/>
          </a:xfrm>
          <a:prstGeom prst="rect">
            <a:avLst/>
          </a:prstGeom>
        </p:spPr>
      </p:pic>
      <p:pic>
        <p:nvPicPr>
          <p:cNvPr id="41" name="Picture 40" descr="Graphical user interface, text&#10;&#10;Description automatically generated">
            <a:extLst>
              <a:ext uri="{FF2B5EF4-FFF2-40B4-BE49-F238E27FC236}">
                <a16:creationId xmlns:a16="http://schemas.microsoft.com/office/drawing/2014/main" id="{71492B2F-2E36-6342-8DFD-0A63D39F3F23}"/>
              </a:ext>
            </a:extLst>
          </p:cNvPr>
          <p:cNvPicPr>
            <a:picLocks noChangeAspect="1"/>
          </p:cNvPicPr>
          <p:nvPr/>
        </p:nvPicPr>
        <p:blipFill>
          <a:blip r:embed="rId16"/>
          <a:stretch>
            <a:fillRect/>
          </a:stretch>
        </p:blipFill>
        <p:spPr>
          <a:xfrm>
            <a:off x="3943651" y="2550659"/>
            <a:ext cx="7874298" cy="1170236"/>
          </a:xfrm>
          <a:prstGeom prst="rect">
            <a:avLst/>
          </a:prstGeom>
        </p:spPr>
      </p:pic>
      <p:pic>
        <p:nvPicPr>
          <p:cNvPr id="46" name="Picture 45">
            <a:extLst>
              <a:ext uri="{FF2B5EF4-FFF2-40B4-BE49-F238E27FC236}">
                <a16:creationId xmlns:a16="http://schemas.microsoft.com/office/drawing/2014/main" id="{11DB1DF2-BF20-AC4D-92FB-F76BC658D9B0}"/>
              </a:ext>
            </a:extLst>
          </p:cNvPr>
          <p:cNvPicPr>
            <a:picLocks noChangeAspect="1"/>
          </p:cNvPicPr>
          <p:nvPr/>
        </p:nvPicPr>
        <p:blipFill>
          <a:blip r:embed="rId17"/>
          <a:stretch>
            <a:fillRect/>
          </a:stretch>
        </p:blipFill>
        <p:spPr>
          <a:xfrm>
            <a:off x="3943651" y="3804806"/>
            <a:ext cx="7874298" cy="1151852"/>
          </a:xfrm>
          <a:prstGeom prst="rect">
            <a:avLst/>
          </a:prstGeom>
        </p:spPr>
      </p:pic>
      <p:pic>
        <p:nvPicPr>
          <p:cNvPr id="47" name="Picture 46" descr="Text&#10;&#10;Description automatically generated">
            <a:extLst>
              <a:ext uri="{FF2B5EF4-FFF2-40B4-BE49-F238E27FC236}">
                <a16:creationId xmlns:a16="http://schemas.microsoft.com/office/drawing/2014/main" id="{DDC39E10-E89F-4444-8D22-CAC8F8E9FA69}"/>
              </a:ext>
            </a:extLst>
          </p:cNvPr>
          <p:cNvPicPr>
            <a:picLocks noChangeAspect="1"/>
          </p:cNvPicPr>
          <p:nvPr/>
        </p:nvPicPr>
        <p:blipFill>
          <a:blip r:embed="rId18"/>
          <a:stretch>
            <a:fillRect/>
          </a:stretch>
        </p:blipFill>
        <p:spPr>
          <a:xfrm>
            <a:off x="3943650" y="5046508"/>
            <a:ext cx="7874297" cy="1628339"/>
          </a:xfrm>
          <a:prstGeom prst="rect">
            <a:avLst/>
          </a:prstGeom>
        </p:spPr>
      </p:pic>
    </p:spTree>
    <p:extLst>
      <p:ext uri="{BB962C8B-B14F-4D97-AF65-F5344CB8AC3E}">
        <p14:creationId xmlns:p14="http://schemas.microsoft.com/office/powerpoint/2010/main" val="4203536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grpSp>
        <p:nvGrpSpPr>
          <p:cNvPr id="1339" name="Google Shape;1339;ge4ecc01168_0_0"/>
          <p:cNvGrpSpPr/>
          <p:nvPr/>
        </p:nvGrpSpPr>
        <p:grpSpPr>
          <a:xfrm>
            <a:off x="374053" y="197901"/>
            <a:ext cx="2762714" cy="506223"/>
            <a:chOff x="6676223" y="232242"/>
            <a:chExt cx="5133247" cy="940585"/>
          </a:xfrm>
        </p:grpSpPr>
        <p:grpSp>
          <p:nvGrpSpPr>
            <p:cNvPr id="1340" name="Google Shape;1340;ge4ecc01168_0_0"/>
            <p:cNvGrpSpPr/>
            <p:nvPr/>
          </p:nvGrpSpPr>
          <p:grpSpPr>
            <a:xfrm>
              <a:off x="10456026" y="522866"/>
              <a:ext cx="1353444" cy="504582"/>
              <a:chOff x="10456026" y="522866"/>
              <a:chExt cx="1353444" cy="504582"/>
            </a:xfrm>
          </p:grpSpPr>
          <p:grpSp>
            <p:nvGrpSpPr>
              <p:cNvPr id="1341" name="Google Shape;1341;ge4ecc01168_0_0"/>
              <p:cNvGrpSpPr/>
              <p:nvPr/>
            </p:nvGrpSpPr>
            <p:grpSpPr>
              <a:xfrm>
                <a:off x="11314887" y="522866"/>
                <a:ext cx="494509" cy="320473"/>
                <a:chOff x="9108110" y="975804"/>
                <a:chExt cx="894715" cy="579831"/>
              </a:xfrm>
            </p:grpSpPr>
            <p:sp>
              <p:nvSpPr>
                <p:cNvPr id="1342" name="Google Shape;1342;ge4ecc01168_0_0"/>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3" name="Google Shape;1343;ge4ecc01168_0_0"/>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4" name="Google Shape;1344;ge4ecc01168_0_0"/>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5" name="Google Shape;1345;ge4ecc01168_0_0"/>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6" name="Google Shape;1346;ge4ecc01168_0_0"/>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7" name="Google Shape;1347;ge4ecc01168_0_0"/>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8" name="Google Shape;1348;ge4ecc01168_0_0"/>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9" name="Google Shape;1349;ge4ecc01168_0_0"/>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0" name="Google Shape;1350;ge4ecc01168_0_0"/>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1" name="Google Shape;1351;ge4ecc01168_0_0"/>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2" name="Google Shape;1352;ge4ecc01168_0_0"/>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3" name="Google Shape;1353;ge4ecc01168_0_0"/>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4" name="Google Shape;1354;ge4ecc01168_0_0"/>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355" name="Google Shape;1355;ge4ecc01168_0_0"/>
            <p:cNvGrpSpPr/>
            <p:nvPr/>
          </p:nvGrpSpPr>
          <p:grpSpPr>
            <a:xfrm>
              <a:off x="6676223" y="232242"/>
              <a:ext cx="959888" cy="940585"/>
              <a:chOff x="715379" y="449977"/>
              <a:chExt cx="1736725" cy="1701800"/>
            </a:xfrm>
          </p:grpSpPr>
          <p:sp>
            <p:nvSpPr>
              <p:cNvPr id="1356" name="Google Shape;1356;ge4ecc01168_0_0"/>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7" name="Google Shape;1357;ge4ecc01168_0_0"/>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8" name="Google Shape;1358;ge4ecc01168_0_0"/>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9" name="Google Shape;1359;ge4ecc01168_0_0"/>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0" name="Google Shape;1360;ge4ecc01168_0_0"/>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1" name="Google Shape;1361;ge4ecc01168_0_0"/>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2" name="Google Shape;1362;ge4ecc01168_0_0"/>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3" name="Google Shape;1363;ge4ecc01168_0_0"/>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4" name="Google Shape;1364;ge4ecc01168_0_0"/>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5" name="Google Shape;1365;ge4ecc01168_0_0"/>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6" name="Google Shape;1366;ge4ecc01168_0_0"/>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7" name="Google Shape;1367;ge4ecc01168_0_0"/>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8" name="Google Shape;1368;ge4ecc01168_0_0"/>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9" name="Google Shape;1369;ge4ecc01168_0_0"/>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0" name="Google Shape;1370;ge4ecc01168_0_0"/>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1" name="Google Shape;1371;ge4ecc01168_0_0"/>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372" name="Google Shape;1372;ge4ecc01168_0_0"/>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1373" name="Google Shape;1373;ge4ecc01168_0_0"/>
          <p:cNvPicPr preferRelativeResize="0"/>
          <p:nvPr/>
        </p:nvPicPr>
        <p:blipFill rotWithShape="1">
          <a:blip r:embed="rId12">
            <a:alphaModFix/>
          </a:blip>
          <a:srcRect/>
          <a:stretch/>
        </p:blipFill>
        <p:spPr>
          <a:xfrm>
            <a:off x="384645" y="784985"/>
            <a:ext cx="2771394" cy="178051"/>
          </a:xfrm>
          <a:prstGeom prst="rect">
            <a:avLst/>
          </a:prstGeom>
          <a:noFill/>
          <a:ln>
            <a:noFill/>
          </a:ln>
        </p:spPr>
      </p:pic>
      <p:pic>
        <p:nvPicPr>
          <p:cNvPr id="1374" name="Google Shape;1374;ge4ecc01168_0_0"/>
          <p:cNvPicPr preferRelativeResize="0"/>
          <p:nvPr/>
        </p:nvPicPr>
        <p:blipFill rotWithShape="1">
          <a:blip r:embed="rId13">
            <a:alphaModFix/>
          </a:blip>
          <a:srcRect l="49898" t="29329" r="27004" b="30302"/>
          <a:stretch/>
        </p:blipFill>
        <p:spPr>
          <a:xfrm rot="-5400000">
            <a:off x="11114399" y="5802155"/>
            <a:ext cx="634596" cy="1567032"/>
          </a:xfrm>
          <a:prstGeom prst="rect">
            <a:avLst/>
          </a:prstGeom>
          <a:noFill/>
          <a:ln>
            <a:noFill/>
          </a:ln>
        </p:spPr>
      </p:pic>
      <p:pic>
        <p:nvPicPr>
          <p:cNvPr id="3" name="Picture 2" descr="Text&#10;&#10;Description automatically generated">
            <a:extLst>
              <a:ext uri="{FF2B5EF4-FFF2-40B4-BE49-F238E27FC236}">
                <a16:creationId xmlns:a16="http://schemas.microsoft.com/office/drawing/2014/main" id="{45D307A9-1DC0-C14E-B17F-14E091EF2A7F}"/>
              </a:ext>
            </a:extLst>
          </p:cNvPr>
          <p:cNvPicPr>
            <a:picLocks noChangeAspect="1"/>
          </p:cNvPicPr>
          <p:nvPr/>
        </p:nvPicPr>
        <p:blipFill>
          <a:blip r:embed="rId14"/>
          <a:stretch>
            <a:fillRect/>
          </a:stretch>
        </p:blipFill>
        <p:spPr>
          <a:xfrm>
            <a:off x="1054100" y="2692400"/>
            <a:ext cx="10083800" cy="1473200"/>
          </a:xfrm>
          <a:prstGeom prst="rect">
            <a:avLst/>
          </a:prstGeom>
        </p:spPr>
      </p:pic>
    </p:spTree>
    <p:extLst>
      <p:ext uri="{BB962C8B-B14F-4D97-AF65-F5344CB8AC3E}">
        <p14:creationId xmlns:p14="http://schemas.microsoft.com/office/powerpoint/2010/main" val="2423155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26"/>
        <p:cNvGrpSpPr/>
        <p:nvPr/>
      </p:nvGrpSpPr>
      <p:grpSpPr>
        <a:xfrm>
          <a:off x="0" y="0"/>
          <a:ext cx="0" cy="0"/>
          <a:chOff x="0" y="0"/>
          <a:chExt cx="0" cy="0"/>
        </a:xfrm>
      </p:grpSpPr>
      <p:sp>
        <p:nvSpPr>
          <p:cNvPr id="6127" name="Google Shape;6127;ge68d92fb21_0_762"/>
          <p:cNvSpPr txBox="1"/>
          <p:nvPr/>
        </p:nvSpPr>
        <p:spPr>
          <a:xfrm>
            <a:off x="890775" y="1310800"/>
            <a:ext cx="9140400" cy="953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GB" sz="4700" b="1" i="0" u="none" strike="noStrike" cap="none" dirty="0">
                <a:latin typeface="Arial"/>
                <a:ea typeface="Arial"/>
                <a:cs typeface="Arial"/>
                <a:sym typeface="Arial"/>
              </a:rPr>
              <a:t>Your digital life is your life…</a:t>
            </a:r>
            <a:endParaRPr sz="4700" b="0" i="0" u="none" strike="noStrike" cap="none" dirty="0">
              <a:latin typeface="Arial"/>
              <a:ea typeface="Arial"/>
              <a:cs typeface="Arial"/>
              <a:sym typeface="Arial"/>
            </a:endParaRPr>
          </a:p>
        </p:txBody>
      </p:sp>
      <p:cxnSp>
        <p:nvCxnSpPr>
          <p:cNvPr id="6129" name="Google Shape;6129;ge68d92fb21_0_762"/>
          <p:cNvCxnSpPr/>
          <p:nvPr/>
        </p:nvCxnSpPr>
        <p:spPr>
          <a:xfrm>
            <a:off x="1051676" y="2417441"/>
            <a:ext cx="786000" cy="0"/>
          </a:xfrm>
          <a:prstGeom prst="straightConnector1">
            <a:avLst/>
          </a:prstGeom>
          <a:noFill/>
          <a:ln w="127000" cap="flat" cmpd="sng">
            <a:solidFill>
              <a:srgbClr val="B81E24"/>
            </a:solidFill>
            <a:prstDash val="solid"/>
            <a:miter lim="800000"/>
            <a:headEnd type="none" w="sm" len="sm"/>
            <a:tailEnd type="none" w="sm" len="sm"/>
          </a:ln>
        </p:spPr>
      </p:cxnSp>
      <p:grpSp>
        <p:nvGrpSpPr>
          <p:cNvPr id="6130" name="Google Shape;6130;ge68d92fb21_0_762"/>
          <p:cNvGrpSpPr/>
          <p:nvPr/>
        </p:nvGrpSpPr>
        <p:grpSpPr>
          <a:xfrm>
            <a:off x="374053" y="197901"/>
            <a:ext cx="2781986" cy="765135"/>
            <a:chOff x="374053" y="197901"/>
            <a:chExt cx="2781986" cy="765135"/>
          </a:xfrm>
        </p:grpSpPr>
        <p:grpSp>
          <p:nvGrpSpPr>
            <p:cNvPr id="6131" name="Google Shape;6131;ge68d92fb21_0_762"/>
            <p:cNvGrpSpPr/>
            <p:nvPr/>
          </p:nvGrpSpPr>
          <p:grpSpPr>
            <a:xfrm>
              <a:off x="374053" y="197901"/>
              <a:ext cx="2762714" cy="506223"/>
              <a:chOff x="6676223" y="232242"/>
              <a:chExt cx="5133247" cy="940585"/>
            </a:xfrm>
          </p:grpSpPr>
          <p:grpSp>
            <p:nvGrpSpPr>
              <p:cNvPr id="6132" name="Google Shape;6132;ge68d92fb21_0_762"/>
              <p:cNvGrpSpPr/>
              <p:nvPr/>
            </p:nvGrpSpPr>
            <p:grpSpPr>
              <a:xfrm>
                <a:off x="10456026" y="522865"/>
                <a:ext cx="1353444" cy="504583"/>
                <a:chOff x="10456026" y="522865"/>
                <a:chExt cx="1353444" cy="504583"/>
              </a:xfrm>
            </p:grpSpPr>
            <p:grpSp>
              <p:nvGrpSpPr>
                <p:cNvPr id="6133" name="Google Shape;6133;ge68d92fb21_0_762"/>
                <p:cNvGrpSpPr/>
                <p:nvPr/>
              </p:nvGrpSpPr>
              <p:grpSpPr>
                <a:xfrm>
                  <a:off x="11314887" y="522865"/>
                  <a:ext cx="494509" cy="320473"/>
                  <a:chOff x="9108110" y="975804"/>
                  <a:chExt cx="894715" cy="579831"/>
                </a:xfrm>
              </p:grpSpPr>
              <p:sp>
                <p:nvSpPr>
                  <p:cNvPr id="6134" name="Google Shape;6134;ge68d92fb21_0_762"/>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5" name="Google Shape;6135;ge68d92fb21_0_762"/>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6" name="Google Shape;6136;ge68d92fb21_0_762"/>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7" name="Google Shape;6137;ge68d92fb21_0_762"/>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8" name="Google Shape;6138;ge68d92fb21_0_762"/>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9" name="Google Shape;6139;ge68d92fb21_0_762"/>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0" name="Google Shape;6140;ge68d92fb21_0_762"/>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1" name="Google Shape;6141;ge68d92fb21_0_762"/>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2" name="Google Shape;6142;ge68d92fb21_0_762"/>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grpSp>
            <p:sp>
              <p:nvSpPr>
                <p:cNvPr id="6143" name="Google Shape;6143;ge68d92fb21_0_762"/>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4" name="Google Shape;6144;ge68d92fb21_0_762"/>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grpSp>
          <p:sp>
            <p:nvSpPr>
              <p:cNvPr id="6145" name="Google Shape;6145;ge68d92fb21_0_762"/>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6" name="Google Shape;6146;ge68d92fb21_0_762"/>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grpSp>
            <p:nvGrpSpPr>
              <p:cNvPr id="6147" name="Google Shape;6147;ge68d92fb21_0_762"/>
              <p:cNvGrpSpPr/>
              <p:nvPr/>
            </p:nvGrpSpPr>
            <p:grpSpPr>
              <a:xfrm>
                <a:off x="6676223" y="232242"/>
                <a:ext cx="959888" cy="940585"/>
                <a:chOff x="715379" y="449977"/>
                <a:chExt cx="1736725" cy="1701800"/>
              </a:xfrm>
            </p:grpSpPr>
            <p:sp>
              <p:nvSpPr>
                <p:cNvPr id="6148" name="Google Shape;6148;ge68d92fb21_0_762"/>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9" name="Google Shape;6149;ge68d92fb21_0_762"/>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0" name="Google Shape;6150;ge68d92fb21_0_762"/>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1" name="Google Shape;6151;ge68d92fb21_0_762"/>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2" name="Google Shape;6152;ge68d92fb21_0_762"/>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3" name="Google Shape;6153;ge68d92fb21_0_762"/>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4" name="Google Shape;6154;ge68d92fb21_0_762"/>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5" name="Google Shape;6155;ge68d92fb21_0_762"/>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6" name="Google Shape;6156;ge68d92fb21_0_762"/>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7" name="Google Shape;6157;ge68d92fb21_0_762"/>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8" name="Google Shape;6158;ge68d92fb21_0_762"/>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9" name="Google Shape;6159;ge68d92fb21_0_762"/>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60" name="Google Shape;6160;ge68d92fb21_0_762"/>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61" name="Google Shape;6161;ge68d92fb21_0_762"/>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62" name="Google Shape;6162;ge68d92fb21_0_762"/>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63" name="Google Shape;6163;ge68d92fb21_0_762"/>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grpSp>
          <p:pic>
            <p:nvPicPr>
              <p:cNvPr id="6164" name="Google Shape;6164;ge68d92fb21_0_762"/>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6165" name="Google Shape;6165;ge68d92fb21_0_762"/>
            <p:cNvPicPr preferRelativeResize="0"/>
            <p:nvPr/>
          </p:nvPicPr>
          <p:blipFill rotWithShape="1">
            <a:blip r:embed="rId12">
              <a:alphaModFix/>
            </a:blip>
            <a:srcRect/>
            <a:stretch/>
          </p:blipFill>
          <p:spPr>
            <a:xfrm>
              <a:off x="384645" y="784985"/>
              <a:ext cx="2771394" cy="178051"/>
            </a:xfrm>
            <a:prstGeom prst="rect">
              <a:avLst/>
            </a:prstGeom>
            <a:noFill/>
            <a:ln>
              <a:noFill/>
            </a:ln>
          </p:spPr>
        </p:pic>
      </p:grpSp>
      <p:pic>
        <p:nvPicPr>
          <p:cNvPr id="6166" name="Google Shape;6166;ge68d92fb21_0_762"/>
          <p:cNvPicPr preferRelativeResize="0"/>
          <p:nvPr/>
        </p:nvPicPr>
        <p:blipFill rotWithShape="1">
          <a:blip r:embed="rId13">
            <a:alphaModFix/>
          </a:blip>
          <a:srcRect l="49897" t="29329" r="27002" b="30302"/>
          <a:stretch/>
        </p:blipFill>
        <p:spPr>
          <a:xfrm rot="-5400000">
            <a:off x="11114399" y="5802154"/>
            <a:ext cx="634596" cy="1567032"/>
          </a:xfrm>
          <a:prstGeom prst="rect">
            <a:avLst/>
          </a:prstGeom>
          <a:noFill/>
          <a:ln>
            <a:noFill/>
          </a:ln>
        </p:spPr>
      </p:pic>
      <p:sp>
        <p:nvSpPr>
          <p:cNvPr id="2" name="TextBox 1">
            <a:extLst>
              <a:ext uri="{FF2B5EF4-FFF2-40B4-BE49-F238E27FC236}">
                <a16:creationId xmlns:a16="http://schemas.microsoft.com/office/drawing/2014/main" id="{49A43FEE-81D9-034D-95FD-8DB688EF48B0}"/>
              </a:ext>
            </a:extLst>
          </p:cNvPr>
          <p:cNvSpPr txBox="1"/>
          <p:nvPr/>
        </p:nvSpPr>
        <p:spPr>
          <a:xfrm>
            <a:off x="890665" y="2726466"/>
            <a:ext cx="10256136" cy="1815882"/>
          </a:xfrm>
          <a:prstGeom prst="rect">
            <a:avLst/>
          </a:prstGeom>
          <a:noFill/>
        </p:spPr>
        <p:txBody>
          <a:bodyPr wrap="square" rtlCol="0">
            <a:spAutoFit/>
          </a:bodyPr>
          <a:lstStyle/>
          <a:p>
            <a:r>
              <a:rPr lang="en-US" sz="2800" dirty="0"/>
              <a:t>What dangers do you face in life? </a:t>
            </a:r>
          </a:p>
          <a:p>
            <a:r>
              <a:rPr lang="en-US" sz="2800" dirty="0"/>
              <a:t>What do your parents tell you to look out for?</a:t>
            </a:r>
          </a:p>
          <a:p>
            <a:r>
              <a:rPr lang="en-US" sz="2800" dirty="0"/>
              <a:t>What do you do to stay safe from these dangers in your daily life?</a:t>
            </a:r>
          </a:p>
          <a:p>
            <a:r>
              <a:rPr lang="en-US" sz="2800" dirty="0"/>
              <a:t>What are you told by adults you should do to stay safe?</a:t>
            </a:r>
          </a:p>
        </p:txBody>
      </p:sp>
      <p:sp>
        <p:nvSpPr>
          <p:cNvPr id="3" name="TextBox 2">
            <a:extLst>
              <a:ext uri="{FF2B5EF4-FFF2-40B4-BE49-F238E27FC236}">
                <a16:creationId xmlns:a16="http://schemas.microsoft.com/office/drawing/2014/main" id="{CD140075-ACCC-A247-9631-24445D3DD323}"/>
              </a:ext>
            </a:extLst>
          </p:cNvPr>
          <p:cNvSpPr txBox="1"/>
          <p:nvPr/>
        </p:nvSpPr>
        <p:spPr>
          <a:xfrm>
            <a:off x="895089" y="4620530"/>
            <a:ext cx="9779596" cy="1077218"/>
          </a:xfrm>
          <a:prstGeom prst="rect">
            <a:avLst/>
          </a:prstGeom>
          <a:noFill/>
        </p:spPr>
        <p:txBody>
          <a:bodyPr wrap="square" rtlCol="0">
            <a:spAutoFit/>
          </a:bodyPr>
          <a:lstStyle/>
          <a:p>
            <a:r>
              <a:rPr lang="en-US" sz="3200" b="1" dirty="0"/>
              <a:t>Now ask the same questions of your digital life? </a:t>
            </a:r>
          </a:p>
          <a:p>
            <a:r>
              <a:rPr lang="en-US" sz="3200" b="1" dirty="0"/>
              <a:t>Are some of the dangers and safety measures the same?</a:t>
            </a:r>
          </a:p>
        </p:txBody>
      </p:sp>
      <p:cxnSp>
        <p:nvCxnSpPr>
          <p:cNvPr id="44" name="Google Shape;6129;ge68d92fb21_0_762">
            <a:extLst>
              <a:ext uri="{FF2B5EF4-FFF2-40B4-BE49-F238E27FC236}">
                <a16:creationId xmlns:a16="http://schemas.microsoft.com/office/drawing/2014/main" id="{10BC2C0C-A398-AC45-A8D0-6792DC1A1284}"/>
              </a:ext>
            </a:extLst>
          </p:cNvPr>
          <p:cNvCxnSpPr/>
          <p:nvPr/>
        </p:nvCxnSpPr>
        <p:spPr>
          <a:xfrm>
            <a:off x="9005081" y="6268372"/>
            <a:ext cx="786000" cy="0"/>
          </a:xfrm>
          <a:prstGeom prst="straightConnector1">
            <a:avLst/>
          </a:prstGeom>
          <a:noFill/>
          <a:ln w="127000" cap="flat" cmpd="sng">
            <a:solidFill>
              <a:srgbClr val="B81E24"/>
            </a:solidFill>
            <a:prstDash val="solid"/>
            <a:miter lim="800000"/>
            <a:headEnd type="none" w="sm" len="sm"/>
            <a:tailEnd type="none" w="sm" len="sm"/>
          </a:ln>
        </p:spPr>
      </p:cxnSp>
    </p:spTree>
    <p:extLst>
      <p:ext uri="{BB962C8B-B14F-4D97-AF65-F5344CB8AC3E}">
        <p14:creationId xmlns:p14="http://schemas.microsoft.com/office/powerpoint/2010/main" val="3692887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26"/>
        <p:cNvGrpSpPr/>
        <p:nvPr/>
      </p:nvGrpSpPr>
      <p:grpSpPr>
        <a:xfrm>
          <a:off x="0" y="0"/>
          <a:ext cx="0" cy="0"/>
          <a:chOff x="0" y="0"/>
          <a:chExt cx="0" cy="0"/>
        </a:xfrm>
      </p:grpSpPr>
      <p:sp>
        <p:nvSpPr>
          <p:cNvPr id="6127" name="Google Shape;6127;ge68d92fb21_0_762"/>
          <p:cNvSpPr txBox="1"/>
          <p:nvPr/>
        </p:nvSpPr>
        <p:spPr>
          <a:xfrm>
            <a:off x="890775" y="1310800"/>
            <a:ext cx="9140400" cy="953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GB" sz="4700" b="1" i="0" u="none" strike="noStrike" cap="none" dirty="0">
                <a:latin typeface="Arial"/>
                <a:ea typeface="Arial"/>
                <a:cs typeface="Arial"/>
                <a:sym typeface="Arial"/>
              </a:rPr>
              <a:t>Your digital life is your life…</a:t>
            </a:r>
            <a:endParaRPr sz="4700" b="0" i="0" u="none" strike="noStrike" cap="none" dirty="0">
              <a:latin typeface="Arial"/>
              <a:ea typeface="Arial"/>
              <a:cs typeface="Arial"/>
              <a:sym typeface="Arial"/>
            </a:endParaRPr>
          </a:p>
        </p:txBody>
      </p:sp>
      <p:cxnSp>
        <p:nvCxnSpPr>
          <p:cNvPr id="6129" name="Google Shape;6129;ge68d92fb21_0_762"/>
          <p:cNvCxnSpPr/>
          <p:nvPr/>
        </p:nvCxnSpPr>
        <p:spPr>
          <a:xfrm>
            <a:off x="1051676" y="2417441"/>
            <a:ext cx="786000" cy="0"/>
          </a:xfrm>
          <a:prstGeom prst="straightConnector1">
            <a:avLst/>
          </a:prstGeom>
          <a:noFill/>
          <a:ln w="127000" cap="flat" cmpd="sng">
            <a:solidFill>
              <a:srgbClr val="B81E24"/>
            </a:solidFill>
            <a:prstDash val="solid"/>
            <a:miter lim="800000"/>
            <a:headEnd type="none" w="sm" len="sm"/>
            <a:tailEnd type="none" w="sm" len="sm"/>
          </a:ln>
        </p:spPr>
      </p:cxnSp>
      <p:grpSp>
        <p:nvGrpSpPr>
          <p:cNvPr id="6130" name="Google Shape;6130;ge68d92fb21_0_762"/>
          <p:cNvGrpSpPr/>
          <p:nvPr/>
        </p:nvGrpSpPr>
        <p:grpSpPr>
          <a:xfrm>
            <a:off x="374053" y="197901"/>
            <a:ext cx="2781986" cy="765135"/>
            <a:chOff x="374053" y="197901"/>
            <a:chExt cx="2781986" cy="765135"/>
          </a:xfrm>
        </p:grpSpPr>
        <p:grpSp>
          <p:nvGrpSpPr>
            <p:cNvPr id="6131" name="Google Shape;6131;ge68d92fb21_0_762"/>
            <p:cNvGrpSpPr/>
            <p:nvPr/>
          </p:nvGrpSpPr>
          <p:grpSpPr>
            <a:xfrm>
              <a:off x="374053" y="197901"/>
              <a:ext cx="2762714" cy="506223"/>
              <a:chOff x="6676223" y="232242"/>
              <a:chExt cx="5133247" cy="940585"/>
            </a:xfrm>
          </p:grpSpPr>
          <p:grpSp>
            <p:nvGrpSpPr>
              <p:cNvPr id="6132" name="Google Shape;6132;ge68d92fb21_0_762"/>
              <p:cNvGrpSpPr/>
              <p:nvPr/>
            </p:nvGrpSpPr>
            <p:grpSpPr>
              <a:xfrm>
                <a:off x="10456026" y="522865"/>
                <a:ext cx="1353444" cy="504583"/>
                <a:chOff x="10456026" y="522865"/>
                <a:chExt cx="1353444" cy="504583"/>
              </a:xfrm>
            </p:grpSpPr>
            <p:grpSp>
              <p:nvGrpSpPr>
                <p:cNvPr id="6133" name="Google Shape;6133;ge68d92fb21_0_762"/>
                <p:cNvGrpSpPr/>
                <p:nvPr/>
              </p:nvGrpSpPr>
              <p:grpSpPr>
                <a:xfrm>
                  <a:off x="11314887" y="522865"/>
                  <a:ext cx="494509" cy="320473"/>
                  <a:chOff x="9108110" y="975804"/>
                  <a:chExt cx="894715" cy="579831"/>
                </a:xfrm>
              </p:grpSpPr>
              <p:sp>
                <p:nvSpPr>
                  <p:cNvPr id="6134" name="Google Shape;6134;ge68d92fb21_0_762"/>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5" name="Google Shape;6135;ge68d92fb21_0_762"/>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6" name="Google Shape;6136;ge68d92fb21_0_762"/>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7" name="Google Shape;6137;ge68d92fb21_0_762"/>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8" name="Google Shape;6138;ge68d92fb21_0_762"/>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9" name="Google Shape;6139;ge68d92fb21_0_762"/>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0" name="Google Shape;6140;ge68d92fb21_0_762"/>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1" name="Google Shape;6141;ge68d92fb21_0_762"/>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2" name="Google Shape;6142;ge68d92fb21_0_762"/>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grpSp>
            <p:sp>
              <p:nvSpPr>
                <p:cNvPr id="6143" name="Google Shape;6143;ge68d92fb21_0_762"/>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4" name="Google Shape;6144;ge68d92fb21_0_762"/>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grpSp>
          <p:sp>
            <p:nvSpPr>
              <p:cNvPr id="6145" name="Google Shape;6145;ge68d92fb21_0_762"/>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6" name="Google Shape;6146;ge68d92fb21_0_762"/>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grpSp>
            <p:nvGrpSpPr>
              <p:cNvPr id="6147" name="Google Shape;6147;ge68d92fb21_0_762"/>
              <p:cNvGrpSpPr/>
              <p:nvPr/>
            </p:nvGrpSpPr>
            <p:grpSpPr>
              <a:xfrm>
                <a:off x="6676223" y="232242"/>
                <a:ext cx="959888" cy="940585"/>
                <a:chOff x="715379" y="449977"/>
                <a:chExt cx="1736725" cy="1701800"/>
              </a:xfrm>
            </p:grpSpPr>
            <p:sp>
              <p:nvSpPr>
                <p:cNvPr id="6148" name="Google Shape;6148;ge68d92fb21_0_762"/>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9" name="Google Shape;6149;ge68d92fb21_0_762"/>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0" name="Google Shape;6150;ge68d92fb21_0_762"/>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1" name="Google Shape;6151;ge68d92fb21_0_762"/>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2" name="Google Shape;6152;ge68d92fb21_0_762"/>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3" name="Google Shape;6153;ge68d92fb21_0_762"/>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4" name="Google Shape;6154;ge68d92fb21_0_762"/>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5" name="Google Shape;6155;ge68d92fb21_0_762"/>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6" name="Google Shape;6156;ge68d92fb21_0_762"/>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7" name="Google Shape;6157;ge68d92fb21_0_762"/>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8" name="Google Shape;6158;ge68d92fb21_0_762"/>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9" name="Google Shape;6159;ge68d92fb21_0_762"/>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60" name="Google Shape;6160;ge68d92fb21_0_762"/>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61" name="Google Shape;6161;ge68d92fb21_0_762"/>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62" name="Google Shape;6162;ge68d92fb21_0_762"/>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63" name="Google Shape;6163;ge68d92fb21_0_762"/>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grpSp>
          <p:pic>
            <p:nvPicPr>
              <p:cNvPr id="6164" name="Google Shape;6164;ge68d92fb21_0_762"/>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6165" name="Google Shape;6165;ge68d92fb21_0_762"/>
            <p:cNvPicPr preferRelativeResize="0"/>
            <p:nvPr/>
          </p:nvPicPr>
          <p:blipFill rotWithShape="1">
            <a:blip r:embed="rId12">
              <a:alphaModFix/>
            </a:blip>
            <a:srcRect/>
            <a:stretch/>
          </p:blipFill>
          <p:spPr>
            <a:xfrm>
              <a:off x="384645" y="784985"/>
              <a:ext cx="2771394" cy="178051"/>
            </a:xfrm>
            <a:prstGeom prst="rect">
              <a:avLst/>
            </a:prstGeom>
            <a:noFill/>
            <a:ln>
              <a:noFill/>
            </a:ln>
          </p:spPr>
        </p:pic>
      </p:grpSp>
      <p:pic>
        <p:nvPicPr>
          <p:cNvPr id="6166" name="Google Shape;6166;ge68d92fb21_0_762"/>
          <p:cNvPicPr preferRelativeResize="0"/>
          <p:nvPr/>
        </p:nvPicPr>
        <p:blipFill rotWithShape="1">
          <a:blip r:embed="rId13">
            <a:alphaModFix/>
          </a:blip>
          <a:srcRect l="49897" t="29329" r="27002" b="30302"/>
          <a:stretch/>
        </p:blipFill>
        <p:spPr>
          <a:xfrm rot="-5400000">
            <a:off x="11114399" y="5802154"/>
            <a:ext cx="634596" cy="1567032"/>
          </a:xfrm>
          <a:prstGeom prst="rect">
            <a:avLst/>
          </a:prstGeom>
          <a:noFill/>
          <a:ln>
            <a:noFill/>
          </a:ln>
        </p:spPr>
      </p:pic>
      <p:sp>
        <p:nvSpPr>
          <p:cNvPr id="2" name="TextBox 1">
            <a:extLst>
              <a:ext uri="{FF2B5EF4-FFF2-40B4-BE49-F238E27FC236}">
                <a16:creationId xmlns:a16="http://schemas.microsoft.com/office/drawing/2014/main" id="{49A43FEE-81D9-034D-95FD-8DB688EF48B0}"/>
              </a:ext>
            </a:extLst>
          </p:cNvPr>
          <p:cNvSpPr txBox="1"/>
          <p:nvPr/>
        </p:nvSpPr>
        <p:spPr>
          <a:xfrm>
            <a:off x="1685471" y="3167390"/>
            <a:ext cx="8510791" cy="954107"/>
          </a:xfrm>
          <a:prstGeom prst="rect">
            <a:avLst/>
          </a:prstGeom>
          <a:noFill/>
        </p:spPr>
        <p:txBody>
          <a:bodyPr wrap="none" rtlCol="0">
            <a:spAutoFit/>
          </a:bodyPr>
          <a:lstStyle/>
          <a:p>
            <a:r>
              <a:rPr lang="en-US" sz="2800" dirty="0"/>
              <a:t>How many tips can you come up with to stay safe online?</a:t>
            </a:r>
          </a:p>
          <a:p>
            <a:r>
              <a:rPr lang="en-US" sz="2800" dirty="0"/>
              <a:t>What would you tell your granny? Your friend?</a:t>
            </a:r>
          </a:p>
        </p:txBody>
      </p:sp>
    </p:spTree>
    <p:extLst>
      <p:ext uri="{BB962C8B-B14F-4D97-AF65-F5344CB8AC3E}">
        <p14:creationId xmlns:p14="http://schemas.microsoft.com/office/powerpoint/2010/main" val="1559258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26"/>
        <p:cNvGrpSpPr/>
        <p:nvPr/>
      </p:nvGrpSpPr>
      <p:grpSpPr>
        <a:xfrm>
          <a:off x="0" y="0"/>
          <a:ext cx="0" cy="0"/>
          <a:chOff x="0" y="0"/>
          <a:chExt cx="0" cy="0"/>
        </a:xfrm>
      </p:grpSpPr>
      <p:cxnSp>
        <p:nvCxnSpPr>
          <p:cNvPr id="6129" name="Google Shape;6129;ge68d92fb21_0_762"/>
          <p:cNvCxnSpPr/>
          <p:nvPr/>
        </p:nvCxnSpPr>
        <p:spPr>
          <a:xfrm>
            <a:off x="11038697" y="598915"/>
            <a:ext cx="786000" cy="0"/>
          </a:xfrm>
          <a:prstGeom prst="straightConnector1">
            <a:avLst/>
          </a:prstGeom>
          <a:noFill/>
          <a:ln w="127000" cap="flat" cmpd="sng">
            <a:solidFill>
              <a:srgbClr val="B81E24"/>
            </a:solidFill>
            <a:prstDash val="solid"/>
            <a:miter lim="800000"/>
            <a:headEnd type="none" w="sm" len="sm"/>
            <a:tailEnd type="none" w="sm" len="sm"/>
          </a:ln>
        </p:spPr>
      </p:cxnSp>
      <p:grpSp>
        <p:nvGrpSpPr>
          <p:cNvPr id="6130" name="Google Shape;6130;ge68d92fb21_0_762"/>
          <p:cNvGrpSpPr/>
          <p:nvPr/>
        </p:nvGrpSpPr>
        <p:grpSpPr>
          <a:xfrm>
            <a:off x="374053" y="197901"/>
            <a:ext cx="2781986" cy="765135"/>
            <a:chOff x="374053" y="197901"/>
            <a:chExt cx="2781986" cy="765135"/>
          </a:xfrm>
        </p:grpSpPr>
        <p:grpSp>
          <p:nvGrpSpPr>
            <p:cNvPr id="6131" name="Google Shape;6131;ge68d92fb21_0_762"/>
            <p:cNvGrpSpPr/>
            <p:nvPr/>
          </p:nvGrpSpPr>
          <p:grpSpPr>
            <a:xfrm>
              <a:off x="374053" y="197901"/>
              <a:ext cx="2762714" cy="506223"/>
              <a:chOff x="6676223" y="232242"/>
              <a:chExt cx="5133247" cy="940585"/>
            </a:xfrm>
          </p:grpSpPr>
          <p:grpSp>
            <p:nvGrpSpPr>
              <p:cNvPr id="6132" name="Google Shape;6132;ge68d92fb21_0_762"/>
              <p:cNvGrpSpPr/>
              <p:nvPr/>
            </p:nvGrpSpPr>
            <p:grpSpPr>
              <a:xfrm>
                <a:off x="10456026" y="522865"/>
                <a:ext cx="1353444" cy="504583"/>
                <a:chOff x="10456026" y="522865"/>
                <a:chExt cx="1353444" cy="504583"/>
              </a:xfrm>
            </p:grpSpPr>
            <p:grpSp>
              <p:nvGrpSpPr>
                <p:cNvPr id="6133" name="Google Shape;6133;ge68d92fb21_0_762"/>
                <p:cNvGrpSpPr/>
                <p:nvPr/>
              </p:nvGrpSpPr>
              <p:grpSpPr>
                <a:xfrm>
                  <a:off x="11314887" y="522865"/>
                  <a:ext cx="494509" cy="320473"/>
                  <a:chOff x="9108110" y="975804"/>
                  <a:chExt cx="894715" cy="579831"/>
                </a:xfrm>
              </p:grpSpPr>
              <p:sp>
                <p:nvSpPr>
                  <p:cNvPr id="6134" name="Google Shape;6134;ge68d92fb21_0_762"/>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5" name="Google Shape;6135;ge68d92fb21_0_762"/>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6" name="Google Shape;6136;ge68d92fb21_0_762"/>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7" name="Google Shape;6137;ge68d92fb21_0_762"/>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8" name="Google Shape;6138;ge68d92fb21_0_762"/>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9" name="Google Shape;6139;ge68d92fb21_0_762"/>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0" name="Google Shape;6140;ge68d92fb21_0_762"/>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1" name="Google Shape;6141;ge68d92fb21_0_762"/>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2" name="Google Shape;6142;ge68d92fb21_0_762"/>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grpSp>
            <p:sp>
              <p:nvSpPr>
                <p:cNvPr id="6143" name="Google Shape;6143;ge68d92fb21_0_762"/>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4" name="Google Shape;6144;ge68d92fb21_0_762"/>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grpSp>
          <p:sp>
            <p:nvSpPr>
              <p:cNvPr id="6145" name="Google Shape;6145;ge68d92fb21_0_762"/>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6" name="Google Shape;6146;ge68d92fb21_0_762"/>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grpSp>
            <p:nvGrpSpPr>
              <p:cNvPr id="6147" name="Google Shape;6147;ge68d92fb21_0_762"/>
              <p:cNvGrpSpPr/>
              <p:nvPr/>
            </p:nvGrpSpPr>
            <p:grpSpPr>
              <a:xfrm>
                <a:off x="6676223" y="232242"/>
                <a:ext cx="959888" cy="940585"/>
                <a:chOff x="715379" y="449977"/>
                <a:chExt cx="1736725" cy="1701800"/>
              </a:xfrm>
            </p:grpSpPr>
            <p:sp>
              <p:nvSpPr>
                <p:cNvPr id="6148" name="Google Shape;6148;ge68d92fb21_0_762"/>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9" name="Google Shape;6149;ge68d92fb21_0_762"/>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0" name="Google Shape;6150;ge68d92fb21_0_762"/>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1" name="Google Shape;6151;ge68d92fb21_0_762"/>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2" name="Google Shape;6152;ge68d92fb21_0_762"/>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3" name="Google Shape;6153;ge68d92fb21_0_762"/>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4" name="Google Shape;6154;ge68d92fb21_0_762"/>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5" name="Google Shape;6155;ge68d92fb21_0_762"/>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6" name="Google Shape;6156;ge68d92fb21_0_762"/>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7" name="Google Shape;6157;ge68d92fb21_0_762"/>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8" name="Google Shape;6158;ge68d92fb21_0_762"/>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9" name="Google Shape;6159;ge68d92fb21_0_762"/>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60" name="Google Shape;6160;ge68d92fb21_0_762"/>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61" name="Google Shape;6161;ge68d92fb21_0_762"/>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62" name="Google Shape;6162;ge68d92fb21_0_762"/>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63" name="Google Shape;6163;ge68d92fb21_0_762"/>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grpSp>
          <p:pic>
            <p:nvPicPr>
              <p:cNvPr id="6164" name="Google Shape;6164;ge68d92fb21_0_762"/>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6165" name="Google Shape;6165;ge68d92fb21_0_762"/>
            <p:cNvPicPr preferRelativeResize="0"/>
            <p:nvPr/>
          </p:nvPicPr>
          <p:blipFill rotWithShape="1">
            <a:blip r:embed="rId12">
              <a:alphaModFix/>
            </a:blip>
            <a:srcRect/>
            <a:stretch/>
          </p:blipFill>
          <p:spPr>
            <a:xfrm>
              <a:off x="384645" y="784985"/>
              <a:ext cx="2771394" cy="178051"/>
            </a:xfrm>
            <a:prstGeom prst="rect">
              <a:avLst/>
            </a:prstGeom>
            <a:noFill/>
            <a:ln>
              <a:noFill/>
            </a:ln>
          </p:spPr>
        </p:pic>
      </p:grpSp>
      <p:pic>
        <p:nvPicPr>
          <p:cNvPr id="6166" name="Google Shape;6166;ge68d92fb21_0_762"/>
          <p:cNvPicPr preferRelativeResize="0"/>
          <p:nvPr/>
        </p:nvPicPr>
        <p:blipFill rotWithShape="1">
          <a:blip r:embed="rId13">
            <a:alphaModFix/>
          </a:blip>
          <a:srcRect l="49897" t="29329" r="27002" b="30302"/>
          <a:stretch/>
        </p:blipFill>
        <p:spPr>
          <a:xfrm rot="-5400000">
            <a:off x="11114399" y="5802154"/>
            <a:ext cx="634596" cy="1567032"/>
          </a:xfrm>
          <a:prstGeom prst="rect">
            <a:avLst/>
          </a:prstGeom>
          <a:noFill/>
          <a:ln>
            <a:noFill/>
          </a:ln>
        </p:spPr>
      </p:pic>
      <p:pic>
        <p:nvPicPr>
          <p:cNvPr id="8" name="Graphic 7" descr="Play with solid fill">
            <a:extLst>
              <a:ext uri="{FF2B5EF4-FFF2-40B4-BE49-F238E27FC236}">
                <a16:creationId xmlns:a16="http://schemas.microsoft.com/office/drawing/2014/main" id="{57EC713E-0016-8942-9E92-30B2BF8D126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38800" y="1522976"/>
            <a:ext cx="745067" cy="745067"/>
          </a:xfrm>
          <a:prstGeom prst="rect">
            <a:avLst/>
          </a:prstGeom>
        </p:spPr>
      </p:pic>
      <p:pic>
        <p:nvPicPr>
          <p:cNvPr id="48" name="Graphic 47" descr="Play with solid fill">
            <a:extLst>
              <a:ext uri="{FF2B5EF4-FFF2-40B4-BE49-F238E27FC236}">
                <a16:creationId xmlns:a16="http://schemas.microsoft.com/office/drawing/2014/main" id="{1B1F42DA-8446-444B-B9A2-E2F84290600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723466" y="3995305"/>
            <a:ext cx="745067" cy="745067"/>
          </a:xfrm>
          <a:prstGeom prst="rect">
            <a:avLst/>
          </a:prstGeom>
        </p:spPr>
      </p:pic>
      <p:pic>
        <p:nvPicPr>
          <p:cNvPr id="3" name="Picture 2" descr="Text&#10;&#10;Description automatically generated">
            <a:extLst>
              <a:ext uri="{FF2B5EF4-FFF2-40B4-BE49-F238E27FC236}">
                <a16:creationId xmlns:a16="http://schemas.microsoft.com/office/drawing/2014/main" id="{D61B883A-C10C-404C-A652-7438CA90A939}"/>
              </a:ext>
            </a:extLst>
          </p:cNvPr>
          <p:cNvPicPr>
            <a:picLocks noChangeAspect="1"/>
          </p:cNvPicPr>
          <p:nvPr/>
        </p:nvPicPr>
        <p:blipFill>
          <a:blip r:embed="rId16"/>
          <a:stretch>
            <a:fillRect/>
          </a:stretch>
        </p:blipFill>
        <p:spPr>
          <a:xfrm>
            <a:off x="104137" y="1077106"/>
            <a:ext cx="11941277" cy="5398568"/>
          </a:xfrm>
          <a:prstGeom prst="rect">
            <a:avLst/>
          </a:prstGeom>
        </p:spPr>
      </p:pic>
      <p:pic>
        <p:nvPicPr>
          <p:cNvPr id="46" name="Graphic 45" descr="Play with solid fill">
            <a:extLst>
              <a:ext uri="{FF2B5EF4-FFF2-40B4-BE49-F238E27FC236}">
                <a16:creationId xmlns:a16="http://schemas.microsoft.com/office/drawing/2014/main" id="{DC8005EF-217D-E24E-B9BE-E964339BED8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74305" y="4127858"/>
            <a:ext cx="800942" cy="800942"/>
          </a:xfrm>
          <a:prstGeom prst="rect">
            <a:avLst/>
          </a:prstGeom>
        </p:spPr>
      </p:pic>
      <p:pic>
        <p:nvPicPr>
          <p:cNvPr id="47" name="Graphic 46" descr="Play with solid fill">
            <a:extLst>
              <a:ext uri="{FF2B5EF4-FFF2-40B4-BE49-F238E27FC236}">
                <a16:creationId xmlns:a16="http://schemas.microsoft.com/office/drawing/2014/main" id="{06CC57CE-6D31-4C40-8387-0AA094B3B7F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723466" y="1495038"/>
            <a:ext cx="800942" cy="800942"/>
          </a:xfrm>
          <a:prstGeom prst="rect">
            <a:avLst/>
          </a:prstGeom>
        </p:spPr>
      </p:pic>
    </p:spTree>
    <p:extLst>
      <p:ext uri="{BB962C8B-B14F-4D97-AF65-F5344CB8AC3E}">
        <p14:creationId xmlns:p14="http://schemas.microsoft.com/office/powerpoint/2010/main" val="597522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26"/>
        <p:cNvGrpSpPr/>
        <p:nvPr/>
      </p:nvGrpSpPr>
      <p:grpSpPr>
        <a:xfrm>
          <a:off x="0" y="0"/>
          <a:ext cx="0" cy="0"/>
          <a:chOff x="0" y="0"/>
          <a:chExt cx="0" cy="0"/>
        </a:xfrm>
      </p:grpSpPr>
      <p:cxnSp>
        <p:nvCxnSpPr>
          <p:cNvPr id="6129" name="Google Shape;6129;ge68d92fb21_0_762"/>
          <p:cNvCxnSpPr/>
          <p:nvPr/>
        </p:nvCxnSpPr>
        <p:spPr>
          <a:xfrm>
            <a:off x="11038697" y="598915"/>
            <a:ext cx="786000" cy="0"/>
          </a:xfrm>
          <a:prstGeom prst="straightConnector1">
            <a:avLst/>
          </a:prstGeom>
          <a:noFill/>
          <a:ln w="127000" cap="flat" cmpd="sng">
            <a:solidFill>
              <a:srgbClr val="B81E24"/>
            </a:solidFill>
            <a:prstDash val="solid"/>
            <a:miter lim="800000"/>
            <a:headEnd type="none" w="sm" len="sm"/>
            <a:tailEnd type="none" w="sm" len="sm"/>
          </a:ln>
        </p:spPr>
      </p:cxnSp>
      <p:grpSp>
        <p:nvGrpSpPr>
          <p:cNvPr id="6130" name="Google Shape;6130;ge68d92fb21_0_762"/>
          <p:cNvGrpSpPr/>
          <p:nvPr/>
        </p:nvGrpSpPr>
        <p:grpSpPr>
          <a:xfrm>
            <a:off x="374053" y="197901"/>
            <a:ext cx="2781986" cy="765135"/>
            <a:chOff x="374053" y="197901"/>
            <a:chExt cx="2781986" cy="765135"/>
          </a:xfrm>
        </p:grpSpPr>
        <p:grpSp>
          <p:nvGrpSpPr>
            <p:cNvPr id="6131" name="Google Shape;6131;ge68d92fb21_0_762"/>
            <p:cNvGrpSpPr/>
            <p:nvPr/>
          </p:nvGrpSpPr>
          <p:grpSpPr>
            <a:xfrm>
              <a:off x="374053" y="197901"/>
              <a:ext cx="2762714" cy="506223"/>
              <a:chOff x="6676223" y="232242"/>
              <a:chExt cx="5133247" cy="940585"/>
            </a:xfrm>
          </p:grpSpPr>
          <p:grpSp>
            <p:nvGrpSpPr>
              <p:cNvPr id="6132" name="Google Shape;6132;ge68d92fb21_0_762"/>
              <p:cNvGrpSpPr/>
              <p:nvPr/>
            </p:nvGrpSpPr>
            <p:grpSpPr>
              <a:xfrm>
                <a:off x="10456026" y="522865"/>
                <a:ext cx="1353444" cy="504583"/>
                <a:chOff x="10456026" y="522865"/>
                <a:chExt cx="1353444" cy="504583"/>
              </a:xfrm>
            </p:grpSpPr>
            <p:grpSp>
              <p:nvGrpSpPr>
                <p:cNvPr id="6133" name="Google Shape;6133;ge68d92fb21_0_762"/>
                <p:cNvGrpSpPr/>
                <p:nvPr/>
              </p:nvGrpSpPr>
              <p:grpSpPr>
                <a:xfrm>
                  <a:off x="11314887" y="522865"/>
                  <a:ext cx="494509" cy="320473"/>
                  <a:chOff x="9108110" y="975804"/>
                  <a:chExt cx="894715" cy="579831"/>
                </a:xfrm>
              </p:grpSpPr>
              <p:sp>
                <p:nvSpPr>
                  <p:cNvPr id="6134" name="Google Shape;6134;ge68d92fb21_0_762"/>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5" name="Google Shape;6135;ge68d92fb21_0_762"/>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6" name="Google Shape;6136;ge68d92fb21_0_762"/>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7" name="Google Shape;6137;ge68d92fb21_0_762"/>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8" name="Google Shape;6138;ge68d92fb21_0_762"/>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9" name="Google Shape;6139;ge68d92fb21_0_762"/>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0" name="Google Shape;6140;ge68d92fb21_0_762"/>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1" name="Google Shape;6141;ge68d92fb21_0_762"/>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2" name="Google Shape;6142;ge68d92fb21_0_762"/>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grpSp>
            <p:sp>
              <p:nvSpPr>
                <p:cNvPr id="6143" name="Google Shape;6143;ge68d92fb21_0_762"/>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4" name="Google Shape;6144;ge68d92fb21_0_762"/>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grpSp>
          <p:sp>
            <p:nvSpPr>
              <p:cNvPr id="6145" name="Google Shape;6145;ge68d92fb21_0_762"/>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6" name="Google Shape;6146;ge68d92fb21_0_762"/>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grpSp>
            <p:nvGrpSpPr>
              <p:cNvPr id="6147" name="Google Shape;6147;ge68d92fb21_0_762"/>
              <p:cNvGrpSpPr/>
              <p:nvPr/>
            </p:nvGrpSpPr>
            <p:grpSpPr>
              <a:xfrm>
                <a:off x="6676223" y="232242"/>
                <a:ext cx="959888" cy="940585"/>
                <a:chOff x="715379" y="449977"/>
                <a:chExt cx="1736725" cy="1701800"/>
              </a:xfrm>
            </p:grpSpPr>
            <p:sp>
              <p:nvSpPr>
                <p:cNvPr id="6148" name="Google Shape;6148;ge68d92fb21_0_762"/>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9" name="Google Shape;6149;ge68d92fb21_0_762"/>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0" name="Google Shape;6150;ge68d92fb21_0_762"/>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1" name="Google Shape;6151;ge68d92fb21_0_762"/>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2" name="Google Shape;6152;ge68d92fb21_0_762"/>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3" name="Google Shape;6153;ge68d92fb21_0_762"/>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4" name="Google Shape;6154;ge68d92fb21_0_762"/>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5" name="Google Shape;6155;ge68d92fb21_0_762"/>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6" name="Google Shape;6156;ge68d92fb21_0_762"/>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7" name="Google Shape;6157;ge68d92fb21_0_762"/>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8" name="Google Shape;6158;ge68d92fb21_0_762"/>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9" name="Google Shape;6159;ge68d92fb21_0_762"/>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60" name="Google Shape;6160;ge68d92fb21_0_762"/>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61" name="Google Shape;6161;ge68d92fb21_0_762"/>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62" name="Google Shape;6162;ge68d92fb21_0_762"/>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63" name="Google Shape;6163;ge68d92fb21_0_762"/>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grpSp>
          <p:pic>
            <p:nvPicPr>
              <p:cNvPr id="6164" name="Google Shape;6164;ge68d92fb21_0_762"/>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6165" name="Google Shape;6165;ge68d92fb21_0_762"/>
            <p:cNvPicPr preferRelativeResize="0"/>
            <p:nvPr/>
          </p:nvPicPr>
          <p:blipFill rotWithShape="1">
            <a:blip r:embed="rId12">
              <a:alphaModFix/>
            </a:blip>
            <a:srcRect/>
            <a:stretch/>
          </p:blipFill>
          <p:spPr>
            <a:xfrm>
              <a:off x="384645" y="784985"/>
              <a:ext cx="2771394" cy="178051"/>
            </a:xfrm>
            <a:prstGeom prst="rect">
              <a:avLst/>
            </a:prstGeom>
            <a:noFill/>
            <a:ln>
              <a:noFill/>
            </a:ln>
          </p:spPr>
        </p:pic>
      </p:grpSp>
      <p:pic>
        <p:nvPicPr>
          <p:cNvPr id="6166" name="Google Shape;6166;ge68d92fb21_0_762"/>
          <p:cNvPicPr preferRelativeResize="0"/>
          <p:nvPr/>
        </p:nvPicPr>
        <p:blipFill rotWithShape="1">
          <a:blip r:embed="rId13">
            <a:alphaModFix/>
          </a:blip>
          <a:srcRect l="49897" t="29329" r="27002" b="30302"/>
          <a:stretch/>
        </p:blipFill>
        <p:spPr>
          <a:xfrm rot="-5400000">
            <a:off x="11114399" y="5802154"/>
            <a:ext cx="634596" cy="1567032"/>
          </a:xfrm>
          <a:prstGeom prst="rect">
            <a:avLst/>
          </a:prstGeom>
          <a:noFill/>
          <a:ln>
            <a:noFill/>
          </a:ln>
        </p:spPr>
      </p:pic>
      <p:pic>
        <p:nvPicPr>
          <p:cNvPr id="6" name="Picture 5" descr="Text&#10;&#10;Description automatically generated with medium confidence">
            <a:extLst>
              <a:ext uri="{FF2B5EF4-FFF2-40B4-BE49-F238E27FC236}">
                <a16:creationId xmlns:a16="http://schemas.microsoft.com/office/drawing/2014/main" id="{44906EE5-E085-BE43-B162-F29DCA0358EC}"/>
              </a:ext>
            </a:extLst>
          </p:cNvPr>
          <p:cNvPicPr>
            <a:picLocks noChangeAspect="1"/>
          </p:cNvPicPr>
          <p:nvPr/>
        </p:nvPicPr>
        <p:blipFill>
          <a:blip r:embed="rId14"/>
          <a:stretch>
            <a:fillRect/>
          </a:stretch>
        </p:blipFill>
        <p:spPr>
          <a:xfrm>
            <a:off x="66367" y="1157372"/>
            <a:ext cx="12059265" cy="4825935"/>
          </a:xfrm>
          <a:prstGeom prst="rect">
            <a:avLst/>
          </a:prstGeom>
        </p:spPr>
      </p:pic>
      <p:pic>
        <p:nvPicPr>
          <p:cNvPr id="49" name="Graphic 48" descr="Play with solid fill">
            <a:extLst>
              <a:ext uri="{FF2B5EF4-FFF2-40B4-BE49-F238E27FC236}">
                <a16:creationId xmlns:a16="http://schemas.microsoft.com/office/drawing/2014/main" id="{BB2527AE-A690-A948-8F59-8D03753BC6F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95528" y="1775257"/>
            <a:ext cx="800942" cy="800942"/>
          </a:xfrm>
          <a:prstGeom prst="rect">
            <a:avLst/>
          </a:prstGeom>
        </p:spPr>
      </p:pic>
      <p:pic>
        <p:nvPicPr>
          <p:cNvPr id="50" name="Graphic 49" descr="Play with solid fill">
            <a:extLst>
              <a:ext uri="{FF2B5EF4-FFF2-40B4-BE49-F238E27FC236}">
                <a16:creationId xmlns:a16="http://schemas.microsoft.com/office/drawing/2014/main" id="{357E990E-BD57-9C48-8337-898C6CD2A6C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95528" y="4119570"/>
            <a:ext cx="800942" cy="800942"/>
          </a:xfrm>
          <a:prstGeom prst="rect">
            <a:avLst/>
          </a:prstGeom>
        </p:spPr>
      </p:pic>
    </p:spTree>
    <p:extLst>
      <p:ext uri="{BB962C8B-B14F-4D97-AF65-F5344CB8AC3E}">
        <p14:creationId xmlns:p14="http://schemas.microsoft.com/office/powerpoint/2010/main" val="3836515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26"/>
        <p:cNvGrpSpPr/>
        <p:nvPr/>
      </p:nvGrpSpPr>
      <p:grpSpPr>
        <a:xfrm>
          <a:off x="0" y="0"/>
          <a:ext cx="0" cy="0"/>
          <a:chOff x="0" y="0"/>
          <a:chExt cx="0" cy="0"/>
        </a:xfrm>
      </p:grpSpPr>
      <p:cxnSp>
        <p:nvCxnSpPr>
          <p:cNvPr id="6129" name="Google Shape;6129;ge68d92fb21_0_762"/>
          <p:cNvCxnSpPr/>
          <p:nvPr/>
        </p:nvCxnSpPr>
        <p:spPr>
          <a:xfrm>
            <a:off x="11038697" y="598915"/>
            <a:ext cx="786000" cy="0"/>
          </a:xfrm>
          <a:prstGeom prst="straightConnector1">
            <a:avLst/>
          </a:prstGeom>
          <a:noFill/>
          <a:ln w="127000" cap="flat" cmpd="sng">
            <a:solidFill>
              <a:srgbClr val="B81E24"/>
            </a:solidFill>
            <a:prstDash val="solid"/>
            <a:miter lim="800000"/>
            <a:headEnd type="none" w="sm" len="sm"/>
            <a:tailEnd type="none" w="sm" len="sm"/>
          </a:ln>
        </p:spPr>
      </p:cxnSp>
      <p:grpSp>
        <p:nvGrpSpPr>
          <p:cNvPr id="6130" name="Google Shape;6130;ge68d92fb21_0_762"/>
          <p:cNvGrpSpPr/>
          <p:nvPr/>
        </p:nvGrpSpPr>
        <p:grpSpPr>
          <a:xfrm>
            <a:off x="374053" y="197901"/>
            <a:ext cx="2781986" cy="765135"/>
            <a:chOff x="374053" y="197901"/>
            <a:chExt cx="2781986" cy="765135"/>
          </a:xfrm>
        </p:grpSpPr>
        <p:grpSp>
          <p:nvGrpSpPr>
            <p:cNvPr id="6131" name="Google Shape;6131;ge68d92fb21_0_762"/>
            <p:cNvGrpSpPr/>
            <p:nvPr/>
          </p:nvGrpSpPr>
          <p:grpSpPr>
            <a:xfrm>
              <a:off x="374053" y="197901"/>
              <a:ext cx="2762714" cy="506223"/>
              <a:chOff x="6676223" y="232242"/>
              <a:chExt cx="5133247" cy="940585"/>
            </a:xfrm>
          </p:grpSpPr>
          <p:grpSp>
            <p:nvGrpSpPr>
              <p:cNvPr id="6132" name="Google Shape;6132;ge68d92fb21_0_762"/>
              <p:cNvGrpSpPr/>
              <p:nvPr/>
            </p:nvGrpSpPr>
            <p:grpSpPr>
              <a:xfrm>
                <a:off x="10456026" y="522865"/>
                <a:ext cx="1353444" cy="504583"/>
                <a:chOff x="10456026" y="522865"/>
                <a:chExt cx="1353444" cy="504583"/>
              </a:xfrm>
            </p:grpSpPr>
            <p:grpSp>
              <p:nvGrpSpPr>
                <p:cNvPr id="6133" name="Google Shape;6133;ge68d92fb21_0_762"/>
                <p:cNvGrpSpPr/>
                <p:nvPr/>
              </p:nvGrpSpPr>
              <p:grpSpPr>
                <a:xfrm>
                  <a:off x="11314887" y="522865"/>
                  <a:ext cx="494509" cy="320473"/>
                  <a:chOff x="9108110" y="975804"/>
                  <a:chExt cx="894715" cy="579831"/>
                </a:xfrm>
              </p:grpSpPr>
              <p:sp>
                <p:nvSpPr>
                  <p:cNvPr id="6134" name="Google Shape;6134;ge68d92fb21_0_762"/>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5" name="Google Shape;6135;ge68d92fb21_0_762"/>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6" name="Google Shape;6136;ge68d92fb21_0_762"/>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7" name="Google Shape;6137;ge68d92fb21_0_762"/>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8" name="Google Shape;6138;ge68d92fb21_0_762"/>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39" name="Google Shape;6139;ge68d92fb21_0_762"/>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0" name="Google Shape;6140;ge68d92fb21_0_762"/>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1" name="Google Shape;6141;ge68d92fb21_0_762"/>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2" name="Google Shape;6142;ge68d92fb21_0_762"/>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grpSp>
            <p:sp>
              <p:nvSpPr>
                <p:cNvPr id="6143" name="Google Shape;6143;ge68d92fb21_0_762"/>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4" name="Google Shape;6144;ge68d92fb21_0_762"/>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grpSp>
          <p:sp>
            <p:nvSpPr>
              <p:cNvPr id="6145" name="Google Shape;6145;ge68d92fb21_0_762"/>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6" name="Google Shape;6146;ge68d92fb21_0_762"/>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grpSp>
            <p:nvGrpSpPr>
              <p:cNvPr id="6147" name="Google Shape;6147;ge68d92fb21_0_762"/>
              <p:cNvGrpSpPr/>
              <p:nvPr/>
            </p:nvGrpSpPr>
            <p:grpSpPr>
              <a:xfrm>
                <a:off x="6676223" y="232242"/>
                <a:ext cx="959888" cy="940585"/>
                <a:chOff x="715379" y="449977"/>
                <a:chExt cx="1736725" cy="1701800"/>
              </a:xfrm>
            </p:grpSpPr>
            <p:sp>
              <p:nvSpPr>
                <p:cNvPr id="6148" name="Google Shape;6148;ge68d92fb21_0_762"/>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49" name="Google Shape;6149;ge68d92fb21_0_762"/>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0" name="Google Shape;6150;ge68d92fb21_0_762"/>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1" name="Google Shape;6151;ge68d92fb21_0_762"/>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2" name="Google Shape;6152;ge68d92fb21_0_762"/>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3" name="Google Shape;6153;ge68d92fb21_0_762"/>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4" name="Google Shape;6154;ge68d92fb21_0_762"/>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5" name="Google Shape;6155;ge68d92fb21_0_762"/>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6" name="Google Shape;6156;ge68d92fb21_0_762"/>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7" name="Google Shape;6157;ge68d92fb21_0_762"/>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8" name="Google Shape;6158;ge68d92fb21_0_762"/>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59" name="Google Shape;6159;ge68d92fb21_0_762"/>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60" name="Google Shape;6160;ge68d92fb21_0_762"/>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61" name="Google Shape;6161;ge68d92fb21_0_762"/>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62" name="Google Shape;6162;ge68d92fb21_0_762"/>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6163" name="Google Shape;6163;ge68d92fb21_0_762"/>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grpSp>
          <p:pic>
            <p:nvPicPr>
              <p:cNvPr id="6164" name="Google Shape;6164;ge68d92fb21_0_762"/>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6165" name="Google Shape;6165;ge68d92fb21_0_762"/>
            <p:cNvPicPr preferRelativeResize="0"/>
            <p:nvPr/>
          </p:nvPicPr>
          <p:blipFill rotWithShape="1">
            <a:blip r:embed="rId12">
              <a:alphaModFix/>
            </a:blip>
            <a:srcRect/>
            <a:stretch/>
          </p:blipFill>
          <p:spPr>
            <a:xfrm>
              <a:off x="384645" y="784985"/>
              <a:ext cx="2771394" cy="178051"/>
            </a:xfrm>
            <a:prstGeom prst="rect">
              <a:avLst/>
            </a:prstGeom>
            <a:noFill/>
            <a:ln>
              <a:noFill/>
            </a:ln>
          </p:spPr>
        </p:pic>
      </p:grpSp>
      <p:pic>
        <p:nvPicPr>
          <p:cNvPr id="6166" name="Google Shape;6166;ge68d92fb21_0_762"/>
          <p:cNvPicPr preferRelativeResize="0"/>
          <p:nvPr/>
        </p:nvPicPr>
        <p:blipFill rotWithShape="1">
          <a:blip r:embed="rId13">
            <a:alphaModFix/>
          </a:blip>
          <a:srcRect l="49897" t="29329" r="27002" b="30302"/>
          <a:stretch/>
        </p:blipFill>
        <p:spPr>
          <a:xfrm rot="-5400000">
            <a:off x="11114399" y="5802154"/>
            <a:ext cx="634596" cy="1567032"/>
          </a:xfrm>
          <a:prstGeom prst="rect">
            <a:avLst/>
          </a:prstGeom>
          <a:noFill/>
          <a:ln>
            <a:noFill/>
          </a:ln>
        </p:spPr>
      </p:pic>
      <p:pic>
        <p:nvPicPr>
          <p:cNvPr id="6" name="Picture 5" descr="A picture containing text&#10;&#10;Description automatically generated">
            <a:extLst>
              <a:ext uri="{FF2B5EF4-FFF2-40B4-BE49-F238E27FC236}">
                <a16:creationId xmlns:a16="http://schemas.microsoft.com/office/drawing/2014/main" id="{66D9308E-B20A-4042-A88C-8119F63ECC00}"/>
              </a:ext>
            </a:extLst>
          </p:cNvPr>
          <p:cNvPicPr>
            <a:picLocks noChangeAspect="1"/>
          </p:cNvPicPr>
          <p:nvPr/>
        </p:nvPicPr>
        <p:blipFill>
          <a:blip r:embed="rId14"/>
          <a:stretch>
            <a:fillRect/>
          </a:stretch>
        </p:blipFill>
        <p:spPr>
          <a:xfrm>
            <a:off x="66367" y="1278331"/>
            <a:ext cx="12059265" cy="4990041"/>
          </a:xfrm>
          <a:prstGeom prst="rect">
            <a:avLst/>
          </a:prstGeom>
        </p:spPr>
      </p:pic>
      <p:pic>
        <p:nvPicPr>
          <p:cNvPr id="49" name="Graphic 48" descr="Play with solid fill">
            <a:extLst>
              <a:ext uri="{FF2B5EF4-FFF2-40B4-BE49-F238E27FC236}">
                <a16:creationId xmlns:a16="http://schemas.microsoft.com/office/drawing/2014/main" id="{EBB08407-F277-9D4E-8DEA-8E6B53AC372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577541" y="2055476"/>
            <a:ext cx="800942" cy="800942"/>
          </a:xfrm>
          <a:prstGeom prst="rect">
            <a:avLst/>
          </a:prstGeom>
        </p:spPr>
      </p:pic>
      <p:pic>
        <p:nvPicPr>
          <p:cNvPr id="50" name="Graphic 49" descr="Play with solid fill">
            <a:extLst>
              <a:ext uri="{FF2B5EF4-FFF2-40B4-BE49-F238E27FC236}">
                <a16:creationId xmlns:a16="http://schemas.microsoft.com/office/drawing/2014/main" id="{D5614C83-9C42-E04D-BB08-540C1F16435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577541" y="4503709"/>
            <a:ext cx="800942" cy="800942"/>
          </a:xfrm>
          <a:prstGeom prst="rect">
            <a:avLst/>
          </a:prstGeom>
        </p:spPr>
      </p:pic>
    </p:spTree>
    <p:extLst>
      <p:ext uri="{BB962C8B-B14F-4D97-AF65-F5344CB8AC3E}">
        <p14:creationId xmlns:p14="http://schemas.microsoft.com/office/powerpoint/2010/main" val="1242226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807</Words>
  <Application>Microsoft Office PowerPoint</Application>
  <PresentationFormat>Widescreen</PresentationFormat>
  <Paragraphs>58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Janette Ballard</dc:creator>
  <cp:lastModifiedBy>Marie Helly</cp:lastModifiedBy>
  <cp:revision>12</cp:revision>
  <dcterms:created xsi:type="dcterms:W3CDTF">2022-03-14T06:08:04Z</dcterms:created>
  <dcterms:modified xsi:type="dcterms:W3CDTF">2022-04-11T14:35:39Z</dcterms:modified>
</cp:coreProperties>
</file>