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68" r:id="rId2"/>
    <p:sldId id="260" r:id="rId3"/>
    <p:sldId id="369" r:id="rId4"/>
    <p:sldId id="371" r:id="rId5"/>
    <p:sldId id="349" r:id="rId6"/>
    <p:sldId id="329" r:id="rId7"/>
    <p:sldId id="366" r:id="rId8"/>
    <p:sldId id="318" r:id="rId9"/>
    <p:sldId id="326" r:id="rId10"/>
    <p:sldId id="320" r:id="rId11"/>
    <p:sldId id="321" r:id="rId12"/>
    <p:sldId id="322" r:id="rId13"/>
    <p:sldId id="323" r:id="rId14"/>
    <p:sldId id="324" r:id="rId15"/>
    <p:sldId id="328" r:id="rId16"/>
    <p:sldId id="331" r:id="rId17"/>
    <p:sldId id="373" r:id="rId18"/>
    <p:sldId id="333" r:id="rId19"/>
    <p:sldId id="334" r:id="rId20"/>
    <p:sldId id="335" r:id="rId21"/>
    <p:sldId id="336" r:id="rId22"/>
    <p:sldId id="337" r:id="rId23"/>
    <p:sldId id="342" r:id="rId24"/>
    <p:sldId id="372" r:id="rId25"/>
    <p:sldId id="374" r:id="rId26"/>
    <p:sldId id="35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187"/>
    <p:restoredTop sz="72517"/>
  </p:normalViewPr>
  <p:slideViewPr>
    <p:cSldViewPr snapToGrid="0" snapToObjects="1">
      <p:cViewPr varScale="1">
        <p:scale>
          <a:sx n="45" d="100"/>
          <a:sy n="45" d="100"/>
        </p:scale>
        <p:origin x="7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6AB5E-6BAE-8548-A567-2BE363BBBDB5}" type="datetimeFigureOut">
              <a:rPr lang="en-US" smtClean="0"/>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1FEF3-A1BD-8F4A-A901-FAE484581847}" type="slidenum">
              <a:rPr lang="en-US" smtClean="0"/>
              <a:t>‹#›</a:t>
            </a:fld>
            <a:endParaRPr lang="en-US"/>
          </a:p>
        </p:txBody>
      </p:sp>
    </p:spTree>
    <p:extLst>
      <p:ext uri="{BB962C8B-B14F-4D97-AF65-F5344CB8AC3E}">
        <p14:creationId xmlns:p14="http://schemas.microsoft.com/office/powerpoint/2010/main" val="365261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b7ff79a52d_0_7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This is the first slide of the BBC Young Reporter classroom resources/lesson plans.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Module 5: Techie Tools</a:t>
            </a:r>
          </a:p>
          <a:p>
            <a:pPr marL="0" lvl="0" indent="0" algn="l" rtl="0">
              <a:lnSpc>
                <a:spcPct val="100000"/>
              </a:lnSpc>
              <a:spcBef>
                <a:spcPts val="0"/>
              </a:spcBef>
              <a:spcAft>
                <a:spcPts val="0"/>
              </a:spcAft>
              <a:buSzPts val="1400"/>
              <a:buNone/>
            </a:pPr>
            <a:r>
              <a:rPr lang="en-GB" dirty="0"/>
              <a:t>Duration: approximately 20 minutes</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Resources needed: PPT and/or PDF</a:t>
            </a:r>
          </a:p>
          <a:p>
            <a:pPr marL="0" lvl="0" indent="0" algn="l" rtl="0">
              <a:lnSpc>
                <a:spcPct val="100000"/>
              </a:lnSpc>
              <a:spcBef>
                <a:spcPts val="0"/>
              </a:spcBef>
              <a:spcAft>
                <a:spcPts val="0"/>
              </a:spcAft>
              <a:buSzPts val="1400"/>
              <a:buNone/>
            </a:pPr>
            <a:r>
              <a:rPr lang="en-GB" dirty="0"/>
              <a:t>Audio-visual player if available. </a:t>
            </a:r>
          </a:p>
          <a:p>
            <a:pPr marL="0" lvl="0" indent="0" algn="l" rtl="0">
              <a:lnSpc>
                <a:spcPct val="100000"/>
              </a:lnSpc>
              <a:spcBef>
                <a:spcPts val="0"/>
              </a:spcBef>
              <a:spcAft>
                <a:spcPts val="0"/>
              </a:spcAft>
              <a:buSzPts val="1400"/>
              <a:buNone/>
            </a:pPr>
            <a:r>
              <a:rPr lang="en-GB" dirty="0"/>
              <a:t>Internet connection – it’s ideal if you can have a go at these tools either together or at students’ desks. It’s all about giving it a go!</a:t>
            </a:r>
          </a:p>
          <a:p>
            <a:pPr marL="0" lvl="0" indent="0" algn="l" rtl="0">
              <a:lnSpc>
                <a:spcPct val="100000"/>
              </a:lnSpc>
              <a:spcBef>
                <a:spcPts val="0"/>
              </a:spcBef>
              <a:spcAft>
                <a:spcPts val="0"/>
              </a:spcAft>
              <a:buSzPts val="1400"/>
              <a:buNone/>
            </a:pPr>
            <a:endParaRPr lang="en-GB" dirty="0"/>
          </a:p>
        </p:txBody>
      </p:sp>
      <p:sp>
        <p:nvSpPr>
          <p:cNvPr id="655" name="Google Shape;655;gb7ff79a52d_0_7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6"/>
        <p:cNvGrpSpPr/>
        <p:nvPr/>
      </p:nvGrpSpPr>
      <p:grpSpPr>
        <a:xfrm>
          <a:off x="0" y="0"/>
          <a:ext cx="0" cy="0"/>
          <a:chOff x="0" y="0"/>
          <a:chExt cx="0" cy="0"/>
        </a:xfrm>
      </p:grpSpPr>
      <p:sp>
        <p:nvSpPr>
          <p:cNvPr id="3157" name="Google Shape;3157;ge281cc6686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8" name="Google Shape;3158;ge281cc6686_0_4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If you go to Google support you will find lots of ways of searching for information including reverse image searches.</a:t>
            </a:r>
          </a:p>
          <a:p>
            <a:pPr marL="0" lvl="0" indent="0" algn="l" rtl="0">
              <a:lnSpc>
                <a:spcPct val="100000"/>
              </a:lnSpc>
              <a:spcBef>
                <a:spcPts val="0"/>
              </a:spcBef>
              <a:spcAft>
                <a:spcPts val="0"/>
              </a:spcAft>
              <a:buSzPts val="1100"/>
              <a:buNone/>
            </a:pPr>
            <a:r>
              <a:rPr lang="en-GB" dirty="0"/>
              <a:t>https://support.google.com/search?q=reverse+image+search&amp;from_promoted_search=true</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dirty="0"/>
              <a:t>Google News </a:t>
            </a:r>
            <a:r>
              <a:rPr lang="en-GB" dirty="0" err="1"/>
              <a:t>Iniative</a:t>
            </a:r>
            <a:r>
              <a:rPr lang="en-GB" dirty="0"/>
              <a:t> is also a great source of easy guides to searching online, including images, but also text</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dirty="0"/>
              <a:t>https://newsinitiative.withgoogle.com/resources/journalism/verification/lessons/verification-advanced-reverse-image-search/#</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dirty="0"/>
              <a:t>Activity - Share an image which went viral on social media and ask the group to reverse search. What can they find out about the image?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1"/>
        <p:cNvGrpSpPr/>
        <p:nvPr/>
      </p:nvGrpSpPr>
      <p:grpSpPr>
        <a:xfrm>
          <a:off x="0" y="0"/>
          <a:ext cx="0" cy="0"/>
          <a:chOff x="0" y="0"/>
          <a:chExt cx="0" cy="0"/>
        </a:xfrm>
      </p:grpSpPr>
      <p:sp>
        <p:nvSpPr>
          <p:cNvPr id="3202" name="Google Shape;3202;ge2f698e5e0_0_3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Follow the slides through to see how you can discover if this is a real photo of Shahrukh Khan. </a:t>
            </a:r>
            <a:endParaRPr dirty="0"/>
          </a:p>
        </p:txBody>
      </p:sp>
      <p:sp>
        <p:nvSpPr>
          <p:cNvPr id="3203" name="Google Shape;3203;ge2f698e5e0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ge2f698e5e0_0_4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7" name="Google Shape;3247;ge2f698e5e0_0_4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8" name="Google Shape;3248;ge2f698e5e0_0_4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0"/>
        <p:cNvGrpSpPr/>
        <p:nvPr/>
      </p:nvGrpSpPr>
      <p:grpSpPr>
        <a:xfrm>
          <a:off x="0" y="0"/>
          <a:ext cx="0" cy="0"/>
          <a:chOff x="0" y="0"/>
          <a:chExt cx="0" cy="0"/>
        </a:xfrm>
      </p:grpSpPr>
      <p:sp>
        <p:nvSpPr>
          <p:cNvPr id="3291" name="Google Shape;3291;ge2f698e5e0_0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2" name="Google Shape;3292;ge2f698e5e0_0_5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What do these results tell you?</a:t>
            </a:r>
            <a:endParaRPr dirty="0"/>
          </a:p>
        </p:txBody>
      </p:sp>
      <p:sp>
        <p:nvSpPr>
          <p:cNvPr id="3293" name="Google Shape;3293;ge2f698e5e0_0_5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6"/>
        <p:cNvGrpSpPr/>
        <p:nvPr/>
      </p:nvGrpSpPr>
      <p:grpSpPr>
        <a:xfrm>
          <a:off x="0" y="0"/>
          <a:ext cx="0" cy="0"/>
          <a:chOff x="0" y="0"/>
          <a:chExt cx="0" cy="0"/>
        </a:xfrm>
      </p:grpSpPr>
      <p:sp>
        <p:nvSpPr>
          <p:cNvPr id="3337" name="Google Shape;3337;ge2f698e5e0_0_5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8" name="Google Shape;3338;ge2f698e5e0_0_5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f6c445156c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If you are able to, either demonstrate or ask the students to do it themselves, carry out a reverse image search to see if the story is real. </a:t>
            </a:r>
          </a:p>
          <a:p>
            <a:pPr marL="0" lvl="0" indent="0" algn="l" rtl="0">
              <a:lnSpc>
                <a:spcPct val="100000"/>
              </a:lnSpc>
              <a:spcBef>
                <a:spcPts val="0"/>
              </a:spcBef>
              <a:spcAft>
                <a:spcPts val="0"/>
              </a:spcAft>
              <a:buSzPts val="1400"/>
              <a:buNone/>
            </a:pPr>
            <a:r>
              <a:rPr lang="en-GB" dirty="0"/>
              <a:t>This link will show you a fact check on this story. </a:t>
            </a:r>
          </a:p>
          <a:p>
            <a:pPr marL="0" lvl="0" indent="0" algn="l" rtl="0">
              <a:lnSpc>
                <a:spcPct val="100000"/>
              </a:lnSpc>
              <a:spcBef>
                <a:spcPts val="0"/>
              </a:spcBef>
              <a:spcAft>
                <a:spcPts val="0"/>
              </a:spcAft>
              <a:buSzPts val="1400"/>
              <a:buNone/>
            </a:pPr>
            <a:r>
              <a:rPr lang="en-GB" dirty="0"/>
              <a:t>https://</a:t>
            </a:r>
            <a:r>
              <a:rPr lang="en-GB" dirty="0" err="1"/>
              <a:t>www.indiatoday.in</a:t>
            </a:r>
            <a:r>
              <a:rPr lang="en-GB" dirty="0"/>
              <a:t>/fact-check/story/fact-check-this-is-not-jonathan-the-tortoise-world-s-oldest-living-animal-1820912-2021-06-29</a:t>
            </a:r>
            <a:endParaRPr dirty="0"/>
          </a:p>
        </p:txBody>
      </p:sp>
      <p:sp>
        <p:nvSpPr>
          <p:cNvPr id="3523" name="Google Shape;3523;gf6c445156c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5"/>
        <p:cNvGrpSpPr/>
        <p:nvPr/>
      </p:nvGrpSpPr>
      <p:grpSpPr>
        <a:xfrm>
          <a:off x="0" y="0"/>
          <a:ext cx="0" cy="0"/>
          <a:chOff x="0" y="0"/>
          <a:chExt cx="0" cy="0"/>
        </a:xfrm>
      </p:grpSpPr>
      <p:sp>
        <p:nvSpPr>
          <p:cNvPr id="3616" name="Google Shape;3616;ge04c6973cd_3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7" name="Google Shape;3617;ge04c6973cd_3_8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Why is video verification important? Discuss with your students, including some of the ideas listed here.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5"/>
        <p:cNvGrpSpPr/>
        <p:nvPr/>
      </p:nvGrpSpPr>
      <p:grpSpPr>
        <a:xfrm>
          <a:off x="0" y="0"/>
          <a:ext cx="0" cy="0"/>
          <a:chOff x="0" y="0"/>
          <a:chExt cx="0" cy="0"/>
        </a:xfrm>
      </p:grpSpPr>
      <p:sp>
        <p:nvSpPr>
          <p:cNvPr id="3566" name="Google Shape;3566;ge04c6973cd_3_5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GB" dirty="0"/>
              <a:t>These things you can already do – just like with photos, there are plenty of things you can do to spot if a video is accurate, without doing any technical tricks at all. </a:t>
            </a:r>
            <a:endParaRPr dirty="0"/>
          </a:p>
        </p:txBody>
      </p:sp>
      <p:sp>
        <p:nvSpPr>
          <p:cNvPr id="3567" name="Google Shape;3567;ge04c6973cd_3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2271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4"/>
        <p:cNvGrpSpPr/>
        <p:nvPr/>
      </p:nvGrpSpPr>
      <p:grpSpPr>
        <a:xfrm>
          <a:off x="0" y="0"/>
          <a:ext cx="0" cy="0"/>
          <a:chOff x="0" y="0"/>
          <a:chExt cx="0" cy="0"/>
        </a:xfrm>
      </p:grpSpPr>
      <p:sp>
        <p:nvSpPr>
          <p:cNvPr id="3705" name="Google Shape;3705;gb84b19c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6" name="Google Shape;3706;gb84b19cb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You can try </a:t>
            </a:r>
            <a:r>
              <a:rPr lang="en-GB" dirty="0" err="1"/>
              <a:t>thjs</a:t>
            </a:r>
            <a:r>
              <a:rPr lang="en-GB" dirty="0"/>
              <a:t> in your classroom. The slides will take you through a version of the process.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8"/>
        <p:cNvGrpSpPr/>
        <p:nvPr/>
      </p:nvGrpSpPr>
      <p:grpSpPr>
        <a:xfrm>
          <a:off x="0" y="0"/>
          <a:ext cx="0" cy="0"/>
          <a:chOff x="0" y="0"/>
          <a:chExt cx="0" cy="0"/>
        </a:xfrm>
      </p:grpSpPr>
      <p:sp>
        <p:nvSpPr>
          <p:cNvPr id="3749" name="Google Shape;3749;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0" name="Google Shape;3750;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e68d92fb21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4" name="Google Shape;834;ge68d92fb21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4"/>
        <p:cNvGrpSpPr/>
        <p:nvPr/>
      </p:nvGrpSpPr>
      <p:grpSpPr>
        <a:xfrm>
          <a:off x="0" y="0"/>
          <a:ext cx="0" cy="0"/>
          <a:chOff x="0" y="0"/>
          <a:chExt cx="0" cy="0"/>
        </a:xfrm>
      </p:grpSpPr>
      <p:sp>
        <p:nvSpPr>
          <p:cNvPr id="3795" name="Google Shape;3795;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6" name="Google Shape;3796;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8"/>
        <p:cNvGrpSpPr/>
        <p:nvPr/>
      </p:nvGrpSpPr>
      <p:grpSpPr>
        <a:xfrm>
          <a:off x="0" y="0"/>
          <a:ext cx="0" cy="0"/>
          <a:chOff x="0" y="0"/>
          <a:chExt cx="0" cy="0"/>
        </a:xfrm>
      </p:grpSpPr>
      <p:sp>
        <p:nvSpPr>
          <p:cNvPr id="3839" name="Google Shape;3839;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Sometimes, it is enough to cast doubt on a story, and consider that it is probably not true, or is misleading in some way. Checking for misinformation does not mean you also have to get to the bottom of the whole story, for example discovering where the photo really does come from. Casting doubt may be enough for you, and it may help you decide not to share. </a:t>
            </a:r>
            <a:endParaRPr dirty="0"/>
          </a:p>
        </p:txBody>
      </p:sp>
      <p:sp>
        <p:nvSpPr>
          <p:cNvPr id="3840" name="Google Shape;3840;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2"/>
        <p:cNvGrpSpPr/>
        <p:nvPr/>
      </p:nvGrpSpPr>
      <p:grpSpPr>
        <a:xfrm>
          <a:off x="0" y="0"/>
          <a:ext cx="0" cy="0"/>
          <a:chOff x="0" y="0"/>
          <a:chExt cx="0" cy="0"/>
        </a:xfrm>
      </p:grpSpPr>
      <p:sp>
        <p:nvSpPr>
          <p:cNvPr id="3883" name="Google Shape;3883;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A deeper look at the story and it becomes clear that the story is from Mexico. </a:t>
            </a:r>
            <a:endParaRPr dirty="0"/>
          </a:p>
        </p:txBody>
      </p:sp>
      <p:sp>
        <p:nvSpPr>
          <p:cNvPr id="3884" name="Google Shape;3884;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3"/>
        <p:cNvGrpSpPr/>
        <p:nvPr/>
      </p:nvGrpSpPr>
      <p:grpSpPr>
        <a:xfrm>
          <a:off x="0" y="0"/>
          <a:ext cx="0" cy="0"/>
          <a:chOff x="0" y="0"/>
          <a:chExt cx="0" cy="0"/>
        </a:xfrm>
      </p:grpSpPr>
      <p:sp>
        <p:nvSpPr>
          <p:cNvPr id="4104" name="Google Shape;4104;ge04c6973cd_3_6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GB" dirty="0"/>
              <a:t>These are the clues your reverse image search can provide. </a:t>
            </a:r>
            <a:endParaRPr dirty="0"/>
          </a:p>
        </p:txBody>
      </p:sp>
      <p:sp>
        <p:nvSpPr>
          <p:cNvPr id="4105" name="Google Shape;4105;ge04c6973cd_3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Even before you do a technical search on a story or picture, you can use the questioning tools we have learned in previous lessons. </a:t>
            </a:r>
            <a:endParaRPr dirty="0"/>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60901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So the top tip in this lesson is that you don’t have to be a techie to try a technical tool. The two tools we will learn here are really easy to use, they take the user step by step. Give it a try – there is nothing to lose!</a:t>
            </a:r>
            <a:endParaRPr dirty="0"/>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40882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b7ff79a52d_0_7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This is the last slide of the BBC Young Reporter classroom resources/lesson plans.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Module 5: Tricks of the Trade</a:t>
            </a:r>
          </a:p>
          <a:p>
            <a:pPr marL="0" lvl="0" indent="0" algn="l" rtl="0">
              <a:lnSpc>
                <a:spcPct val="100000"/>
              </a:lnSpc>
              <a:spcBef>
                <a:spcPts val="0"/>
              </a:spcBef>
              <a:spcAft>
                <a:spcPts val="0"/>
              </a:spcAft>
              <a:buSzPts val="1400"/>
              <a:buNone/>
            </a:pPr>
            <a:r>
              <a:rPr lang="en-GB" dirty="0"/>
              <a:t>Duration: approximately 20 minutes</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Resources needed: PPT and/or PDF</a:t>
            </a:r>
          </a:p>
          <a:p>
            <a:pPr marL="0" lvl="0" indent="0" algn="l" rtl="0">
              <a:lnSpc>
                <a:spcPct val="100000"/>
              </a:lnSpc>
              <a:spcBef>
                <a:spcPts val="0"/>
              </a:spcBef>
              <a:spcAft>
                <a:spcPts val="0"/>
              </a:spcAft>
              <a:buSzPts val="1400"/>
              <a:buNone/>
            </a:pPr>
            <a:r>
              <a:rPr lang="en-GB" dirty="0"/>
              <a:t>Audio-visual player if available. </a:t>
            </a:r>
            <a:endParaRPr dirty="0"/>
          </a:p>
        </p:txBody>
      </p:sp>
      <p:sp>
        <p:nvSpPr>
          <p:cNvPr id="655" name="Google Shape;655;gb7ff79a52d_0_7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1936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Recapping - In lesson 1, we learned this top tip; pause before you share. In lesson 2, we learned to ask questions. In lesson 3, we learned about sources, and how to figure out who to trust. In the last lesson we learned some tricks of the trade – click away to other sites to cross reference, and to look for the signs, like platform verification symbols. In this lesson, we are going to look at some technical tools that can help you verify a story.</a:t>
            </a:r>
            <a:endParaRPr dirty="0"/>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785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e4ecc011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e4ecc011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So the top tip in this lesson is that you don’t have to be a techie to try a technical tool. The two tools we will learn here are really easy to use, they take the user step by step. Give it a try – there is nothing to lose!</a:t>
            </a:r>
            <a:endParaRPr dirty="0"/>
          </a:p>
        </p:txBody>
      </p:sp>
      <p:sp>
        <p:nvSpPr>
          <p:cNvPr id="1336" name="Google Shape;1336;ge4ecc011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7484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e2286a765b_0_27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There are technical things you can learn to do that can help you discover if a story of piece of information is real or fake. One is ‘reverse image’ search. Ask your students if anyone knows what this is. </a:t>
            </a:r>
            <a:endParaRPr dirty="0"/>
          </a:p>
        </p:txBody>
      </p:sp>
      <p:sp>
        <p:nvSpPr>
          <p:cNvPr id="2764" name="Google Shape;2764;ge2286a765b_0_27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679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5"/>
        <p:cNvGrpSpPr/>
        <p:nvPr/>
      </p:nvGrpSpPr>
      <p:grpSpPr>
        <a:xfrm>
          <a:off x="0" y="0"/>
          <a:ext cx="0" cy="0"/>
          <a:chOff x="0" y="0"/>
          <a:chExt cx="0" cy="0"/>
        </a:xfrm>
      </p:grpSpPr>
      <p:sp>
        <p:nvSpPr>
          <p:cNvPr id="3566" name="Google Shape;3566;ge04c6973cd_3_5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r>
              <a:rPr lang="en-GB" dirty="0"/>
              <a:t>These things you can already do – looking really closely can often tell you what you need to know. You can find pictures online and discuss with the students the details they can look for and what might indicate to them that something is not right. Is the weather right for the story? Do the road signs or the car registrations tell you where the picture was taken? </a:t>
            </a:r>
            <a:endParaRPr dirty="0"/>
          </a:p>
        </p:txBody>
      </p:sp>
      <p:sp>
        <p:nvSpPr>
          <p:cNvPr id="3567" name="Google Shape;3567;ge04c6973cd_3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e2286a765b_0_27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There are technical things you can learn to do that can help you discover if a story of piece of information is real or fake. One is ‘reverse image’ search. Ask your students if anyone knows what this is. </a:t>
            </a:r>
            <a:endParaRPr dirty="0"/>
          </a:p>
        </p:txBody>
      </p:sp>
      <p:sp>
        <p:nvSpPr>
          <p:cNvPr id="2764" name="Google Shape;2764;ge2286a765b_0_27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063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7"/>
        <p:cNvGrpSpPr/>
        <p:nvPr/>
      </p:nvGrpSpPr>
      <p:grpSpPr>
        <a:xfrm>
          <a:off x="0" y="0"/>
          <a:ext cx="0" cy="0"/>
          <a:chOff x="0" y="0"/>
          <a:chExt cx="0" cy="0"/>
        </a:xfrm>
      </p:grpSpPr>
      <p:sp>
        <p:nvSpPr>
          <p:cNvPr id="3068" name="Google Shape;3068;ge04c6973cd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9" name="Google Shape;3069;ge04c6973cd_2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This is what a reverse image search can tell you…</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7"/>
        <p:cNvGrpSpPr/>
        <p:nvPr/>
      </p:nvGrpSpPr>
      <p:grpSpPr>
        <a:xfrm>
          <a:off x="0" y="0"/>
          <a:ext cx="0" cy="0"/>
          <a:chOff x="0" y="0"/>
          <a:chExt cx="0" cy="0"/>
        </a:xfrm>
      </p:grpSpPr>
      <p:sp>
        <p:nvSpPr>
          <p:cNvPr id="3428" name="Google Shape;3428;ge281cc6686_0_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9" name="Google Shape;3429;ge281cc6686_0_5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There are plenty of reverse image search tools. Here are four. Most of them are self explanatory and involve uploading an image into their search box, after which the site will offer you results as to where these images can be found.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8DD8-7846-074D-AF99-DF9B3FFD44E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A3D3D7A-5345-9C43-B145-79542AE32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6E8B4C5-62E9-8541-9D4F-D0FDDDB45B35}"/>
              </a:ext>
            </a:extLst>
          </p:cNvPr>
          <p:cNvSpPr>
            <a:spLocks noGrp="1"/>
          </p:cNvSpPr>
          <p:nvPr>
            <p:ph type="dt" sz="half" idx="10"/>
          </p:nvPr>
        </p:nvSpPr>
        <p:spPr/>
        <p:txBody>
          <a:bodyPr/>
          <a:lstStyle/>
          <a:p>
            <a:fld id="{C2ACE5D0-0DFD-7246-9F1D-C68F40C3B1B7}" type="datetimeFigureOut">
              <a:rPr lang="en-US" smtClean="0"/>
              <a:t>4/19/2022</a:t>
            </a:fld>
            <a:endParaRPr lang="en-US"/>
          </a:p>
        </p:txBody>
      </p:sp>
      <p:sp>
        <p:nvSpPr>
          <p:cNvPr id="5" name="Footer Placeholder 4">
            <a:extLst>
              <a:ext uri="{FF2B5EF4-FFF2-40B4-BE49-F238E27FC236}">
                <a16:creationId xmlns:a16="http://schemas.microsoft.com/office/drawing/2014/main" id="{27B7B57A-E2F9-1248-AB81-99938552D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FD171-A5A2-A043-94A1-902A3B112E74}"/>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86316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4937-7ED7-084C-BD22-9913B024962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DBCD8E-38E0-6C49-967E-799020A60C7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5F5115-523B-1A4E-95D0-4EA17011D353}"/>
              </a:ext>
            </a:extLst>
          </p:cNvPr>
          <p:cNvSpPr>
            <a:spLocks noGrp="1"/>
          </p:cNvSpPr>
          <p:nvPr>
            <p:ph type="dt" sz="half" idx="10"/>
          </p:nvPr>
        </p:nvSpPr>
        <p:spPr/>
        <p:txBody>
          <a:bodyPr/>
          <a:lstStyle/>
          <a:p>
            <a:fld id="{C2ACE5D0-0DFD-7246-9F1D-C68F40C3B1B7}" type="datetimeFigureOut">
              <a:rPr lang="en-US" smtClean="0"/>
              <a:t>4/19/2022</a:t>
            </a:fld>
            <a:endParaRPr lang="en-US"/>
          </a:p>
        </p:txBody>
      </p:sp>
      <p:sp>
        <p:nvSpPr>
          <p:cNvPr id="5" name="Footer Placeholder 4">
            <a:extLst>
              <a:ext uri="{FF2B5EF4-FFF2-40B4-BE49-F238E27FC236}">
                <a16:creationId xmlns:a16="http://schemas.microsoft.com/office/drawing/2014/main" id="{7831CFB2-E762-3843-A531-DD3C3B1C2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B5A6C-8EB4-EB44-8D97-F33868BB73D7}"/>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321685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25BE0F-18BF-EF4D-8848-DE5B3150018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CDAA61B-54EE-D14F-8ED2-4A68EF21803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B47286-CBAD-FC4F-8534-713C3390BC2B}"/>
              </a:ext>
            </a:extLst>
          </p:cNvPr>
          <p:cNvSpPr>
            <a:spLocks noGrp="1"/>
          </p:cNvSpPr>
          <p:nvPr>
            <p:ph type="dt" sz="half" idx="10"/>
          </p:nvPr>
        </p:nvSpPr>
        <p:spPr/>
        <p:txBody>
          <a:bodyPr/>
          <a:lstStyle/>
          <a:p>
            <a:fld id="{C2ACE5D0-0DFD-7246-9F1D-C68F40C3B1B7}" type="datetimeFigureOut">
              <a:rPr lang="en-US" smtClean="0"/>
              <a:t>4/19/2022</a:t>
            </a:fld>
            <a:endParaRPr lang="en-US"/>
          </a:p>
        </p:txBody>
      </p:sp>
      <p:sp>
        <p:nvSpPr>
          <p:cNvPr id="5" name="Footer Placeholder 4">
            <a:extLst>
              <a:ext uri="{FF2B5EF4-FFF2-40B4-BE49-F238E27FC236}">
                <a16:creationId xmlns:a16="http://schemas.microsoft.com/office/drawing/2014/main" id="{B581346A-2171-A842-B14A-08881A3FD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90E37-D94E-9443-986E-9C414531717F}"/>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3581638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38"/>
        <p:cNvGrpSpPr/>
        <p:nvPr/>
      </p:nvGrpSpPr>
      <p:grpSpPr>
        <a:xfrm>
          <a:off x="0" y="0"/>
          <a:ext cx="0" cy="0"/>
          <a:chOff x="0" y="0"/>
          <a:chExt cx="0" cy="0"/>
        </a:xfrm>
      </p:grpSpPr>
      <p:sp>
        <p:nvSpPr>
          <p:cNvPr id="539" name="Google Shape;539;ge281cc6686_0_456"/>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40" name="Google Shape;540;ge281cc6686_0_456"/>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541" name="Google Shape;541;ge281cc6686_0_456"/>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00694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ge281cc6686_0_464"/>
          <p:cNvSpPr txBox="1">
            <a:spLocks noGrp="1"/>
          </p:cNvSpPr>
          <p:nvPr>
            <p:ph type="body" idx="1"/>
          </p:nvPr>
        </p:nvSpPr>
        <p:spPr>
          <a:xfrm>
            <a:off x="415600" y="5640767"/>
            <a:ext cx="79983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46" name="Google Shape;546;ge281cc6686_0_464"/>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48230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
        <p:cNvGrpSpPr/>
        <p:nvPr/>
      </p:nvGrpSpPr>
      <p:grpSpPr>
        <a:xfrm>
          <a:off x="0" y="0"/>
          <a:ext cx="0" cy="0"/>
          <a:chOff x="0" y="0"/>
          <a:chExt cx="0" cy="0"/>
        </a:xfrm>
      </p:grpSpPr>
      <p:sp>
        <p:nvSpPr>
          <p:cNvPr id="52" name="Google Shape;52;ge339b76e00_0_24"/>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3" name="Google Shape;53;ge339b76e00_0_24"/>
          <p:cNvSpPr txBox="1">
            <a:spLocks noGrp="1"/>
          </p:cNvSpPr>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01958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1"/>
        <p:cNvGrpSpPr/>
        <p:nvPr/>
      </p:nvGrpSpPr>
      <p:grpSpPr>
        <a:xfrm>
          <a:off x="0" y="0"/>
          <a:ext cx="0" cy="0"/>
          <a:chOff x="0" y="0"/>
          <a:chExt cx="0" cy="0"/>
        </a:xfrm>
      </p:grpSpPr>
      <p:sp>
        <p:nvSpPr>
          <p:cNvPr id="22" name="Google Shape;22;ge68d92fb21_0_3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e68d92fb21_0_3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ge68d92fb21_0_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25" name="Google Shape;25;ge68d92fb21_0_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a:endParaRPr/>
          </a:p>
        </p:txBody>
      </p:sp>
      <p:sp>
        <p:nvSpPr>
          <p:cNvPr id="26" name="Google Shape;26;ge68d92fb21_0_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0312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9282D-C5DF-5F4B-BB33-6F128083860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5076311-F3CF-BE41-9646-ECDFE61F68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F8FC89-6BF5-1E48-83A7-EEB5B58747EE}"/>
              </a:ext>
            </a:extLst>
          </p:cNvPr>
          <p:cNvSpPr>
            <a:spLocks noGrp="1"/>
          </p:cNvSpPr>
          <p:nvPr>
            <p:ph type="dt" sz="half" idx="10"/>
          </p:nvPr>
        </p:nvSpPr>
        <p:spPr/>
        <p:txBody>
          <a:bodyPr/>
          <a:lstStyle/>
          <a:p>
            <a:fld id="{C2ACE5D0-0DFD-7246-9F1D-C68F40C3B1B7}" type="datetimeFigureOut">
              <a:rPr lang="en-US" smtClean="0"/>
              <a:t>4/19/2022</a:t>
            </a:fld>
            <a:endParaRPr lang="en-US"/>
          </a:p>
        </p:txBody>
      </p:sp>
      <p:sp>
        <p:nvSpPr>
          <p:cNvPr id="5" name="Footer Placeholder 4">
            <a:extLst>
              <a:ext uri="{FF2B5EF4-FFF2-40B4-BE49-F238E27FC236}">
                <a16:creationId xmlns:a16="http://schemas.microsoft.com/office/drawing/2014/main" id="{A67AC8BA-4655-0044-A692-8727F25D9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3B19A-2923-F84C-9131-00323B4C1568}"/>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8935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C9A2-A886-AD41-8FA7-EDDF1478FE4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EA559F3-DBA8-1842-A6B9-51B91013DB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33A048B-C956-3743-8E95-EDC6F155654A}"/>
              </a:ext>
            </a:extLst>
          </p:cNvPr>
          <p:cNvSpPr>
            <a:spLocks noGrp="1"/>
          </p:cNvSpPr>
          <p:nvPr>
            <p:ph type="dt" sz="half" idx="10"/>
          </p:nvPr>
        </p:nvSpPr>
        <p:spPr/>
        <p:txBody>
          <a:bodyPr/>
          <a:lstStyle/>
          <a:p>
            <a:fld id="{C2ACE5D0-0DFD-7246-9F1D-C68F40C3B1B7}" type="datetimeFigureOut">
              <a:rPr lang="en-US" smtClean="0"/>
              <a:t>4/19/2022</a:t>
            </a:fld>
            <a:endParaRPr lang="en-US"/>
          </a:p>
        </p:txBody>
      </p:sp>
      <p:sp>
        <p:nvSpPr>
          <p:cNvPr id="5" name="Footer Placeholder 4">
            <a:extLst>
              <a:ext uri="{FF2B5EF4-FFF2-40B4-BE49-F238E27FC236}">
                <a16:creationId xmlns:a16="http://schemas.microsoft.com/office/drawing/2014/main" id="{8EE4944D-864F-184C-B1D4-BE8A52FFF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2FBF9-C162-E147-AC16-08DF67E752CE}"/>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226556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CBCAA-63CF-3046-B35A-7DD3170342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77D103-CAE6-1E43-BAFB-66A56B8C4B1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658CABF-4E26-CF47-8AA2-004AA2D6AC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6FED095-6D48-1B4D-9833-C66A3E5486D2}"/>
              </a:ext>
            </a:extLst>
          </p:cNvPr>
          <p:cNvSpPr>
            <a:spLocks noGrp="1"/>
          </p:cNvSpPr>
          <p:nvPr>
            <p:ph type="dt" sz="half" idx="10"/>
          </p:nvPr>
        </p:nvSpPr>
        <p:spPr/>
        <p:txBody>
          <a:bodyPr/>
          <a:lstStyle/>
          <a:p>
            <a:fld id="{C2ACE5D0-0DFD-7246-9F1D-C68F40C3B1B7}" type="datetimeFigureOut">
              <a:rPr lang="en-US" smtClean="0"/>
              <a:t>4/19/2022</a:t>
            </a:fld>
            <a:endParaRPr lang="en-US"/>
          </a:p>
        </p:txBody>
      </p:sp>
      <p:sp>
        <p:nvSpPr>
          <p:cNvPr id="6" name="Footer Placeholder 5">
            <a:extLst>
              <a:ext uri="{FF2B5EF4-FFF2-40B4-BE49-F238E27FC236}">
                <a16:creationId xmlns:a16="http://schemas.microsoft.com/office/drawing/2014/main" id="{D9593698-4695-D547-A934-E18CDA188B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BB6E7-99A2-1044-A74F-A49B6162F07A}"/>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342638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1884-CD1A-5343-BFAE-31C1217FBC3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F086118-28FE-D245-B208-6C2BFC559A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40FABC-D061-7342-8271-C73E480150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01498E5-3B88-824C-8105-C4F850516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F353A63-6931-AC42-B9A0-5014182DF4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3A13896-0DAC-4A4B-AF0B-D55918035D2B}"/>
              </a:ext>
            </a:extLst>
          </p:cNvPr>
          <p:cNvSpPr>
            <a:spLocks noGrp="1"/>
          </p:cNvSpPr>
          <p:nvPr>
            <p:ph type="dt" sz="half" idx="10"/>
          </p:nvPr>
        </p:nvSpPr>
        <p:spPr/>
        <p:txBody>
          <a:bodyPr/>
          <a:lstStyle/>
          <a:p>
            <a:fld id="{C2ACE5D0-0DFD-7246-9F1D-C68F40C3B1B7}" type="datetimeFigureOut">
              <a:rPr lang="en-US" smtClean="0"/>
              <a:t>4/19/2022</a:t>
            </a:fld>
            <a:endParaRPr lang="en-US"/>
          </a:p>
        </p:txBody>
      </p:sp>
      <p:sp>
        <p:nvSpPr>
          <p:cNvPr id="8" name="Footer Placeholder 7">
            <a:extLst>
              <a:ext uri="{FF2B5EF4-FFF2-40B4-BE49-F238E27FC236}">
                <a16:creationId xmlns:a16="http://schemas.microsoft.com/office/drawing/2014/main" id="{7041E07F-BFDD-0749-88BB-0355A58865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36B00C-78C4-6D4B-A0C7-03F13E404AD1}"/>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174271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B080-A16F-964C-B951-C62B18B1F30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4402A65-4E65-814C-B89B-243825C401AD}"/>
              </a:ext>
            </a:extLst>
          </p:cNvPr>
          <p:cNvSpPr>
            <a:spLocks noGrp="1"/>
          </p:cNvSpPr>
          <p:nvPr>
            <p:ph type="dt" sz="half" idx="10"/>
          </p:nvPr>
        </p:nvSpPr>
        <p:spPr/>
        <p:txBody>
          <a:bodyPr/>
          <a:lstStyle/>
          <a:p>
            <a:fld id="{C2ACE5D0-0DFD-7246-9F1D-C68F40C3B1B7}" type="datetimeFigureOut">
              <a:rPr lang="en-US" smtClean="0"/>
              <a:t>4/19/2022</a:t>
            </a:fld>
            <a:endParaRPr lang="en-US"/>
          </a:p>
        </p:txBody>
      </p:sp>
      <p:sp>
        <p:nvSpPr>
          <p:cNvPr id="4" name="Footer Placeholder 3">
            <a:extLst>
              <a:ext uri="{FF2B5EF4-FFF2-40B4-BE49-F238E27FC236}">
                <a16:creationId xmlns:a16="http://schemas.microsoft.com/office/drawing/2014/main" id="{CDC2AF8C-999D-5343-809F-9B0B1D29C5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7F5F8D-D9E7-9343-B03D-01B8B6E4D239}"/>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2996764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2E843C-D0C3-F547-A70A-96287FC50EFF}"/>
              </a:ext>
            </a:extLst>
          </p:cNvPr>
          <p:cNvSpPr>
            <a:spLocks noGrp="1"/>
          </p:cNvSpPr>
          <p:nvPr>
            <p:ph type="dt" sz="half" idx="10"/>
          </p:nvPr>
        </p:nvSpPr>
        <p:spPr/>
        <p:txBody>
          <a:bodyPr/>
          <a:lstStyle/>
          <a:p>
            <a:fld id="{C2ACE5D0-0DFD-7246-9F1D-C68F40C3B1B7}" type="datetimeFigureOut">
              <a:rPr lang="en-US" smtClean="0"/>
              <a:t>4/19/2022</a:t>
            </a:fld>
            <a:endParaRPr lang="en-US"/>
          </a:p>
        </p:txBody>
      </p:sp>
      <p:sp>
        <p:nvSpPr>
          <p:cNvPr id="3" name="Footer Placeholder 2">
            <a:extLst>
              <a:ext uri="{FF2B5EF4-FFF2-40B4-BE49-F238E27FC236}">
                <a16:creationId xmlns:a16="http://schemas.microsoft.com/office/drawing/2014/main" id="{787E7161-6FFC-FE49-B922-ED312525C2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FA441F-6DF1-7044-9970-E2EA6F951B24}"/>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48027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7F1D-5E75-D84B-8E11-C43519D201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E8BA65-00B1-C143-AC90-EAE19F16B1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1533581-D050-6A48-8D03-95BBF8B70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7514BD-A088-7A4C-B072-D3FCD360953D}"/>
              </a:ext>
            </a:extLst>
          </p:cNvPr>
          <p:cNvSpPr>
            <a:spLocks noGrp="1"/>
          </p:cNvSpPr>
          <p:nvPr>
            <p:ph type="dt" sz="half" idx="10"/>
          </p:nvPr>
        </p:nvSpPr>
        <p:spPr/>
        <p:txBody>
          <a:bodyPr/>
          <a:lstStyle/>
          <a:p>
            <a:fld id="{C2ACE5D0-0DFD-7246-9F1D-C68F40C3B1B7}" type="datetimeFigureOut">
              <a:rPr lang="en-US" smtClean="0"/>
              <a:t>4/19/2022</a:t>
            </a:fld>
            <a:endParaRPr lang="en-US"/>
          </a:p>
        </p:txBody>
      </p:sp>
      <p:sp>
        <p:nvSpPr>
          <p:cNvPr id="6" name="Footer Placeholder 5">
            <a:extLst>
              <a:ext uri="{FF2B5EF4-FFF2-40B4-BE49-F238E27FC236}">
                <a16:creationId xmlns:a16="http://schemas.microsoft.com/office/drawing/2014/main" id="{574735C4-381E-FE42-8D29-D8CE19F3DE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A1043-05AA-6E42-8339-E42BCCFE127A}"/>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45744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9334-7499-F04C-9DF0-07C7F75BA0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FBD4A3E-FF80-F74C-A9A8-A2A2F6DFF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220C18-F93C-A745-AF48-7AAE06737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95F62E-D904-C344-BE45-A72C6B6C1A49}"/>
              </a:ext>
            </a:extLst>
          </p:cNvPr>
          <p:cNvSpPr>
            <a:spLocks noGrp="1"/>
          </p:cNvSpPr>
          <p:nvPr>
            <p:ph type="dt" sz="half" idx="10"/>
          </p:nvPr>
        </p:nvSpPr>
        <p:spPr/>
        <p:txBody>
          <a:bodyPr/>
          <a:lstStyle/>
          <a:p>
            <a:fld id="{C2ACE5D0-0DFD-7246-9F1D-C68F40C3B1B7}" type="datetimeFigureOut">
              <a:rPr lang="en-US" smtClean="0"/>
              <a:t>4/19/2022</a:t>
            </a:fld>
            <a:endParaRPr lang="en-US"/>
          </a:p>
        </p:txBody>
      </p:sp>
      <p:sp>
        <p:nvSpPr>
          <p:cNvPr id="6" name="Footer Placeholder 5">
            <a:extLst>
              <a:ext uri="{FF2B5EF4-FFF2-40B4-BE49-F238E27FC236}">
                <a16:creationId xmlns:a16="http://schemas.microsoft.com/office/drawing/2014/main" id="{7584B641-E369-AF4D-B888-097E61375F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4A4DD-1894-B14C-864D-5467F59CBF63}"/>
              </a:ext>
            </a:extLst>
          </p:cNvPr>
          <p:cNvSpPr>
            <a:spLocks noGrp="1"/>
          </p:cNvSpPr>
          <p:nvPr>
            <p:ph type="sldNum" sz="quarter" idx="12"/>
          </p:nvPr>
        </p:nvSpPr>
        <p:spPr/>
        <p:txBody>
          <a:bodyPr/>
          <a:lstStyle/>
          <a:p>
            <a:fld id="{926C4938-4181-084F-9555-7D7E973C2676}" type="slidenum">
              <a:rPr lang="en-US" smtClean="0"/>
              <a:t>‹#›</a:t>
            </a:fld>
            <a:endParaRPr lang="en-US"/>
          </a:p>
        </p:txBody>
      </p:sp>
    </p:spTree>
    <p:extLst>
      <p:ext uri="{BB962C8B-B14F-4D97-AF65-F5344CB8AC3E}">
        <p14:creationId xmlns:p14="http://schemas.microsoft.com/office/powerpoint/2010/main" val="318859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741DF8-2AB5-5B49-AAEA-D1C5A0D803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1F967A-DCE1-7640-BEF5-EC24E81EB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8BFD1E-3913-0743-B312-56730745B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CE5D0-0DFD-7246-9F1D-C68F40C3B1B7}" type="datetimeFigureOut">
              <a:rPr lang="en-US" smtClean="0"/>
              <a:t>4/19/2022</a:t>
            </a:fld>
            <a:endParaRPr lang="en-US"/>
          </a:p>
        </p:txBody>
      </p:sp>
      <p:sp>
        <p:nvSpPr>
          <p:cNvPr id="5" name="Footer Placeholder 4">
            <a:extLst>
              <a:ext uri="{FF2B5EF4-FFF2-40B4-BE49-F238E27FC236}">
                <a16:creationId xmlns:a16="http://schemas.microsoft.com/office/drawing/2014/main" id="{CFA65E74-405B-C944-971B-EA1B14DFBD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8F7EC8-F2C1-2347-A45A-E2F020573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C4938-4181-084F-9555-7D7E973C2676}" type="slidenum">
              <a:rPr lang="en-US" smtClean="0"/>
              <a:t>‹#›</a:t>
            </a:fld>
            <a:endParaRPr lang="en-US"/>
          </a:p>
        </p:txBody>
      </p:sp>
    </p:spTree>
    <p:extLst>
      <p:ext uri="{BB962C8B-B14F-4D97-AF65-F5344CB8AC3E}">
        <p14:creationId xmlns:p14="http://schemas.microsoft.com/office/powerpoint/2010/main" val="590896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0.xml"/><Relationship Id="rId16" Type="http://schemas.openxmlformats.org/officeDocument/2006/relationships/image" Target="../media/image26.svg"/><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25.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27.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jp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43.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45.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image" Target="../media/image46.png"/><Relationship Id="rId7" Type="http://schemas.openxmlformats.org/officeDocument/2006/relationships/image" Target="../media/image1.png"/><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notesSlide" Target="../notesSlides/notesSlide19.xml"/><Relationship Id="rId16"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48.jpg"/><Relationship Id="rId11" Type="http://schemas.openxmlformats.org/officeDocument/2006/relationships/image" Target="../media/image5.png"/><Relationship Id="rId5" Type="http://schemas.openxmlformats.org/officeDocument/2006/relationships/hyperlink" Target="http://drive.google.com/file/d/1SLAKubBoy_goMJn7GwMNeezIcwdSRPdT/view"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47.png"/><Relationship Id="rId9" Type="http://schemas.openxmlformats.org/officeDocument/2006/relationships/image" Target="../media/image3.pn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49.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50.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5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52.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hyperlink" Target="https://www.bbc.com/news/av/61096713" TargetMode="Externa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19.jp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image" Target="../media/image20.png"/><Relationship Id="rId7" Type="http://schemas.openxmlformats.org/officeDocument/2006/relationships/image" Target="../media/image1.png"/><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notesSlide" Target="../notesSlides/notesSlide9.xml"/><Relationship Id="rId16"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5.png"/><Relationship Id="rId5" Type="http://schemas.openxmlformats.org/officeDocument/2006/relationships/image" Target="../media/image22.png"/><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21.jpg"/><Relationship Id="rId9" Type="http://schemas.openxmlformats.org/officeDocument/2006/relationships/image" Target="../media/image3.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8" name="Google Shape;658;gb7ff79a52d_0_787"/>
          <p:cNvGrpSpPr/>
          <p:nvPr/>
        </p:nvGrpSpPr>
        <p:grpSpPr>
          <a:xfrm>
            <a:off x="511938" y="309825"/>
            <a:ext cx="4243655" cy="777582"/>
            <a:chOff x="6676223" y="232242"/>
            <a:chExt cx="5133247" cy="940585"/>
          </a:xfrm>
        </p:grpSpPr>
        <p:grpSp>
          <p:nvGrpSpPr>
            <p:cNvPr id="659" name="Google Shape;659;gb7ff79a52d_0_787"/>
            <p:cNvGrpSpPr/>
            <p:nvPr/>
          </p:nvGrpSpPr>
          <p:grpSpPr>
            <a:xfrm>
              <a:off x="10456026" y="522867"/>
              <a:ext cx="1353444" cy="504581"/>
              <a:chOff x="10456026" y="522867"/>
              <a:chExt cx="1353444" cy="504581"/>
            </a:xfrm>
          </p:grpSpPr>
          <p:grpSp>
            <p:nvGrpSpPr>
              <p:cNvPr id="660" name="Google Shape;660;gb7ff79a52d_0_787"/>
              <p:cNvGrpSpPr/>
              <p:nvPr/>
            </p:nvGrpSpPr>
            <p:grpSpPr>
              <a:xfrm>
                <a:off x="11314887" y="522867"/>
                <a:ext cx="494509" cy="320473"/>
                <a:chOff x="9108110" y="975804"/>
                <a:chExt cx="894715" cy="579831"/>
              </a:xfrm>
            </p:grpSpPr>
            <p:sp>
              <p:nvSpPr>
                <p:cNvPr id="661" name="Google Shape;661;gb7ff79a52d_0_787"/>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2" name="Google Shape;662;gb7ff79a52d_0_787"/>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3" name="Google Shape;663;gb7ff79a52d_0_787"/>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4" name="Google Shape;664;gb7ff79a52d_0_787"/>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5" name="Google Shape;665;gb7ff79a52d_0_787"/>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6" name="Google Shape;666;gb7ff79a52d_0_787"/>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7" name="Google Shape;667;gb7ff79a52d_0_787"/>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8" name="Google Shape;668;gb7ff79a52d_0_787"/>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9" name="Google Shape;669;gb7ff79a52d_0_787"/>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0" name="Google Shape;670;gb7ff79a52d_0_787"/>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1" name="Google Shape;671;gb7ff79a52d_0_787"/>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2" name="Google Shape;672;gb7ff79a52d_0_787"/>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3" name="Google Shape;673;gb7ff79a52d_0_787"/>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74" name="Google Shape;674;gb7ff79a52d_0_787"/>
            <p:cNvGrpSpPr/>
            <p:nvPr/>
          </p:nvGrpSpPr>
          <p:grpSpPr>
            <a:xfrm>
              <a:off x="6676223" y="232242"/>
              <a:ext cx="959888" cy="940585"/>
              <a:chOff x="715379" y="449977"/>
              <a:chExt cx="1736725" cy="1701800"/>
            </a:xfrm>
          </p:grpSpPr>
          <p:sp>
            <p:nvSpPr>
              <p:cNvPr id="675" name="Google Shape;675;gb7ff79a52d_0_787"/>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6" name="Google Shape;676;gb7ff79a52d_0_787"/>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7" name="Google Shape;677;gb7ff79a52d_0_787"/>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8" name="Google Shape;678;gb7ff79a52d_0_787"/>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9" name="Google Shape;679;gb7ff79a52d_0_787"/>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0" name="Google Shape;680;gb7ff79a52d_0_787"/>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1" name="Google Shape;681;gb7ff79a52d_0_787"/>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2" name="Google Shape;682;gb7ff79a52d_0_787"/>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3" name="Google Shape;683;gb7ff79a52d_0_787"/>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4" name="Google Shape;684;gb7ff79a52d_0_787"/>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5" name="Google Shape;685;gb7ff79a52d_0_787"/>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6" name="Google Shape;686;gb7ff79a52d_0_787"/>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7" name="Google Shape;687;gb7ff79a52d_0_787"/>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8" name="Google Shape;688;gb7ff79a52d_0_787"/>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9" name="Google Shape;689;gb7ff79a52d_0_787"/>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0" name="Google Shape;690;gb7ff79a52d_0_787"/>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691" name="Google Shape;691;gb7ff79a52d_0_787"/>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692" name="Google Shape;692;gb7ff79a52d_0_787"/>
          <p:cNvPicPr preferRelativeResize="0"/>
          <p:nvPr/>
        </p:nvPicPr>
        <p:blipFill rotWithShape="1">
          <a:blip r:embed="rId12">
            <a:alphaModFix/>
          </a:blip>
          <a:srcRect l="49898" t="29329" r="27005" b="30305"/>
          <a:stretch/>
        </p:blipFill>
        <p:spPr>
          <a:xfrm>
            <a:off x="-23246" y="3031132"/>
            <a:ext cx="989556" cy="2443548"/>
          </a:xfrm>
          <a:prstGeom prst="rect">
            <a:avLst/>
          </a:prstGeom>
          <a:noFill/>
          <a:ln>
            <a:noFill/>
          </a:ln>
        </p:spPr>
      </p:pic>
      <p:pic>
        <p:nvPicPr>
          <p:cNvPr id="693" name="Google Shape;693;gb7ff79a52d_0_787"/>
          <p:cNvPicPr preferRelativeResize="0"/>
          <p:nvPr/>
        </p:nvPicPr>
        <p:blipFill rotWithShape="1">
          <a:blip r:embed="rId12">
            <a:alphaModFix/>
          </a:blip>
          <a:srcRect l="49898" t="29329" r="27005" b="30305"/>
          <a:stretch/>
        </p:blipFill>
        <p:spPr>
          <a:xfrm rot="5400000">
            <a:off x="10498661" y="-752048"/>
            <a:ext cx="989556" cy="2443548"/>
          </a:xfrm>
          <a:prstGeom prst="rect">
            <a:avLst/>
          </a:prstGeom>
          <a:noFill/>
          <a:ln>
            <a:noFill/>
          </a:ln>
        </p:spPr>
      </p:pic>
      <p:pic>
        <p:nvPicPr>
          <p:cNvPr id="694" name="Google Shape;694;gb7ff79a52d_0_787"/>
          <p:cNvPicPr preferRelativeResize="0"/>
          <p:nvPr/>
        </p:nvPicPr>
        <p:blipFill rotWithShape="1">
          <a:blip r:embed="rId13">
            <a:alphaModFix/>
          </a:blip>
          <a:srcRect/>
          <a:stretch/>
        </p:blipFill>
        <p:spPr>
          <a:xfrm>
            <a:off x="422223" y="1383320"/>
            <a:ext cx="9692186" cy="622683"/>
          </a:xfrm>
          <a:prstGeom prst="rect">
            <a:avLst/>
          </a:prstGeom>
          <a:noFill/>
          <a:ln>
            <a:noFill/>
          </a:ln>
        </p:spPr>
      </p:pic>
      <p:cxnSp>
        <p:nvCxnSpPr>
          <p:cNvPr id="695" name="Google Shape;695;gb7ff79a52d_0_787"/>
          <p:cNvCxnSpPr>
            <a:cxnSpLocks/>
          </p:cNvCxnSpPr>
          <p:nvPr/>
        </p:nvCxnSpPr>
        <p:spPr>
          <a:xfrm>
            <a:off x="5275385" y="4994031"/>
            <a:ext cx="1111347" cy="0"/>
          </a:xfrm>
          <a:prstGeom prst="straightConnector1">
            <a:avLst/>
          </a:prstGeom>
          <a:noFill/>
          <a:ln w="127000" cap="flat" cmpd="sng">
            <a:solidFill>
              <a:srgbClr val="A7262A"/>
            </a:solidFill>
            <a:prstDash val="solid"/>
            <a:miter lim="800000"/>
            <a:headEnd type="none" w="sm" len="sm"/>
            <a:tailEnd type="none" w="sm" len="sm"/>
          </a:ln>
        </p:spPr>
      </p:cxnSp>
      <p:pic>
        <p:nvPicPr>
          <p:cNvPr id="696" name="Google Shape;696;gb7ff79a52d_0_787"/>
          <p:cNvPicPr preferRelativeResize="0"/>
          <p:nvPr/>
        </p:nvPicPr>
        <p:blipFill rotWithShape="1">
          <a:blip r:embed="rId12">
            <a:alphaModFix/>
          </a:blip>
          <a:srcRect l="49898" t="29329" r="27005" b="30305"/>
          <a:stretch/>
        </p:blipFill>
        <p:spPr>
          <a:xfrm rot="-5400000">
            <a:off x="10473608" y="5166500"/>
            <a:ext cx="989556" cy="2443548"/>
          </a:xfrm>
          <a:prstGeom prst="rect">
            <a:avLst/>
          </a:prstGeom>
          <a:noFill/>
          <a:ln>
            <a:noFill/>
          </a:ln>
        </p:spPr>
      </p:pic>
      <p:pic>
        <p:nvPicPr>
          <p:cNvPr id="697" name="Google Shape;697;gb7ff79a52d_0_787"/>
          <p:cNvPicPr preferRelativeResize="0"/>
          <p:nvPr/>
        </p:nvPicPr>
        <p:blipFill rotWithShape="1">
          <a:blip r:embed="rId14">
            <a:alphaModFix/>
          </a:blip>
          <a:srcRect/>
          <a:stretch/>
        </p:blipFill>
        <p:spPr>
          <a:xfrm>
            <a:off x="7075140" y="2183706"/>
            <a:ext cx="3330151" cy="3844946"/>
          </a:xfrm>
          <a:prstGeom prst="rect">
            <a:avLst/>
          </a:prstGeom>
          <a:noFill/>
          <a:ln>
            <a:noFill/>
          </a:ln>
        </p:spPr>
      </p:pic>
      <p:sp>
        <p:nvSpPr>
          <p:cNvPr id="45" name="Google Shape;703;ge71bc78ff5_0_137">
            <a:extLst>
              <a:ext uri="{FF2B5EF4-FFF2-40B4-BE49-F238E27FC236}">
                <a16:creationId xmlns:a16="http://schemas.microsoft.com/office/drawing/2014/main" id="{E80BC7D7-2233-3142-95D9-7C7439CAD73E}"/>
              </a:ext>
            </a:extLst>
          </p:cNvPr>
          <p:cNvSpPr txBox="1"/>
          <p:nvPr/>
        </p:nvSpPr>
        <p:spPr>
          <a:xfrm>
            <a:off x="919072" y="2301916"/>
            <a:ext cx="6677482" cy="1504738"/>
          </a:xfrm>
          <a:prstGeom prst="rect">
            <a:avLst/>
          </a:prstGeom>
          <a:noFill/>
          <a:ln>
            <a:noFill/>
          </a:ln>
        </p:spPr>
        <p:txBody>
          <a:bodyPr spcFirstLastPara="1" wrap="square" lIns="91425" tIns="45700" rIns="91425" bIns="45700" anchor="t" anchorCtr="0">
            <a:noAutofit/>
          </a:bodyPr>
          <a:lstStyle/>
          <a:p>
            <a:pPr lvl="0">
              <a:buClr>
                <a:schemeClr val="dk1"/>
              </a:buClr>
              <a:buSzPts val="1500"/>
            </a:pPr>
            <a:r>
              <a:rPr lang="en-GB" sz="3600" b="1" dirty="0">
                <a:solidFill>
                  <a:schemeClr val="dk1"/>
                </a:solidFill>
                <a:latin typeface="Arial"/>
                <a:ea typeface="Arial"/>
                <a:cs typeface="Arial"/>
                <a:sym typeface="Arial"/>
              </a:rPr>
              <a:t>Digital skills for life</a:t>
            </a:r>
          </a:p>
          <a:p>
            <a:pPr lvl="0">
              <a:buClr>
                <a:schemeClr val="dk1"/>
              </a:buClr>
              <a:buSzPts val="1500"/>
            </a:pPr>
            <a:endParaRPr lang="en-GB" sz="3600" b="1" dirty="0">
              <a:solidFill>
                <a:schemeClr val="dk1"/>
              </a:solidFill>
            </a:endParaRPr>
          </a:p>
          <a:p>
            <a:pPr lvl="0">
              <a:buClr>
                <a:schemeClr val="dk1"/>
              </a:buClr>
              <a:buSzPts val="1500"/>
            </a:pPr>
            <a:r>
              <a:rPr lang="en-GB" sz="3600" b="1" dirty="0">
                <a:solidFill>
                  <a:schemeClr val="dk1"/>
                </a:solidFill>
                <a:latin typeface="Arial"/>
                <a:ea typeface="Arial"/>
                <a:cs typeface="Arial"/>
                <a:sym typeface="Arial"/>
              </a:rPr>
              <a:t>Classroom resources</a:t>
            </a:r>
          </a:p>
          <a:p>
            <a:pPr marL="0" marR="0" lvl="0" indent="0" algn="l" rtl="0">
              <a:lnSpc>
                <a:spcPct val="100000"/>
              </a:lnSpc>
              <a:spcBef>
                <a:spcPts val="0"/>
              </a:spcBef>
              <a:spcAft>
                <a:spcPts val="0"/>
              </a:spcAft>
              <a:buClr>
                <a:schemeClr val="dk1"/>
              </a:buClr>
              <a:buSzPts val="1500"/>
              <a:buFont typeface="Arial"/>
              <a:buNone/>
            </a:pPr>
            <a:endParaRPr lang="en-GB" sz="3600" b="1" dirty="0">
              <a:solidFill>
                <a:schemeClr val="dk1"/>
              </a:solidFill>
            </a:endParaRPr>
          </a:p>
          <a:p>
            <a:pPr marL="0" marR="0" lvl="0" indent="0" algn="l" rtl="0">
              <a:lnSpc>
                <a:spcPct val="100000"/>
              </a:lnSpc>
              <a:spcBef>
                <a:spcPts val="0"/>
              </a:spcBef>
              <a:spcAft>
                <a:spcPts val="0"/>
              </a:spcAft>
              <a:buClr>
                <a:schemeClr val="dk1"/>
              </a:buClr>
              <a:buSzPts val="1500"/>
              <a:buFont typeface="Arial"/>
              <a:buNone/>
            </a:pPr>
            <a:r>
              <a:rPr lang="en-GB" sz="3600" b="1" i="0" u="none" strike="noStrike" cap="none" dirty="0">
                <a:solidFill>
                  <a:schemeClr val="dk1"/>
                </a:solidFill>
                <a:latin typeface="Arial"/>
                <a:ea typeface="Arial"/>
                <a:cs typeface="Arial"/>
                <a:sym typeface="Arial"/>
              </a:rPr>
              <a:t>Module 5</a:t>
            </a:r>
          </a:p>
          <a:p>
            <a:pPr marL="0" marR="0" lvl="0" indent="0" algn="l" rtl="0">
              <a:lnSpc>
                <a:spcPct val="100000"/>
              </a:lnSpc>
              <a:spcBef>
                <a:spcPts val="0"/>
              </a:spcBef>
              <a:spcAft>
                <a:spcPts val="0"/>
              </a:spcAft>
              <a:buClr>
                <a:schemeClr val="dk1"/>
              </a:buClr>
              <a:buSzPts val="1500"/>
              <a:buFont typeface="Arial"/>
              <a:buNone/>
            </a:pPr>
            <a:r>
              <a:rPr lang="en-GB" sz="3500" b="1" i="0" u="none" strike="noStrike" cap="none" dirty="0">
                <a:solidFill>
                  <a:schemeClr val="dk1"/>
                </a:solidFill>
                <a:latin typeface="Arial"/>
                <a:ea typeface="Arial"/>
                <a:cs typeface="Arial"/>
                <a:sym typeface="Arial"/>
              </a:rPr>
              <a:t>Techie tools</a:t>
            </a:r>
            <a:endParaRPr sz="35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9"/>
        <p:cNvGrpSpPr/>
        <p:nvPr/>
      </p:nvGrpSpPr>
      <p:grpSpPr>
        <a:xfrm>
          <a:off x="0" y="0"/>
          <a:ext cx="0" cy="0"/>
          <a:chOff x="0" y="0"/>
          <a:chExt cx="0" cy="0"/>
        </a:xfrm>
      </p:grpSpPr>
      <p:sp>
        <p:nvSpPr>
          <p:cNvPr id="3160" name="Google Shape;3160;ge281cc6686_0_409"/>
          <p:cNvSpPr txBox="1"/>
          <p:nvPr/>
        </p:nvSpPr>
        <p:spPr>
          <a:xfrm>
            <a:off x="763904" y="1267399"/>
            <a:ext cx="9597508" cy="996446"/>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rgbClr val="000000"/>
                </a:solidFill>
                <a:latin typeface="Arial"/>
                <a:ea typeface="Arial"/>
                <a:cs typeface="Arial"/>
                <a:sym typeface="Arial"/>
              </a:rPr>
              <a:t>How to Google Reverse Image Search</a:t>
            </a:r>
            <a:endParaRPr sz="3600" b="0" i="0" u="none" strike="noStrike" cap="none" dirty="0">
              <a:solidFill>
                <a:srgbClr val="000000"/>
              </a:solidFill>
              <a:latin typeface="Arial"/>
              <a:ea typeface="Arial"/>
              <a:cs typeface="Arial"/>
              <a:sym typeface="Arial"/>
            </a:endParaRPr>
          </a:p>
        </p:txBody>
      </p:sp>
      <p:grpSp>
        <p:nvGrpSpPr>
          <p:cNvPr id="3163" name="Google Shape;3163;ge281cc6686_0_409"/>
          <p:cNvGrpSpPr/>
          <p:nvPr/>
        </p:nvGrpSpPr>
        <p:grpSpPr>
          <a:xfrm>
            <a:off x="374151" y="197905"/>
            <a:ext cx="2781890" cy="765131"/>
            <a:chOff x="374151" y="197905"/>
            <a:chExt cx="2781890" cy="765131"/>
          </a:xfrm>
        </p:grpSpPr>
        <p:grpSp>
          <p:nvGrpSpPr>
            <p:cNvPr id="3164" name="Google Shape;3164;ge281cc6686_0_409"/>
            <p:cNvGrpSpPr/>
            <p:nvPr/>
          </p:nvGrpSpPr>
          <p:grpSpPr>
            <a:xfrm>
              <a:off x="374151" y="197905"/>
              <a:ext cx="2762789" cy="506237"/>
              <a:chOff x="6676223" y="232242"/>
              <a:chExt cx="5133247" cy="940585"/>
            </a:xfrm>
          </p:grpSpPr>
          <p:grpSp>
            <p:nvGrpSpPr>
              <p:cNvPr id="3165" name="Google Shape;3165;ge281cc6686_0_409"/>
              <p:cNvGrpSpPr/>
              <p:nvPr/>
            </p:nvGrpSpPr>
            <p:grpSpPr>
              <a:xfrm>
                <a:off x="10456026" y="522867"/>
                <a:ext cx="1353444" cy="504581"/>
                <a:chOff x="10456026" y="522867"/>
                <a:chExt cx="1353444" cy="504581"/>
              </a:xfrm>
            </p:grpSpPr>
            <p:grpSp>
              <p:nvGrpSpPr>
                <p:cNvPr id="3166" name="Google Shape;3166;ge281cc6686_0_409"/>
                <p:cNvGrpSpPr/>
                <p:nvPr/>
              </p:nvGrpSpPr>
              <p:grpSpPr>
                <a:xfrm>
                  <a:off x="11314887" y="522867"/>
                  <a:ext cx="494509" cy="320473"/>
                  <a:chOff x="9108110" y="975804"/>
                  <a:chExt cx="894715" cy="579831"/>
                </a:xfrm>
              </p:grpSpPr>
              <p:sp>
                <p:nvSpPr>
                  <p:cNvPr id="3167" name="Google Shape;3167;ge281cc6686_0_409"/>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68" name="Google Shape;3168;ge281cc6686_0_409"/>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69" name="Google Shape;3169;ge281cc6686_0_409"/>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70" name="Google Shape;3170;ge281cc6686_0_409"/>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71" name="Google Shape;3171;ge281cc6686_0_409"/>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72" name="Google Shape;3172;ge281cc6686_0_409"/>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73" name="Google Shape;3173;ge281cc6686_0_409"/>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74" name="Google Shape;3174;ge281cc6686_0_409"/>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75" name="Google Shape;3175;ge281cc6686_0_409"/>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76" name="Google Shape;3176;ge281cc6686_0_409"/>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77" name="Google Shape;3177;ge281cc6686_0_409"/>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78" name="Google Shape;3178;ge281cc6686_0_409"/>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79" name="Google Shape;3179;ge281cc6686_0_409"/>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180" name="Google Shape;3180;ge281cc6686_0_409"/>
              <p:cNvGrpSpPr/>
              <p:nvPr/>
            </p:nvGrpSpPr>
            <p:grpSpPr>
              <a:xfrm>
                <a:off x="6676223" y="232242"/>
                <a:ext cx="959888" cy="940585"/>
                <a:chOff x="715379" y="449977"/>
                <a:chExt cx="1736725" cy="1701800"/>
              </a:xfrm>
            </p:grpSpPr>
            <p:sp>
              <p:nvSpPr>
                <p:cNvPr id="3181" name="Google Shape;3181;ge281cc6686_0_409"/>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82" name="Google Shape;3182;ge281cc6686_0_409"/>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83" name="Google Shape;3183;ge281cc6686_0_409"/>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84" name="Google Shape;3184;ge281cc6686_0_409"/>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85" name="Google Shape;3185;ge281cc6686_0_409"/>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86" name="Google Shape;3186;ge281cc6686_0_409"/>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87" name="Google Shape;3187;ge281cc6686_0_409"/>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88" name="Google Shape;3188;ge281cc6686_0_409"/>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89" name="Google Shape;3189;ge281cc6686_0_409"/>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90" name="Google Shape;3190;ge281cc6686_0_409"/>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91" name="Google Shape;3191;ge281cc6686_0_409"/>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92" name="Google Shape;3192;ge281cc6686_0_409"/>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93" name="Google Shape;3193;ge281cc6686_0_409"/>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94" name="Google Shape;3194;ge281cc6686_0_409"/>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95" name="Google Shape;3195;ge281cc6686_0_409"/>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96" name="Google Shape;3196;ge281cc6686_0_409"/>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197" name="Google Shape;3197;ge281cc6686_0_409"/>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3198" name="Google Shape;3198;ge281cc6686_0_409"/>
            <p:cNvPicPr preferRelativeResize="0"/>
            <p:nvPr/>
          </p:nvPicPr>
          <p:blipFill rotWithShape="1">
            <a:blip r:embed="rId12">
              <a:alphaModFix/>
            </a:blip>
            <a:srcRect/>
            <a:stretch/>
          </p:blipFill>
          <p:spPr>
            <a:xfrm>
              <a:off x="384645" y="784985"/>
              <a:ext cx="2771396" cy="178051"/>
            </a:xfrm>
            <a:prstGeom prst="rect">
              <a:avLst/>
            </a:prstGeom>
            <a:noFill/>
            <a:ln>
              <a:noFill/>
            </a:ln>
          </p:spPr>
        </p:pic>
      </p:grpSp>
      <p:pic>
        <p:nvPicPr>
          <p:cNvPr id="3199" name="Google Shape;3199;ge281cc6686_0_409"/>
          <p:cNvPicPr preferRelativeResize="0"/>
          <p:nvPr/>
        </p:nvPicPr>
        <p:blipFill rotWithShape="1">
          <a:blip r:embed="rId13">
            <a:alphaModFix/>
          </a:blip>
          <a:srcRect l="49898" t="29329" r="27005" b="30305"/>
          <a:stretch/>
        </p:blipFill>
        <p:spPr>
          <a:xfrm rot="-5400000">
            <a:off x="11114398" y="5802156"/>
            <a:ext cx="634596" cy="1567031"/>
          </a:xfrm>
          <a:prstGeom prst="rect">
            <a:avLst/>
          </a:prstGeom>
          <a:noFill/>
          <a:ln>
            <a:noFill/>
          </a:ln>
        </p:spPr>
      </p:pic>
      <p:cxnSp>
        <p:nvCxnSpPr>
          <p:cNvPr id="3200" name="Google Shape;3200;ge281cc6686_0_409"/>
          <p:cNvCxnSpPr/>
          <p:nvPr/>
        </p:nvCxnSpPr>
        <p:spPr>
          <a:xfrm>
            <a:off x="10171111" y="874010"/>
            <a:ext cx="786000" cy="0"/>
          </a:xfrm>
          <a:prstGeom prst="straightConnector1">
            <a:avLst/>
          </a:prstGeom>
          <a:noFill/>
          <a:ln w="127000" cap="flat" cmpd="sng">
            <a:solidFill>
              <a:srgbClr val="A7262A"/>
            </a:solidFill>
            <a:prstDash val="solid"/>
            <a:miter lim="800000"/>
            <a:headEnd type="none" w="sm" len="sm"/>
            <a:tailEnd type="none" w="sm" len="sm"/>
          </a:ln>
        </p:spPr>
      </p:cxnSp>
      <p:sp>
        <p:nvSpPr>
          <p:cNvPr id="5" name="TextBox 4">
            <a:extLst>
              <a:ext uri="{FF2B5EF4-FFF2-40B4-BE49-F238E27FC236}">
                <a16:creationId xmlns:a16="http://schemas.microsoft.com/office/drawing/2014/main" id="{319FF6D4-4486-6E42-A97A-19B07697126A}"/>
              </a:ext>
            </a:extLst>
          </p:cNvPr>
          <p:cNvSpPr txBox="1"/>
          <p:nvPr/>
        </p:nvSpPr>
        <p:spPr>
          <a:xfrm>
            <a:off x="1418115" y="2614466"/>
            <a:ext cx="10448566" cy="2308324"/>
          </a:xfrm>
          <a:prstGeom prst="rect">
            <a:avLst/>
          </a:prstGeom>
          <a:noFill/>
        </p:spPr>
        <p:txBody>
          <a:bodyPr wrap="none" rtlCol="0">
            <a:spAutoFit/>
          </a:bodyPr>
          <a:lstStyle/>
          <a:p>
            <a:r>
              <a:rPr lang="en-US" sz="3600" dirty="0"/>
              <a:t>Go to: </a:t>
            </a:r>
            <a:r>
              <a:rPr lang="en-US" sz="3600" b="1" dirty="0" err="1"/>
              <a:t>support.google.com</a:t>
            </a:r>
            <a:r>
              <a:rPr lang="en-US" sz="3600" b="1" dirty="0"/>
              <a:t> </a:t>
            </a:r>
          </a:p>
          <a:p>
            <a:r>
              <a:rPr lang="en-US" sz="3600" dirty="0"/>
              <a:t>In the search box type: </a:t>
            </a:r>
            <a:r>
              <a:rPr lang="en-US" sz="3600" b="1" dirty="0"/>
              <a:t>reverse image search</a:t>
            </a:r>
          </a:p>
          <a:p>
            <a:r>
              <a:rPr lang="en-US" sz="3600" dirty="0"/>
              <a:t>the results will tell you how to search in different ways </a:t>
            </a:r>
          </a:p>
          <a:p>
            <a:r>
              <a:rPr lang="en-US" sz="3600" dirty="0"/>
              <a:t>  </a:t>
            </a:r>
            <a:r>
              <a:rPr lang="en-US" sz="3600" dirty="0" err="1"/>
              <a:t>eg.</a:t>
            </a:r>
            <a:r>
              <a:rPr lang="en-US" sz="3600" dirty="0"/>
              <a:t> upload a picture, drag &amp; drop, copy &amp; paste</a:t>
            </a:r>
          </a:p>
        </p:txBody>
      </p:sp>
      <p:pic>
        <p:nvPicPr>
          <p:cNvPr id="14" name="Picture 13">
            <a:extLst>
              <a:ext uri="{FF2B5EF4-FFF2-40B4-BE49-F238E27FC236}">
                <a16:creationId xmlns:a16="http://schemas.microsoft.com/office/drawing/2014/main" id="{63992B9E-44E7-D34D-BBAA-9B99966A11C2}"/>
              </a:ext>
            </a:extLst>
          </p:cNvPr>
          <p:cNvPicPr>
            <a:picLocks noChangeAspect="1"/>
          </p:cNvPicPr>
          <p:nvPr/>
        </p:nvPicPr>
        <p:blipFill>
          <a:blip r:embed="rId14"/>
          <a:stretch>
            <a:fillRect/>
          </a:stretch>
        </p:blipFill>
        <p:spPr>
          <a:xfrm>
            <a:off x="5475669" y="5528198"/>
            <a:ext cx="334288" cy="1313473"/>
          </a:xfrm>
          <a:prstGeom prst="rect">
            <a:avLst/>
          </a:prstGeom>
        </p:spPr>
      </p:pic>
      <p:cxnSp>
        <p:nvCxnSpPr>
          <p:cNvPr id="56" name="Google Shape;3200;ge281cc6686_0_409">
            <a:extLst>
              <a:ext uri="{FF2B5EF4-FFF2-40B4-BE49-F238E27FC236}">
                <a16:creationId xmlns:a16="http://schemas.microsoft.com/office/drawing/2014/main" id="{01854019-139D-FA45-ADE7-87F376B0EEB8}"/>
              </a:ext>
            </a:extLst>
          </p:cNvPr>
          <p:cNvCxnSpPr/>
          <p:nvPr/>
        </p:nvCxnSpPr>
        <p:spPr>
          <a:xfrm>
            <a:off x="1970223" y="5668748"/>
            <a:ext cx="786000" cy="0"/>
          </a:xfrm>
          <a:prstGeom prst="straightConnector1">
            <a:avLst/>
          </a:prstGeom>
          <a:noFill/>
          <a:ln w="127000" cap="flat" cmpd="sng">
            <a:solidFill>
              <a:srgbClr val="A7262A"/>
            </a:solidFill>
            <a:prstDash val="solid"/>
            <a:miter lim="800000"/>
            <a:headEnd type="none" w="sm" len="sm"/>
            <a:tailEnd type="none" w="sm" len="sm"/>
          </a:ln>
        </p:spPr>
      </p:cxnSp>
      <p:pic>
        <p:nvPicPr>
          <p:cNvPr id="16" name="Graphic 15" descr="Arrow: Vertical U-turn with solid fill">
            <a:extLst>
              <a:ext uri="{FF2B5EF4-FFF2-40B4-BE49-F238E27FC236}">
                <a16:creationId xmlns:a16="http://schemas.microsoft.com/office/drawing/2014/main" id="{95E89701-8624-D549-A0E2-2A507A66B9A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6200000">
            <a:off x="593944" y="2205232"/>
            <a:ext cx="914400" cy="914400"/>
          </a:xfrm>
          <a:prstGeom prst="rect">
            <a:avLst/>
          </a:prstGeom>
        </p:spPr>
      </p:pic>
      <p:pic>
        <p:nvPicPr>
          <p:cNvPr id="59" name="Graphic 58" descr="Arrow: Vertical U-turn with solid fill">
            <a:extLst>
              <a:ext uri="{FF2B5EF4-FFF2-40B4-BE49-F238E27FC236}">
                <a16:creationId xmlns:a16="http://schemas.microsoft.com/office/drawing/2014/main" id="{C3E33274-887F-5F47-BA9B-26076F7E93B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6200000">
            <a:off x="548829" y="2878023"/>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04"/>
        <p:cNvGrpSpPr/>
        <p:nvPr/>
      </p:nvGrpSpPr>
      <p:grpSpPr>
        <a:xfrm>
          <a:off x="0" y="0"/>
          <a:ext cx="0" cy="0"/>
          <a:chOff x="0" y="0"/>
          <a:chExt cx="0" cy="0"/>
        </a:xfrm>
      </p:grpSpPr>
      <p:sp>
        <p:nvSpPr>
          <p:cNvPr id="3205" name="Google Shape;3205;ge2f698e5e0_0_353"/>
          <p:cNvSpPr txBox="1">
            <a:spLocks noGrp="1"/>
          </p:cNvSpPr>
          <p:nvPr>
            <p:ph type="title"/>
          </p:nvPr>
        </p:nvSpPr>
        <p:spPr>
          <a:xfrm>
            <a:off x="5403746" y="2255248"/>
            <a:ext cx="6481200" cy="234750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030"/>
              <a:buFont typeface="Arial"/>
              <a:buNone/>
            </a:pPr>
            <a:r>
              <a:rPr lang="en-GB" sz="3600" dirty="0">
                <a:latin typeface="Arial"/>
                <a:ea typeface="Arial"/>
                <a:cs typeface="Arial"/>
                <a:sym typeface="Arial"/>
              </a:rPr>
              <a:t>This is a look-alike of Bollywood actor Shahrukh Khan from Kashmir.</a:t>
            </a:r>
            <a:br>
              <a:rPr lang="en-GB" sz="3600" dirty="0">
                <a:latin typeface="Arial"/>
                <a:ea typeface="Arial"/>
                <a:cs typeface="Arial"/>
                <a:sym typeface="Arial"/>
              </a:rPr>
            </a:br>
            <a:r>
              <a:rPr lang="en-GB" sz="3600" dirty="0">
                <a:latin typeface="Arial"/>
                <a:ea typeface="Arial"/>
                <a:cs typeface="Arial"/>
                <a:sym typeface="Arial"/>
              </a:rPr>
              <a:t>True or False?</a:t>
            </a:r>
            <a:endParaRPr sz="3600" dirty="0">
              <a:latin typeface="Arial"/>
              <a:ea typeface="Arial"/>
              <a:cs typeface="Arial"/>
              <a:sym typeface="Arial"/>
            </a:endParaRPr>
          </a:p>
        </p:txBody>
      </p:sp>
      <p:pic>
        <p:nvPicPr>
          <p:cNvPr id="3206" name="Google Shape;3206;ge2f698e5e0_0_353"/>
          <p:cNvPicPr preferRelativeResize="0"/>
          <p:nvPr/>
        </p:nvPicPr>
        <p:blipFill rotWithShape="1">
          <a:blip r:embed="rId3">
            <a:alphaModFix/>
          </a:blip>
          <a:srcRect l="29997" t="8555" r="37187" b="8546"/>
          <a:stretch/>
        </p:blipFill>
        <p:spPr>
          <a:xfrm>
            <a:off x="1480851" y="1262750"/>
            <a:ext cx="3604874" cy="5120375"/>
          </a:xfrm>
          <a:prstGeom prst="rect">
            <a:avLst/>
          </a:prstGeom>
          <a:noFill/>
          <a:ln>
            <a:noFill/>
          </a:ln>
        </p:spPr>
      </p:pic>
      <p:grpSp>
        <p:nvGrpSpPr>
          <p:cNvPr id="3207" name="Google Shape;3207;ge2f698e5e0_0_353"/>
          <p:cNvGrpSpPr/>
          <p:nvPr/>
        </p:nvGrpSpPr>
        <p:grpSpPr>
          <a:xfrm>
            <a:off x="374053" y="197901"/>
            <a:ext cx="2781986" cy="765135"/>
            <a:chOff x="374053" y="197901"/>
            <a:chExt cx="2781986" cy="765135"/>
          </a:xfrm>
        </p:grpSpPr>
        <p:grpSp>
          <p:nvGrpSpPr>
            <p:cNvPr id="3208" name="Google Shape;3208;ge2f698e5e0_0_353"/>
            <p:cNvGrpSpPr/>
            <p:nvPr/>
          </p:nvGrpSpPr>
          <p:grpSpPr>
            <a:xfrm>
              <a:off x="374053" y="197901"/>
              <a:ext cx="2762714" cy="506223"/>
              <a:chOff x="6676223" y="232242"/>
              <a:chExt cx="5133247" cy="940585"/>
            </a:xfrm>
          </p:grpSpPr>
          <p:grpSp>
            <p:nvGrpSpPr>
              <p:cNvPr id="3209" name="Google Shape;3209;ge2f698e5e0_0_353"/>
              <p:cNvGrpSpPr/>
              <p:nvPr/>
            </p:nvGrpSpPr>
            <p:grpSpPr>
              <a:xfrm>
                <a:off x="10456026" y="522865"/>
                <a:ext cx="1353444" cy="504583"/>
                <a:chOff x="10456026" y="522865"/>
                <a:chExt cx="1353444" cy="504583"/>
              </a:xfrm>
            </p:grpSpPr>
            <p:grpSp>
              <p:nvGrpSpPr>
                <p:cNvPr id="3210" name="Google Shape;3210;ge2f698e5e0_0_353"/>
                <p:cNvGrpSpPr/>
                <p:nvPr/>
              </p:nvGrpSpPr>
              <p:grpSpPr>
                <a:xfrm>
                  <a:off x="11314887" y="522865"/>
                  <a:ext cx="494509" cy="320473"/>
                  <a:chOff x="9108110" y="975804"/>
                  <a:chExt cx="894715" cy="579831"/>
                </a:xfrm>
              </p:grpSpPr>
              <p:sp>
                <p:nvSpPr>
                  <p:cNvPr id="3211" name="Google Shape;3211;ge2f698e5e0_0_353"/>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12" name="Google Shape;3212;ge2f698e5e0_0_353"/>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13" name="Google Shape;3213;ge2f698e5e0_0_353"/>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14" name="Google Shape;3214;ge2f698e5e0_0_353"/>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15" name="Google Shape;3215;ge2f698e5e0_0_353"/>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16" name="Google Shape;3216;ge2f698e5e0_0_353"/>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17" name="Google Shape;3217;ge2f698e5e0_0_353"/>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18" name="Google Shape;3218;ge2f698e5e0_0_353"/>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19" name="Google Shape;3219;ge2f698e5e0_0_353"/>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220" name="Google Shape;3220;ge2f698e5e0_0_353"/>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21" name="Google Shape;3221;ge2f698e5e0_0_353"/>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222" name="Google Shape;3222;ge2f698e5e0_0_353"/>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23" name="Google Shape;3223;ge2f698e5e0_0_353"/>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224" name="Google Shape;3224;ge2f698e5e0_0_353"/>
              <p:cNvGrpSpPr/>
              <p:nvPr/>
            </p:nvGrpSpPr>
            <p:grpSpPr>
              <a:xfrm>
                <a:off x="6676223" y="232242"/>
                <a:ext cx="959888" cy="940585"/>
                <a:chOff x="715379" y="449977"/>
                <a:chExt cx="1736725" cy="1701800"/>
              </a:xfrm>
            </p:grpSpPr>
            <p:sp>
              <p:nvSpPr>
                <p:cNvPr id="3225" name="Google Shape;3225;ge2f698e5e0_0_353"/>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26" name="Google Shape;3226;ge2f698e5e0_0_353"/>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27" name="Google Shape;3227;ge2f698e5e0_0_353"/>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28" name="Google Shape;3228;ge2f698e5e0_0_353"/>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29" name="Google Shape;3229;ge2f698e5e0_0_353"/>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0" name="Google Shape;3230;ge2f698e5e0_0_353"/>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1" name="Google Shape;3231;ge2f698e5e0_0_353"/>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2" name="Google Shape;3232;ge2f698e5e0_0_353"/>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3" name="Google Shape;3233;ge2f698e5e0_0_353"/>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4" name="Google Shape;3234;ge2f698e5e0_0_353"/>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5" name="Google Shape;3235;ge2f698e5e0_0_353"/>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6" name="Google Shape;3236;ge2f698e5e0_0_353"/>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7" name="Google Shape;3237;ge2f698e5e0_0_353"/>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8" name="Google Shape;3238;ge2f698e5e0_0_353"/>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9" name="Google Shape;3239;ge2f698e5e0_0_353"/>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0" name="Google Shape;3240;ge2f698e5e0_0_353"/>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241" name="Google Shape;3241;ge2f698e5e0_0_353"/>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3242" name="Google Shape;3242;ge2f698e5e0_0_353"/>
            <p:cNvPicPr preferRelativeResize="0"/>
            <p:nvPr/>
          </p:nvPicPr>
          <p:blipFill rotWithShape="1">
            <a:blip r:embed="rId13">
              <a:alphaModFix/>
            </a:blip>
            <a:srcRect/>
            <a:stretch/>
          </p:blipFill>
          <p:spPr>
            <a:xfrm>
              <a:off x="384645" y="784985"/>
              <a:ext cx="2771394" cy="178051"/>
            </a:xfrm>
            <a:prstGeom prst="rect">
              <a:avLst/>
            </a:prstGeom>
            <a:noFill/>
            <a:ln>
              <a:noFill/>
            </a:ln>
          </p:spPr>
        </p:pic>
      </p:grpSp>
      <p:pic>
        <p:nvPicPr>
          <p:cNvPr id="3243" name="Google Shape;3243;ge2f698e5e0_0_353"/>
          <p:cNvPicPr preferRelativeResize="0"/>
          <p:nvPr/>
        </p:nvPicPr>
        <p:blipFill rotWithShape="1">
          <a:blip r:embed="rId14">
            <a:alphaModFix/>
          </a:blip>
          <a:srcRect l="49897" t="29329" r="27002" b="30302"/>
          <a:stretch/>
        </p:blipFill>
        <p:spPr>
          <a:xfrm rot="-5400000">
            <a:off x="11114399" y="5802154"/>
            <a:ext cx="634596" cy="1567032"/>
          </a:xfrm>
          <a:prstGeom prst="rect">
            <a:avLst/>
          </a:prstGeom>
          <a:noFill/>
          <a:ln>
            <a:noFill/>
          </a:ln>
        </p:spPr>
      </p:pic>
      <p:cxnSp>
        <p:nvCxnSpPr>
          <p:cNvPr id="3244" name="Google Shape;3244;ge2f698e5e0_0_353"/>
          <p:cNvCxnSpPr/>
          <p:nvPr/>
        </p:nvCxnSpPr>
        <p:spPr>
          <a:xfrm>
            <a:off x="6732164" y="5055844"/>
            <a:ext cx="786000" cy="0"/>
          </a:xfrm>
          <a:prstGeom prst="straightConnector1">
            <a:avLst/>
          </a:prstGeom>
          <a:noFill/>
          <a:ln w="127000" cap="flat" cmpd="sng">
            <a:solidFill>
              <a:srgbClr val="A7262A"/>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9"/>
        <p:cNvGrpSpPr/>
        <p:nvPr/>
      </p:nvGrpSpPr>
      <p:grpSpPr>
        <a:xfrm>
          <a:off x="0" y="0"/>
          <a:ext cx="0" cy="0"/>
          <a:chOff x="0" y="0"/>
          <a:chExt cx="0" cy="0"/>
        </a:xfrm>
      </p:grpSpPr>
      <p:sp>
        <p:nvSpPr>
          <p:cNvPr id="3250" name="Google Shape;3250;ge2f698e5e0_0_478"/>
          <p:cNvSpPr txBox="1">
            <a:spLocks noGrp="1"/>
          </p:cNvSpPr>
          <p:nvPr>
            <p:ph type="title"/>
          </p:nvPr>
        </p:nvSpPr>
        <p:spPr>
          <a:xfrm flipH="1">
            <a:off x="7531801" y="2045861"/>
            <a:ext cx="3885600" cy="2568336"/>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GB" sz="3600" dirty="0">
                <a:latin typeface="Arial"/>
                <a:ea typeface="Arial"/>
                <a:cs typeface="Arial"/>
                <a:sym typeface="Arial"/>
              </a:rPr>
              <a:t>When you Reverse Image Search you get</a:t>
            </a:r>
            <a:br>
              <a:rPr lang="en-GB" sz="3600" dirty="0">
                <a:latin typeface="Arial"/>
                <a:ea typeface="Arial"/>
                <a:cs typeface="Arial"/>
                <a:sym typeface="Arial"/>
              </a:rPr>
            </a:br>
            <a:r>
              <a:rPr lang="en-GB" sz="3600" dirty="0">
                <a:latin typeface="Arial"/>
                <a:ea typeface="Arial"/>
                <a:cs typeface="Arial"/>
                <a:sym typeface="Arial"/>
              </a:rPr>
              <a:t>these results</a:t>
            </a:r>
            <a:endParaRPr sz="3600" dirty="0">
              <a:latin typeface="Arial"/>
              <a:ea typeface="Arial"/>
              <a:cs typeface="Arial"/>
              <a:sym typeface="Arial"/>
            </a:endParaRPr>
          </a:p>
        </p:txBody>
      </p:sp>
      <p:grpSp>
        <p:nvGrpSpPr>
          <p:cNvPr id="3251" name="Google Shape;3251;ge2f698e5e0_0_478"/>
          <p:cNvGrpSpPr/>
          <p:nvPr/>
        </p:nvGrpSpPr>
        <p:grpSpPr>
          <a:xfrm>
            <a:off x="374053" y="197901"/>
            <a:ext cx="2781986" cy="765135"/>
            <a:chOff x="374053" y="197901"/>
            <a:chExt cx="2781986" cy="765135"/>
          </a:xfrm>
        </p:grpSpPr>
        <p:grpSp>
          <p:nvGrpSpPr>
            <p:cNvPr id="3252" name="Google Shape;3252;ge2f698e5e0_0_478"/>
            <p:cNvGrpSpPr/>
            <p:nvPr/>
          </p:nvGrpSpPr>
          <p:grpSpPr>
            <a:xfrm>
              <a:off x="374053" y="197901"/>
              <a:ext cx="2762714" cy="506223"/>
              <a:chOff x="6676223" y="232242"/>
              <a:chExt cx="5133247" cy="940585"/>
            </a:xfrm>
          </p:grpSpPr>
          <p:grpSp>
            <p:nvGrpSpPr>
              <p:cNvPr id="3253" name="Google Shape;3253;ge2f698e5e0_0_478"/>
              <p:cNvGrpSpPr/>
              <p:nvPr/>
            </p:nvGrpSpPr>
            <p:grpSpPr>
              <a:xfrm>
                <a:off x="10456026" y="522866"/>
                <a:ext cx="1353444" cy="504582"/>
                <a:chOff x="10456026" y="522866"/>
                <a:chExt cx="1353444" cy="504582"/>
              </a:xfrm>
            </p:grpSpPr>
            <p:grpSp>
              <p:nvGrpSpPr>
                <p:cNvPr id="3254" name="Google Shape;3254;ge2f698e5e0_0_478"/>
                <p:cNvGrpSpPr/>
                <p:nvPr/>
              </p:nvGrpSpPr>
              <p:grpSpPr>
                <a:xfrm>
                  <a:off x="11314887" y="522866"/>
                  <a:ext cx="494509" cy="320473"/>
                  <a:chOff x="9108110" y="975804"/>
                  <a:chExt cx="894715" cy="579831"/>
                </a:xfrm>
              </p:grpSpPr>
              <p:sp>
                <p:nvSpPr>
                  <p:cNvPr id="3255" name="Google Shape;3255;ge2f698e5e0_0_478"/>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6" name="Google Shape;3256;ge2f698e5e0_0_478"/>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7" name="Google Shape;3257;ge2f698e5e0_0_478"/>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8" name="Google Shape;3258;ge2f698e5e0_0_478"/>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9" name="Google Shape;3259;ge2f698e5e0_0_478"/>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0" name="Google Shape;3260;ge2f698e5e0_0_478"/>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1" name="Google Shape;3261;ge2f698e5e0_0_478"/>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2" name="Google Shape;3262;ge2f698e5e0_0_478"/>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3" name="Google Shape;3263;ge2f698e5e0_0_478"/>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264" name="Google Shape;3264;ge2f698e5e0_0_478"/>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5" name="Google Shape;3265;ge2f698e5e0_0_478"/>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266" name="Google Shape;3266;ge2f698e5e0_0_478"/>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7" name="Google Shape;3267;ge2f698e5e0_0_478"/>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268" name="Google Shape;3268;ge2f698e5e0_0_478"/>
              <p:cNvGrpSpPr/>
              <p:nvPr/>
            </p:nvGrpSpPr>
            <p:grpSpPr>
              <a:xfrm>
                <a:off x="6676223" y="232242"/>
                <a:ext cx="959888" cy="940585"/>
                <a:chOff x="715379" y="449977"/>
                <a:chExt cx="1736725" cy="1701800"/>
              </a:xfrm>
            </p:grpSpPr>
            <p:sp>
              <p:nvSpPr>
                <p:cNvPr id="3269" name="Google Shape;3269;ge2f698e5e0_0_478"/>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0" name="Google Shape;3270;ge2f698e5e0_0_478"/>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1" name="Google Shape;3271;ge2f698e5e0_0_478"/>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2" name="Google Shape;3272;ge2f698e5e0_0_478"/>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3" name="Google Shape;3273;ge2f698e5e0_0_478"/>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4" name="Google Shape;3274;ge2f698e5e0_0_478"/>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5" name="Google Shape;3275;ge2f698e5e0_0_478"/>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6" name="Google Shape;3276;ge2f698e5e0_0_478"/>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7" name="Google Shape;3277;ge2f698e5e0_0_478"/>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8" name="Google Shape;3278;ge2f698e5e0_0_478"/>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9" name="Google Shape;3279;ge2f698e5e0_0_478"/>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0" name="Google Shape;3280;ge2f698e5e0_0_478"/>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1" name="Google Shape;3281;ge2f698e5e0_0_478"/>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2" name="Google Shape;3282;ge2f698e5e0_0_478"/>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3" name="Google Shape;3283;ge2f698e5e0_0_478"/>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4" name="Google Shape;3284;ge2f698e5e0_0_478"/>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285" name="Google Shape;3285;ge2f698e5e0_0_478"/>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3286" name="Google Shape;3286;ge2f698e5e0_0_478"/>
            <p:cNvPicPr preferRelativeResize="0"/>
            <p:nvPr/>
          </p:nvPicPr>
          <p:blipFill rotWithShape="1">
            <a:blip r:embed="rId12">
              <a:alphaModFix/>
            </a:blip>
            <a:srcRect/>
            <a:stretch/>
          </p:blipFill>
          <p:spPr>
            <a:xfrm>
              <a:off x="384645" y="784985"/>
              <a:ext cx="2771394" cy="178051"/>
            </a:xfrm>
            <a:prstGeom prst="rect">
              <a:avLst/>
            </a:prstGeom>
            <a:noFill/>
            <a:ln>
              <a:noFill/>
            </a:ln>
          </p:spPr>
        </p:pic>
      </p:grpSp>
      <p:pic>
        <p:nvPicPr>
          <p:cNvPr id="3287" name="Google Shape;3287;ge2f698e5e0_0_478"/>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cxnSp>
        <p:nvCxnSpPr>
          <p:cNvPr id="3288" name="Google Shape;3288;ge2f698e5e0_0_478"/>
          <p:cNvCxnSpPr/>
          <p:nvPr/>
        </p:nvCxnSpPr>
        <p:spPr>
          <a:xfrm>
            <a:off x="7531801" y="5309992"/>
            <a:ext cx="786000" cy="0"/>
          </a:xfrm>
          <a:prstGeom prst="straightConnector1">
            <a:avLst/>
          </a:prstGeom>
          <a:noFill/>
          <a:ln w="127000" cap="flat" cmpd="sng">
            <a:solidFill>
              <a:srgbClr val="A7262A"/>
            </a:solidFill>
            <a:prstDash val="solid"/>
            <a:miter lim="800000"/>
            <a:headEnd type="none" w="sm" len="sm"/>
            <a:tailEnd type="none" w="sm" len="sm"/>
          </a:ln>
        </p:spPr>
      </p:cxnSp>
      <p:pic>
        <p:nvPicPr>
          <p:cNvPr id="3289" name="Google Shape;3289;ge2f698e5e0_0_478"/>
          <p:cNvPicPr preferRelativeResize="0"/>
          <p:nvPr/>
        </p:nvPicPr>
        <p:blipFill rotWithShape="1">
          <a:blip r:embed="rId14">
            <a:alphaModFix/>
          </a:blip>
          <a:srcRect l="11577" t="13109" r="35432" b="8572"/>
          <a:stretch/>
        </p:blipFill>
        <p:spPr>
          <a:xfrm>
            <a:off x="669500" y="1194275"/>
            <a:ext cx="6459927" cy="53680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4"/>
        <p:cNvGrpSpPr/>
        <p:nvPr/>
      </p:nvGrpSpPr>
      <p:grpSpPr>
        <a:xfrm>
          <a:off x="0" y="0"/>
          <a:ext cx="0" cy="0"/>
          <a:chOff x="0" y="0"/>
          <a:chExt cx="0" cy="0"/>
        </a:xfrm>
      </p:grpSpPr>
      <p:sp>
        <p:nvSpPr>
          <p:cNvPr id="3295" name="Google Shape;3295;ge2f698e5e0_0_526"/>
          <p:cNvSpPr txBox="1">
            <a:spLocks noGrp="1"/>
          </p:cNvSpPr>
          <p:nvPr>
            <p:ph type="title"/>
          </p:nvPr>
        </p:nvSpPr>
        <p:spPr>
          <a:xfrm flipH="1">
            <a:off x="7232050" y="3119637"/>
            <a:ext cx="3885600" cy="1607101"/>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GB" sz="3600" dirty="0">
                <a:latin typeface="Arial"/>
                <a:ea typeface="Arial"/>
                <a:cs typeface="Arial"/>
                <a:sym typeface="Arial"/>
              </a:rPr>
              <a:t>And you also get these results</a:t>
            </a:r>
            <a:endParaRPr sz="3600" dirty="0">
              <a:latin typeface="Arial"/>
              <a:ea typeface="Arial"/>
              <a:cs typeface="Arial"/>
              <a:sym typeface="Arial"/>
            </a:endParaRPr>
          </a:p>
        </p:txBody>
      </p:sp>
      <p:grpSp>
        <p:nvGrpSpPr>
          <p:cNvPr id="3296" name="Google Shape;3296;ge2f698e5e0_0_526"/>
          <p:cNvGrpSpPr/>
          <p:nvPr/>
        </p:nvGrpSpPr>
        <p:grpSpPr>
          <a:xfrm>
            <a:off x="374053" y="197901"/>
            <a:ext cx="2781986" cy="765135"/>
            <a:chOff x="374053" y="197901"/>
            <a:chExt cx="2781986" cy="765135"/>
          </a:xfrm>
        </p:grpSpPr>
        <p:grpSp>
          <p:nvGrpSpPr>
            <p:cNvPr id="3297" name="Google Shape;3297;ge2f698e5e0_0_526"/>
            <p:cNvGrpSpPr/>
            <p:nvPr/>
          </p:nvGrpSpPr>
          <p:grpSpPr>
            <a:xfrm>
              <a:off x="374053" y="197901"/>
              <a:ext cx="2762714" cy="506223"/>
              <a:chOff x="6676223" y="232242"/>
              <a:chExt cx="5133247" cy="940585"/>
            </a:xfrm>
          </p:grpSpPr>
          <p:grpSp>
            <p:nvGrpSpPr>
              <p:cNvPr id="3298" name="Google Shape;3298;ge2f698e5e0_0_526"/>
              <p:cNvGrpSpPr/>
              <p:nvPr/>
            </p:nvGrpSpPr>
            <p:grpSpPr>
              <a:xfrm>
                <a:off x="10456026" y="522866"/>
                <a:ext cx="1353444" cy="504582"/>
                <a:chOff x="10456026" y="522866"/>
                <a:chExt cx="1353444" cy="504582"/>
              </a:xfrm>
            </p:grpSpPr>
            <p:grpSp>
              <p:nvGrpSpPr>
                <p:cNvPr id="3299" name="Google Shape;3299;ge2f698e5e0_0_526"/>
                <p:cNvGrpSpPr/>
                <p:nvPr/>
              </p:nvGrpSpPr>
              <p:grpSpPr>
                <a:xfrm>
                  <a:off x="11314887" y="522866"/>
                  <a:ext cx="494509" cy="320473"/>
                  <a:chOff x="9108110" y="975804"/>
                  <a:chExt cx="894715" cy="579831"/>
                </a:xfrm>
              </p:grpSpPr>
              <p:sp>
                <p:nvSpPr>
                  <p:cNvPr id="3300" name="Google Shape;3300;ge2f698e5e0_0_526"/>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1" name="Google Shape;3301;ge2f698e5e0_0_526"/>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2" name="Google Shape;3302;ge2f698e5e0_0_526"/>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3" name="Google Shape;3303;ge2f698e5e0_0_526"/>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4" name="Google Shape;3304;ge2f698e5e0_0_526"/>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5" name="Google Shape;3305;ge2f698e5e0_0_526"/>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6" name="Google Shape;3306;ge2f698e5e0_0_526"/>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7" name="Google Shape;3307;ge2f698e5e0_0_526"/>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8" name="Google Shape;3308;ge2f698e5e0_0_526"/>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09" name="Google Shape;3309;ge2f698e5e0_0_526"/>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0" name="Google Shape;3310;ge2f698e5e0_0_526"/>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11" name="Google Shape;3311;ge2f698e5e0_0_526"/>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2" name="Google Shape;3312;ge2f698e5e0_0_526"/>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13" name="Google Shape;3313;ge2f698e5e0_0_526"/>
              <p:cNvGrpSpPr/>
              <p:nvPr/>
            </p:nvGrpSpPr>
            <p:grpSpPr>
              <a:xfrm>
                <a:off x="6676223" y="232242"/>
                <a:ext cx="959888" cy="940585"/>
                <a:chOff x="715379" y="449977"/>
                <a:chExt cx="1736725" cy="1701800"/>
              </a:xfrm>
            </p:grpSpPr>
            <p:sp>
              <p:nvSpPr>
                <p:cNvPr id="3314" name="Google Shape;3314;ge2f698e5e0_0_526"/>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5" name="Google Shape;3315;ge2f698e5e0_0_526"/>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6" name="Google Shape;3316;ge2f698e5e0_0_526"/>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7" name="Google Shape;3317;ge2f698e5e0_0_526"/>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8" name="Google Shape;3318;ge2f698e5e0_0_526"/>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9" name="Google Shape;3319;ge2f698e5e0_0_526"/>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0" name="Google Shape;3320;ge2f698e5e0_0_526"/>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1" name="Google Shape;3321;ge2f698e5e0_0_526"/>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2" name="Google Shape;3322;ge2f698e5e0_0_526"/>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3" name="Google Shape;3323;ge2f698e5e0_0_526"/>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4" name="Google Shape;3324;ge2f698e5e0_0_526"/>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5" name="Google Shape;3325;ge2f698e5e0_0_526"/>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6" name="Google Shape;3326;ge2f698e5e0_0_526"/>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7" name="Google Shape;3327;ge2f698e5e0_0_526"/>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8" name="Google Shape;3328;ge2f698e5e0_0_526"/>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9" name="Google Shape;3329;ge2f698e5e0_0_526"/>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330" name="Google Shape;3330;ge2f698e5e0_0_526"/>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3331" name="Google Shape;3331;ge2f698e5e0_0_526"/>
            <p:cNvPicPr preferRelativeResize="0"/>
            <p:nvPr/>
          </p:nvPicPr>
          <p:blipFill rotWithShape="1">
            <a:blip r:embed="rId12">
              <a:alphaModFix/>
            </a:blip>
            <a:srcRect/>
            <a:stretch/>
          </p:blipFill>
          <p:spPr>
            <a:xfrm>
              <a:off x="384645" y="784985"/>
              <a:ext cx="2771394" cy="178051"/>
            </a:xfrm>
            <a:prstGeom prst="rect">
              <a:avLst/>
            </a:prstGeom>
            <a:noFill/>
            <a:ln>
              <a:noFill/>
            </a:ln>
          </p:spPr>
        </p:pic>
      </p:grpSp>
      <p:pic>
        <p:nvPicPr>
          <p:cNvPr id="3332" name="Google Shape;3332;ge2f698e5e0_0_526"/>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cxnSp>
        <p:nvCxnSpPr>
          <p:cNvPr id="3333" name="Google Shape;3333;ge2f698e5e0_0_526"/>
          <p:cNvCxnSpPr/>
          <p:nvPr/>
        </p:nvCxnSpPr>
        <p:spPr>
          <a:xfrm>
            <a:off x="7929876" y="4840417"/>
            <a:ext cx="786000" cy="0"/>
          </a:xfrm>
          <a:prstGeom prst="straightConnector1">
            <a:avLst/>
          </a:prstGeom>
          <a:noFill/>
          <a:ln w="127000" cap="flat" cmpd="sng">
            <a:solidFill>
              <a:srgbClr val="A7262A"/>
            </a:solidFill>
            <a:prstDash val="solid"/>
            <a:miter lim="800000"/>
            <a:headEnd type="none" w="sm" len="sm"/>
            <a:tailEnd type="none" w="sm" len="sm"/>
          </a:ln>
        </p:spPr>
      </p:cxnSp>
      <p:pic>
        <p:nvPicPr>
          <p:cNvPr id="3334" name="Google Shape;3334;ge2f698e5e0_0_526"/>
          <p:cNvPicPr preferRelativeResize="0"/>
          <p:nvPr/>
        </p:nvPicPr>
        <p:blipFill rotWithShape="1">
          <a:blip r:embed="rId14">
            <a:alphaModFix/>
          </a:blip>
          <a:srcRect l="10535" t="12642" r="33215" b="5791"/>
          <a:stretch/>
        </p:blipFill>
        <p:spPr>
          <a:xfrm>
            <a:off x="374050" y="1103800"/>
            <a:ext cx="6858000" cy="5591349"/>
          </a:xfrm>
          <a:prstGeom prst="rect">
            <a:avLst/>
          </a:prstGeom>
          <a:noFill/>
          <a:ln>
            <a:noFill/>
          </a:ln>
        </p:spPr>
      </p:pic>
      <p:sp>
        <p:nvSpPr>
          <p:cNvPr id="3335" name="Google Shape;3335;ge2f698e5e0_0_526"/>
          <p:cNvSpPr txBox="1"/>
          <p:nvPr/>
        </p:nvSpPr>
        <p:spPr>
          <a:xfrm>
            <a:off x="633325" y="2153300"/>
            <a:ext cx="5718000" cy="4541700"/>
          </a:xfrm>
          <a:prstGeom prst="rect">
            <a:avLst/>
          </a:prstGeom>
          <a:noFill/>
          <a:ln w="28575" cap="flat" cmpd="sng">
            <a:solidFill>
              <a:srgbClr val="ED1C23"/>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9"/>
        <p:cNvGrpSpPr/>
        <p:nvPr/>
      </p:nvGrpSpPr>
      <p:grpSpPr>
        <a:xfrm>
          <a:off x="0" y="0"/>
          <a:ext cx="0" cy="0"/>
          <a:chOff x="0" y="0"/>
          <a:chExt cx="0" cy="0"/>
        </a:xfrm>
      </p:grpSpPr>
      <p:sp>
        <p:nvSpPr>
          <p:cNvPr id="3340" name="Google Shape;3340;ge2f698e5e0_0_572"/>
          <p:cNvSpPr txBox="1">
            <a:spLocks noGrp="1"/>
          </p:cNvSpPr>
          <p:nvPr>
            <p:ph type="title"/>
          </p:nvPr>
        </p:nvSpPr>
        <p:spPr>
          <a:xfrm>
            <a:off x="5572558" y="2178773"/>
            <a:ext cx="6481200" cy="12502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030"/>
              <a:buFont typeface="Arial"/>
              <a:buNone/>
            </a:pPr>
            <a:r>
              <a:rPr lang="en-GB" sz="3600" dirty="0">
                <a:latin typeface="Arial"/>
                <a:ea typeface="Arial"/>
                <a:cs typeface="Arial"/>
                <a:sym typeface="Arial"/>
              </a:rPr>
              <a:t>The image is digitally generated or altered. </a:t>
            </a:r>
            <a:endParaRPr sz="3600" dirty="0">
              <a:latin typeface="Arial"/>
              <a:ea typeface="Arial"/>
              <a:cs typeface="Arial"/>
              <a:sym typeface="Arial"/>
            </a:endParaRPr>
          </a:p>
        </p:txBody>
      </p:sp>
      <p:grpSp>
        <p:nvGrpSpPr>
          <p:cNvPr id="3341" name="Google Shape;3341;ge2f698e5e0_0_572"/>
          <p:cNvGrpSpPr/>
          <p:nvPr/>
        </p:nvGrpSpPr>
        <p:grpSpPr>
          <a:xfrm>
            <a:off x="374053" y="197901"/>
            <a:ext cx="2781986" cy="765135"/>
            <a:chOff x="374053" y="197901"/>
            <a:chExt cx="2781986" cy="765135"/>
          </a:xfrm>
        </p:grpSpPr>
        <p:grpSp>
          <p:nvGrpSpPr>
            <p:cNvPr id="3342" name="Google Shape;3342;ge2f698e5e0_0_572"/>
            <p:cNvGrpSpPr/>
            <p:nvPr/>
          </p:nvGrpSpPr>
          <p:grpSpPr>
            <a:xfrm>
              <a:off x="374053" y="197901"/>
              <a:ext cx="2762714" cy="506223"/>
              <a:chOff x="6676223" y="232242"/>
              <a:chExt cx="5133247" cy="940585"/>
            </a:xfrm>
          </p:grpSpPr>
          <p:grpSp>
            <p:nvGrpSpPr>
              <p:cNvPr id="3343" name="Google Shape;3343;ge2f698e5e0_0_572"/>
              <p:cNvGrpSpPr/>
              <p:nvPr/>
            </p:nvGrpSpPr>
            <p:grpSpPr>
              <a:xfrm>
                <a:off x="10456026" y="522865"/>
                <a:ext cx="1353444" cy="504583"/>
                <a:chOff x="10456026" y="522865"/>
                <a:chExt cx="1353444" cy="504583"/>
              </a:xfrm>
            </p:grpSpPr>
            <p:grpSp>
              <p:nvGrpSpPr>
                <p:cNvPr id="3344" name="Google Shape;3344;ge2f698e5e0_0_572"/>
                <p:cNvGrpSpPr/>
                <p:nvPr/>
              </p:nvGrpSpPr>
              <p:grpSpPr>
                <a:xfrm>
                  <a:off x="11314887" y="522865"/>
                  <a:ext cx="494509" cy="320473"/>
                  <a:chOff x="9108110" y="975804"/>
                  <a:chExt cx="894715" cy="579831"/>
                </a:xfrm>
              </p:grpSpPr>
              <p:sp>
                <p:nvSpPr>
                  <p:cNvPr id="3345" name="Google Shape;3345;ge2f698e5e0_0_572"/>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6" name="Google Shape;3346;ge2f698e5e0_0_572"/>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7" name="Google Shape;3347;ge2f698e5e0_0_572"/>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8" name="Google Shape;3348;ge2f698e5e0_0_572"/>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9" name="Google Shape;3349;ge2f698e5e0_0_572"/>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0" name="Google Shape;3350;ge2f698e5e0_0_572"/>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1" name="Google Shape;3351;ge2f698e5e0_0_572"/>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2" name="Google Shape;3352;ge2f698e5e0_0_572"/>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3" name="Google Shape;3353;ge2f698e5e0_0_572"/>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4" name="Google Shape;3354;ge2f698e5e0_0_572"/>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5" name="Google Shape;3355;ge2f698e5e0_0_572"/>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6" name="Google Shape;3356;ge2f698e5e0_0_572"/>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7" name="Google Shape;3357;ge2f698e5e0_0_572"/>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58" name="Google Shape;3358;ge2f698e5e0_0_572"/>
              <p:cNvGrpSpPr/>
              <p:nvPr/>
            </p:nvGrpSpPr>
            <p:grpSpPr>
              <a:xfrm>
                <a:off x="6676223" y="232242"/>
                <a:ext cx="959888" cy="940585"/>
                <a:chOff x="715379" y="449977"/>
                <a:chExt cx="1736725" cy="1701800"/>
              </a:xfrm>
            </p:grpSpPr>
            <p:sp>
              <p:nvSpPr>
                <p:cNvPr id="3359" name="Google Shape;3359;ge2f698e5e0_0_572"/>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0" name="Google Shape;3360;ge2f698e5e0_0_572"/>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1" name="Google Shape;3361;ge2f698e5e0_0_572"/>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2" name="Google Shape;3362;ge2f698e5e0_0_572"/>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3" name="Google Shape;3363;ge2f698e5e0_0_572"/>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4" name="Google Shape;3364;ge2f698e5e0_0_572"/>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5" name="Google Shape;3365;ge2f698e5e0_0_572"/>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6" name="Google Shape;3366;ge2f698e5e0_0_572"/>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7" name="Google Shape;3367;ge2f698e5e0_0_572"/>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8" name="Google Shape;3368;ge2f698e5e0_0_572"/>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9" name="Google Shape;3369;ge2f698e5e0_0_572"/>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0" name="Google Shape;3370;ge2f698e5e0_0_572"/>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1" name="Google Shape;3371;ge2f698e5e0_0_572"/>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2" name="Google Shape;3372;ge2f698e5e0_0_572"/>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3" name="Google Shape;3373;ge2f698e5e0_0_572"/>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4" name="Google Shape;3374;ge2f698e5e0_0_572"/>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375" name="Google Shape;3375;ge2f698e5e0_0_572"/>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3376" name="Google Shape;3376;ge2f698e5e0_0_572"/>
            <p:cNvPicPr preferRelativeResize="0"/>
            <p:nvPr/>
          </p:nvPicPr>
          <p:blipFill rotWithShape="1">
            <a:blip r:embed="rId12">
              <a:alphaModFix/>
            </a:blip>
            <a:srcRect/>
            <a:stretch/>
          </p:blipFill>
          <p:spPr>
            <a:xfrm>
              <a:off x="384645" y="784985"/>
              <a:ext cx="2771394" cy="178051"/>
            </a:xfrm>
            <a:prstGeom prst="rect">
              <a:avLst/>
            </a:prstGeom>
            <a:noFill/>
            <a:ln>
              <a:noFill/>
            </a:ln>
          </p:spPr>
        </p:pic>
      </p:grpSp>
      <p:pic>
        <p:nvPicPr>
          <p:cNvPr id="3377" name="Google Shape;3377;ge2f698e5e0_0_572"/>
          <p:cNvPicPr preferRelativeResize="0"/>
          <p:nvPr/>
        </p:nvPicPr>
        <p:blipFill rotWithShape="1">
          <a:blip r:embed="rId13">
            <a:alphaModFix/>
          </a:blip>
          <a:srcRect l="49897" t="29329" r="27002" b="30302"/>
          <a:stretch/>
        </p:blipFill>
        <p:spPr>
          <a:xfrm rot="-5400000">
            <a:off x="11114399" y="5802154"/>
            <a:ext cx="634596" cy="1567032"/>
          </a:xfrm>
          <a:prstGeom prst="rect">
            <a:avLst/>
          </a:prstGeom>
          <a:noFill/>
          <a:ln>
            <a:noFill/>
          </a:ln>
        </p:spPr>
      </p:pic>
      <p:cxnSp>
        <p:nvCxnSpPr>
          <p:cNvPr id="3378" name="Google Shape;3378;ge2f698e5e0_0_572"/>
          <p:cNvCxnSpPr/>
          <p:nvPr/>
        </p:nvCxnSpPr>
        <p:spPr>
          <a:xfrm>
            <a:off x="6732164" y="5055844"/>
            <a:ext cx="786000" cy="0"/>
          </a:xfrm>
          <a:prstGeom prst="straightConnector1">
            <a:avLst/>
          </a:prstGeom>
          <a:noFill/>
          <a:ln w="127000" cap="flat" cmpd="sng">
            <a:solidFill>
              <a:srgbClr val="A7262A"/>
            </a:solidFill>
            <a:prstDash val="solid"/>
            <a:miter lim="800000"/>
            <a:headEnd type="none" w="sm" len="sm"/>
            <a:tailEnd type="none" w="sm" len="sm"/>
          </a:ln>
        </p:spPr>
      </p:cxnSp>
      <p:pic>
        <p:nvPicPr>
          <p:cNvPr id="3379" name="Google Shape;3379;ge2f698e5e0_0_572"/>
          <p:cNvPicPr preferRelativeResize="0"/>
          <p:nvPr/>
        </p:nvPicPr>
        <p:blipFill rotWithShape="1">
          <a:blip r:embed="rId14">
            <a:alphaModFix/>
          </a:blip>
          <a:srcRect l="29683" t="12911" r="37364" b="22938"/>
          <a:stretch/>
        </p:blipFill>
        <p:spPr>
          <a:xfrm>
            <a:off x="374050" y="1183675"/>
            <a:ext cx="4645274" cy="5084700"/>
          </a:xfrm>
          <a:prstGeom prst="rect">
            <a:avLst/>
          </a:prstGeom>
          <a:noFill/>
          <a:ln>
            <a:noFill/>
          </a:ln>
        </p:spPr>
      </p:pic>
      <p:sp>
        <p:nvSpPr>
          <p:cNvPr id="3380" name="Google Shape;3380;ge2f698e5e0_0_572"/>
          <p:cNvSpPr txBox="1"/>
          <p:nvPr/>
        </p:nvSpPr>
        <p:spPr>
          <a:xfrm>
            <a:off x="3872325" y="2728525"/>
            <a:ext cx="506700" cy="2715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4"/>
        <p:cNvGrpSpPr/>
        <p:nvPr/>
      </p:nvGrpSpPr>
      <p:grpSpPr>
        <a:xfrm>
          <a:off x="0" y="0"/>
          <a:ext cx="0" cy="0"/>
          <a:chOff x="0" y="0"/>
          <a:chExt cx="0" cy="0"/>
        </a:xfrm>
      </p:grpSpPr>
      <p:sp>
        <p:nvSpPr>
          <p:cNvPr id="3525" name="Google Shape;3525;gf6c445156c_0_88"/>
          <p:cNvSpPr txBox="1">
            <a:spLocks noGrp="1"/>
          </p:cNvSpPr>
          <p:nvPr>
            <p:ph type="title"/>
          </p:nvPr>
        </p:nvSpPr>
        <p:spPr>
          <a:xfrm>
            <a:off x="5460016" y="2349977"/>
            <a:ext cx="6481200" cy="16019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030"/>
              <a:buFont typeface="Arial"/>
              <a:buNone/>
            </a:pPr>
            <a:r>
              <a:rPr lang="en-GB" sz="3600" dirty="0">
                <a:latin typeface="Arial" panose="020B0604020202020204" pitchFamily="34" charset="0"/>
                <a:ea typeface="Arial"/>
                <a:cs typeface="Arial" panose="020B0604020202020204" pitchFamily="34" charset="0"/>
                <a:sym typeface="Arial"/>
              </a:rPr>
              <a:t>This is </a:t>
            </a:r>
            <a:r>
              <a:rPr lang="en-GB" sz="3600" dirty="0">
                <a:latin typeface="Arial" panose="020B0604020202020204" pitchFamily="34" charset="0"/>
                <a:cs typeface="Arial" panose="020B0604020202020204" pitchFamily="34" charset="0"/>
              </a:rPr>
              <a:t>Jonathan the tortoise - the oldest living animal today.</a:t>
            </a:r>
            <a:br>
              <a:rPr lang="en-GB" sz="3600" dirty="0">
                <a:latin typeface="Arial" panose="020B0604020202020204" pitchFamily="34" charset="0"/>
                <a:ea typeface="Arial"/>
                <a:cs typeface="Arial" panose="020B0604020202020204" pitchFamily="34" charset="0"/>
                <a:sym typeface="Arial"/>
              </a:rPr>
            </a:br>
            <a:r>
              <a:rPr lang="en-GB" sz="3600" dirty="0">
                <a:latin typeface="Arial" panose="020B0604020202020204" pitchFamily="34" charset="0"/>
                <a:ea typeface="Arial"/>
                <a:cs typeface="Arial" panose="020B0604020202020204" pitchFamily="34" charset="0"/>
                <a:sym typeface="Arial"/>
              </a:rPr>
              <a:t>True or False?</a:t>
            </a:r>
            <a:endParaRPr sz="3600" dirty="0">
              <a:latin typeface="Arial" panose="020B0604020202020204" pitchFamily="34" charset="0"/>
              <a:ea typeface="Arial"/>
              <a:cs typeface="Arial" panose="020B0604020202020204" pitchFamily="34" charset="0"/>
              <a:sym typeface="Arial"/>
            </a:endParaRPr>
          </a:p>
        </p:txBody>
      </p:sp>
      <p:grpSp>
        <p:nvGrpSpPr>
          <p:cNvPr id="3526" name="Google Shape;3526;gf6c445156c_0_88"/>
          <p:cNvGrpSpPr/>
          <p:nvPr/>
        </p:nvGrpSpPr>
        <p:grpSpPr>
          <a:xfrm>
            <a:off x="374052" y="197901"/>
            <a:ext cx="2781989" cy="765135"/>
            <a:chOff x="374052" y="197901"/>
            <a:chExt cx="2781989" cy="765135"/>
          </a:xfrm>
        </p:grpSpPr>
        <p:grpSp>
          <p:nvGrpSpPr>
            <p:cNvPr id="3527" name="Google Shape;3527;gf6c445156c_0_88"/>
            <p:cNvGrpSpPr/>
            <p:nvPr/>
          </p:nvGrpSpPr>
          <p:grpSpPr>
            <a:xfrm>
              <a:off x="374052" y="197901"/>
              <a:ext cx="2762714" cy="506223"/>
              <a:chOff x="6676223" y="232242"/>
              <a:chExt cx="5133247" cy="940585"/>
            </a:xfrm>
          </p:grpSpPr>
          <p:grpSp>
            <p:nvGrpSpPr>
              <p:cNvPr id="3528" name="Google Shape;3528;gf6c445156c_0_88"/>
              <p:cNvGrpSpPr/>
              <p:nvPr/>
            </p:nvGrpSpPr>
            <p:grpSpPr>
              <a:xfrm>
                <a:off x="10456026" y="522864"/>
                <a:ext cx="1353444" cy="504584"/>
                <a:chOff x="10456026" y="522864"/>
                <a:chExt cx="1353444" cy="504584"/>
              </a:xfrm>
            </p:grpSpPr>
            <p:grpSp>
              <p:nvGrpSpPr>
                <p:cNvPr id="3529" name="Google Shape;3529;gf6c445156c_0_88"/>
                <p:cNvGrpSpPr/>
                <p:nvPr/>
              </p:nvGrpSpPr>
              <p:grpSpPr>
                <a:xfrm>
                  <a:off x="11314887" y="522864"/>
                  <a:ext cx="494509" cy="320473"/>
                  <a:chOff x="9108110" y="975804"/>
                  <a:chExt cx="894715" cy="579831"/>
                </a:xfrm>
              </p:grpSpPr>
              <p:sp>
                <p:nvSpPr>
                  <p:cNvPr id="3530" name="Google Shape;3530;gf6c445156c_0_88"/>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1" name="Google Shape;3531;gf6c445156c_0_88"/>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2" name="Google Shape;3532;gf6c445156c_0_88"/>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3" name="Google Shape;3533;gf6c445156c_0_88"/>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4" name="Google Shape;3534;gf6c445156c_0_88"/>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5" name="Google Shape;3535;gf6c445156c_0_88"/>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6" name="Google Shape;3536;gf6c445156c_0_88"/>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7" name="Google Shape;3537;gf6c445156c_0_88"/>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8" name="Google Shape;3538;gf6c445156c_0_88"/>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539" name="Google Shape;3539;gf6c445156c_0_88"/>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0" name="Google Shape;3540;gf6c445156c_0_88"/>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541" name="Google Shape;3541;gf6c445156c_0_88"/>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2" name="Google Shape;3542;gf6c445156c_0_88"/>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543" name="Google Shape;3543;gf6c445156c_0_88"/>
              <p:cNvGrpSpPr/>
              <p:nvPr/>
            </p:nvGrpSpPr>
            <p:grpSpPr>
              <a:xfrm>
                <a:off x="6676223" y="232242"/>
                <a:ext cx="959888" cy="940585"/>
                <a:chOff x="715379" y="449977"/>
                <a:chExt cx="1736725" cy="1701800"/>
              </a:xfrm>
            </p:grpSpPr>
            <p:sp>
              <p:nvSpPr>
                <p:cNvPr id="3544" name="Google Shape;3544;gf6c445156c_0_88"/>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5" name="Google Shape;3545;gf6c445156c_0_88"/>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6" name="Google Shape;3546;gf6c445156c_0_88"/>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7" name="Google Shape;3547;gf6c445156c_0_88"/>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8" name="Google Shape;3548;gf6c445156c_0_88"/>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9" name="Google Shape;3549;gf6c445156c_0_88"/>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0" name="Google Shape;3550;gf6c445156c_0_88"/>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1" name="Google Shape;3551;gf6c445156c_0_88"/>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2" name="Google Shape;3552;gf6c445156c_0_88"/>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3" name="Google Shape;3553;gf6c445156c_0_88"/>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4" name="Google Shape;3554;gf6c445156c_0_88"/>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5" name="Google Shape;3555;gf6c445156c_0_88"/>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6" name="Google Shape;3556;gf6c445156c_0_88"/>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7" name="Google Shape;3557;gf6c445156c_0_88"/>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8" name="Google Shape;3558;gf6c445156c_0_88"/>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9" name="Google Shape;3559;gf6c445156c_0_88"/>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560" name="Google Shape;3560;gf6c445156c_0_88"/>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3561" name="Google Shape;3561;gf6c445156c_0_88"/>
            <p:cNvPicPr preferRelativeResize="0"/>
            <p:nvPr/>
          </p:nvPicPr>
          <p:blipFill rotWithShape="1">
            <a:blip r:embed="rId12">
              <a:alphaModFix/>
            </a:blip>
            <a:srcRect/>
            <a:stretch/>
          </p:blipFill>
          <p:spPr>
            <a:xfrm>
              <a:off x="384645" y="784985"/>
              <a:ext cx="2771396" cy="178051"/>
            </a:xfrm>
            <a:prstGeom prst="rect">
              <a:avLst/>
            </a:prstGeom>
            <a:noFill/>
            <a:ln>
              <a:noFill/>
            </a:ln>
          </p:spPr>
        </p:pic>
      </p:grpSp>
      <p:pic>
        <p:nvPicPr>
          <p:cNvPr id="3562" name="Google Shape;3562;gf6c445156c_0_88"/>
          <p:cNvPicPr preferRelativeResize="0"/>
          <p:nvPr/>
        </p:nvPicPr>
        <p:blipFill rotWithShape="1">
          <a:blip r:embed="rId13">
            <a:alphaModFix/>
          </a:blip>
          <a:srcRect l="49896" t="29328" r="27002" b="30300"/>
          <a:stretch/>
        </p:blipFill>
        <p:spPr>
          <a:xfrm rot="-5400000">
            <a:off x="11114399" y="5802154"/>
            <a:ext cx="634596" cy="1567032"/>
          </a:xfrm>
          <a:prstGeom prst="rect">
            <a:avLst/>
          </a:prstGeom>
          <a:noFill/>
          <a:ln>
            <a:noFill/>
          </a:ln>
        </p:spPr>
      </p:pic>
      <p:cxnSp>
        <p:nvCxnSpPr>
          <p:cNvPr id="3563" name="Google Shape;3563;gf6c445156c_0_88"/>
          <p:cNvCxnSpPr/>
          <p:nvPr/>
        </p:nvCxnSpPr>
        <p:spPr>
          <a:xfrm>
            <a:off x="6732164" y="5055844"/>
            <a:ext cx="786000" cy="0"/>
          </a:xfrm>
          <a:prstGeom prst="straightConnector1">
            <a:avLst/>
          </a:prstGeom>
          <a:noFill/>
          <a:ln w="127000" cap="flat" cmpd="sng">
            <a:solidFill>
              <a:srgbClr val="A7262A"/>
            </a:solidFill>
            <a:prstDash val="solid"/>
            <a:miter lim="800000"/>
            <a:headEnd type="none" w="sm" len="sm"/>
            <a:tailEnd type="none" w="sm" len="sm"/>
          </a:ln>
        </p:spPr>
      </p:cxnSp>
      <p:pic>
        <p:nvPicPr>
          <p:cNvPr id="3564" name="Google Shape;3564;gf6c445156c_0_88"/>
          <p:cNvPicPr preferRelativeResize="0"/>
          <p:nvPr/>
        </p:nvPicPr>
        <p:blipFill rotWithShape="1">
          <a:blip r:embed="rId14">
            <a:alphaModFix/>
          </a:blip>
          <a:srcRect l="26452" r="27404" b="-4481"/>
          <a:stretch/>
        </p:blipFill>
        <p:spPr>
          <a:xfrm>
            <a:off x="519300" y="1134075"/>
            <a:ext cx="4315324" cy="5494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8"/>
        <p:cNvGrpSpPr/>
        <p:nvPr/>
      </p:nvGrpSpPr>
      <p:grpSpPr>
        <a:xfrm>
          <a:off x="0" y="0"/>
          <a:ext cx="0" cy="0"/>
          <a:chOff x="0" y="0"/>
          <a:chExt cx="0" cy="0"/>
        </a:xfrm>
      </p:grpSpPr>
      <p:sp>
        <p:nvSpPr>
          <p:cNvPr id="3619" name="Google Shape;3619;ge04c6973cd_3_803"/>
          <p:cNvSpPr txBox="1">
            <a:spLocks noGrp="1"/>
          </p:cNvSpPr>
          <p:nvPr>
            <p:ph type="title"/>
          </p:nvPr>
        </p:nvSpPr>
        <p:spPr>
          <a:xfrm>
            <a:off x="5423393" y="1221214"/>
            <a:ext cx="6127256" cy="1642894"/>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GB" sz="3600" dirty="0">
                <a:latin typeface="Arial"/>
                <a:ea typeface="Arial"/>
                <a:cs typeface="Arial"/>
                <a:sym typeface="Arial"/>
              </a:rPr>
              <a:t>Why is video</a:t>
            </a:r>
            <a:br>
              <a:rPr lang="en-GB" sz="3600" dirty="0">
                <a:latin typeface="Arial"/>
                <a:ea typeface="Arial"/>
                <a:cs typeface="Arial"/>
                <a:sym typeface="Arial"/>
              </a:rPr>
            </a:br>
            <a:r>
              <a:rPr lang="en-GB" sz="3600" dirty="0">
                <a:latin typeface="Arial"/>
                <a:ea typeface="Arial"/>
                <a:cs typeface="Arial"/>
                <a:sym typeface="Arial"/>
              </a:rPr>
              <a:t>verification important?</a:t>
            </a:r>
            <a:endParaRPr sz="3600" dirty="0">
              <a:latin typeface="Arial"/>
              <a:ea typeface="Arial"/>
              <a:cs typeface="Arial"/>
              <a:sym typeface="Arial"/>
            </a:endParaRPr>
          </a:p>
        </p:txBody>
      </p:sp>
      <p:sp>
        <p:nvSpPr>
          <p:cNvPr id="3620" name="Google Shape;3620;ge04c6973cd_3_803"/>
          <p:cNvSpPr txBox="1">
            <a:spLocks noGrp="1"/>
          </p:cNvSpPr>
          <p:nvPr>
            <p:ph type="body" idx="1"/>
          </p:nvPr>
        </p:nvSpPr>
        <p:spPr>
          <a:xfrm>
            <a:off x="5311322" y="3081551"/>
            <a:ext cx="6655500" cy="2850900"/>
          </a:xfrm>
          <a:prstGeom prst="rect">
            <a:avLst/>
          </a:prstGeom>
          <a:noFill/>
          <a:ln>
            <a:noFill/>
          </a:ln>
        </p:spPr>
        <p:txBody>
          <a:bodyPr spcFirstLastPara="1" wrap="square" lIns="121900" tIns="121900" rIns="121900" bIns="121900" anchor="t" anchorCtr="0">
            <a:noAutofit/>
          </a:bodyPr>
          <a:lstStyle/>
          <a:p>
            <a:pPr marL="609600" lvl="0" indent="-457200" algn="l" rtl="0">
              <a:lnSpc>
                <a:spcPct val="115000"/>
              </a:lnSpc>
              <a:spcBef>
                <a:spcPts val="0"/>
              </a:spcBef>
              <a:spcAft>
                <a:spcPts val="0"/>
              </a:spcAft>
              <a:buSzPts val="2400"/>
              <a:buChar char="●"/>
            </a:pPr>
            <a:r>
              <a:rPr lang="en-GB" sz="2500" dirty="0">
                <a:solidFill>
                  <a:schemeClr val="dk1"/>
                </a:solidFill>
                <a:latin typeface="Arial"/>
                <a:ea typeface="Arial"/>
                <a:cs typeface="Arial"/>
                <a:sym typeface="Arial"/>
              </a:rPr>
              <a:t>Consumed, believed and trusted easily </a:t>
            </a:r>
            <a:endParaRPr sz="2500" dirty="0">
              <a:solidFill>
                <a:schemeClr val="dk1"/>
              </a:solidFill>
              <a:latin typeface="Arial"/>
              <a:ea typeface="Arial"/>
              <a:cs typeface="Arial"/>
              <a:sym typeface="Arial"/>
            </a:endParaRPr>
          </a:p>
          <a:p>
            <a:pPr marL="609600" lvl="0" indent="-457200" algn="l" rtl="0">
              <a:lnSpc>
                <a:spcPct val="115000"/>
              </a:lnSpc>
              <a:spcBef>
                <a:spcPts val="0"/>
              </a:spcBef>
              <a:spcAft>
                <a:spcPts val="0"/>
              </a:spcAft>
              <a:buSzPts val="2400"/>
              <a:buChar char="●"/>
            </a:pPr>
            <a:r>
              <a:rPr lang="en-GB" sz="2500" dirty="0">
                <a:solidFill>
                  <a:schemeClr val="dk1"/>
                </a:solidFill>
                <a:latin typeface="Arial"/>
                <a:ea typeface="Arial"/>
                <a:cs typeface="Arial"/>
                <a:sym typeface="Arial"/>
              </a:rPr>
              <a:t>Creates instant panic, and chaos</a:t>
            </a:r>
            <a:endParaRPr sz="2500" dirty="0">
              <a:solidFill>
                <a:schemeClr val="dk1"/>
              </a:solidFill>
              <a:latin typeface="Arial"/>
              <a:ea typeface="Arial"/>
              <a:cs typeface="Arial"/>
              <a:sym typeface="Arial"/>
            </a:endParaRPr>
          </a:p>
          <a:p>
            <a:pPr marL="609600" lvl="0" indent="-457200" algn="l" rtl="0">
              <a:lnSpc>
                <a:spcPct val="115000"/>
              </a:lnSpc>
              <a:spcBef>
                <a:spcPts val="0"/>
              </a:spcBef>
              <a:spcAft>
                <a:spcPts val="0"/>
              </a:spcAft>
              <a:buSzPts val="2400"/>
              <a:buChar char="●"/>
            </a:pPr>
            <a:r>
              <a:rPr lang="en-GB" sz="2500" dirty="0">
                <a:solidFill>
                  <a:schemeClr val="dk1"/>
                </a:solidFill>
                <a:latin typeface="Arial"/>
                <a:ea typeface="Arial"/>
                <a:cs typeface="Arial"/>
                <a:sym typeface="Arial"/>
              </a:rPr>
              <a:t>Can quickly go viral and cause harm </a:t>
            </a:r>
            <a:endParaRPr sz="2500" dirty="0">
              <a:solidFill>
                <a:schemeClr val="dk1"/>
              </a:solidFill>
              <a:latin typeface="Arial"/>
              <a:ea typeface="Arial"/>
              <a:cs typeface="Arial"/>
              <a:sym typeface="Arial"/>
            </a:endParaRPr>
          </a:p>
          <a:p>
            <a:pPr marL="609600" lvl="0" indent="-457200" algn="l" rtl="0">
              <a:lnSpc>
                <a:spcPct val="115000"/>
              </a:lnSpc>
              <a:spcBef>
                <a:spcPts val="0"/>
              </a:spcBef>
              <a:spcAft>
                <a:spcPts val="0"/>
              </a:spcAft>
              <a:buSzPts val="2400"/>
              <a:buChar char="●"/>
            </a:pPr>
            <a:r>
              <a:rPr lang="en-GB" sz="2500" dirty="0">
                <a:solidFill>
                  <a:schemeClr val="dk1"/>
                </a:solidFill>
                <a:latin typeface="Arial"/>
                <a:ea typeface="Arial"/>
                <a:cs typeface="Arial"/>
                <a:sym typeface="Arial"/>
              </a:rPr>
              <a:t>Can be smartly edited</a:t>
            </a:r>
            <a:endParaRPr sz="2500" dirty="0">
              <a:solidFill>
                <a:schemeClr val="dk1"/>
              </a:solidFill>
              <a:latin typeface="Arial"/>
              <a:ea typeface="Arial"/>
              <a:cs typeface="Arial"/>
              <a:sym typeface="Arial"/>
            </a:endParaRPr>
          </a:p>
          <a:p>
            <a:pPr marL="609600" lvl="0" indent="-457200" algn="l" rtl="0">
              <a:lnSpc>
                <a:spcPct val="115000"/>
              </a:lnSpc>
              <a:spcBef>
                <a:spcPts val="0"/>
              </a:spcBef>
              <a:spcAft>
                <a:spcPts val="0"/>
              </a:spcAft>
              <a:buSzPts val="2400"/>
              <a:buChar char="●"/>
            </a:pPr>
            <a:r>
              <a:rPr lang="en-GB" sz="2500" dirty="0">
                <a:solidFill>
                  <a:schemeClr val="dk1"/>
                </a:solidFill>
                <a:latin typeface="Arial"/>
                <a:ea typeface="Arial"/>
                <a:cs typeface="Arial"/>
                <a:sym typeface="Arial"/>
              </a:rPr>
              <a:t>Can easily be repurposed with new narratives</a:t>
            </a:r>
            <a:endParaRPr sz="2500" dirty="0">
              <a:solidFill>
                <a:schemeClr val="dk1"/>
              </a:solidFill>
              <a:latin typeface="Arial"/>
              <a:ea typeface="Arial"/>
              <a:cs typeface="Arial"/>
              <a:sym typeface="Arial"/>
            </a:endParaRPr>
          </a:p>
        </p:txBody>
      </p:sp>
      <p:pic>
        <p:nvPicPr>
          <p:cNvPr id="3621" name="Google Shape;3621;ge04c6973cd_3_803"/>
          <p:cNvPicPr preferRelativeResize="0"/>
          <p:nvPr/>
        </p:nvPicPr>
        <p:blipFill rotWithShape="1">
          <a:blip r:embed="rId3">
            <a:alphaModFix/>
          </a:blip>
          <a:srcRect/>
          <a:stretch/>
        </p:blipFill>
        <p:spPr>
          <a:xfrm>
            <a:off x="225178" y="1221214"/>
            <a:ext cx="5153269" cy="5406700"/>
          </a:xfrm>
          <a:prstGeom prst="rect">
            <a:avLst/>
          </a:prstGeom>
          <a:noFill/>
          <a:ln>
            <a:noFill/>
          </a:ln>
        </p:spPr>
      </p:pic>
      <p:cxnSp>
        <p:nvCxnSpPr>
          <p:cNvPr id="3622" name="Google Shape;3622;ge04c6973cd_3_803"/>
          <p:cNvCxnSpPr/>
          <p:nvPr/>
        </p:nvCxnSpPr>
        <p:spPr>
          <a:xfrm>
            <a:off x="5552187" y="2864107"/>
            <a:ext cx="786000" cy="0"/>
          </a:xfrm>
          <a:prstGeom prst="straightConnector1">
            <a:avLst/>
          </a:prstGeom>
          <a:noFill/>
          <a:ln w="127000" cap="flat" cmpd="sng">
            <a:solidFill>
              <a:srgbClr val="B81E24"/>
            </a:solidFill>
            <a:prstDash val="solid"/>
            <a:miter lim="800000"/>
            <a:headEnd type="none" w="sm" len="sm"/>
            <a:tailEnd type="none" w="sm" len="sm"/>
          </a:ln>
        </p:spPr>
      </p:cxnSp>
      <p:grpSp>
        <p:nvGrpSpPr>
          <p:cNvPr id="3623" name="Google Shape;3623;ge04c6973cd_3_803"/>
          <p:cNvGrpSpPr/>
          <p:nvPr/>
        </p:nvGrpSpPr>
        <p:grpSpPr>
          <a:xfrm>
            <a:off x="374151" y="197905"/>
            <a:ext cx="2781890" cy="765131"/>
            <a:chOff x="374151" y="197905"/>
            <a:chExt cx="2781890" cy="765131"/>
          </a:xfrm>
        </p:grpSpPr>
        <p:grpSp>
          <p:nvGrpSpPr>
            <p:cNvPr id="3624" name="Google Shape;3624;ge04c6973cd_3_803"/>
            <p:cNvGrpSpPr/>
            <p:nvPr/>
          </p:nvGrpSpPr>
          <p:grpSpPr>
            <a:xfrm>
              <a:off x="374151" y="197905"/>
              <a:ext cx="2762789" cy="506237"/>
              <a:chOff x="6676223" y="232242"/>
              <a:chExt cx="5133247" cy="940585"/>
            </a:xfrm>
          </p:grpSpPr>
          <p:grpSp>
            <p:nvGrpSpPr>
              <p:cNvPr id="3625" name="Google Shape;3625;ge04c6973cd_3_803"/>
              <p:cNvGrpSpPr/>
              <p:nvPr/>
            </p:nvGrpSpPr>
            <p:grpSpPr>
              <a:xfrm>
                <a:off x="10456026" y="522867"/>
                <a:ext cx="1353444" cy="504581"/>
                <a:chOff x="10456026" y="522867"/>
                <a:chExt cx="1353444" cy="504581"/>
              </a:xfrm>
            </p:grpSpPr>
            <p:grpSp>
              <p:nvGrpSpPr>
                <p:cNvPr id="3626" name="Google Shape;3626;ge04c6973cd_3_803"/>
                <p:cNvGrpSpPr/>
                <p:nvPr/>
              </p:nvGrpSpPr>
              <p:grpSpPr>
                <a:xfrm>
                  <a:off x="11314887" y="522867"/>
                  <a:ext cx="494509" cy="320473"/>
                  <a:chOff x="9108110" y="975804"/>
                  <a:chExt cx="894715" cy="579831"/>
                </a:xfrm>
              </p:grpSpPr>
              <p:sp>
                <p:nvSpPr>
                  <p:cNvPr id="3627" name="Google Shape;3627;ge04c6973cd_3_803"/>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8" name="Google Shape;3628;ge04c6973cd_3_803"/>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9" name="Google Shape;3629;ge04c6973cd_3_803"/>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0" name="Google Shape;3630;ge04c6973cd_3_803"/>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1" name="Google Shape;3631;ge04c6973cd_3_803"/>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2" name="Google Shape;3632;ge04c6973cd_3_803"/>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3" name="Google Shape;3633;ge04c6973cd_3_803"/>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4" name="Google Shape;3634;ge04c6973cd_3_803"/>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5" name="Google Shape;3635;ge04c6973cd_3_803"/>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636" name="Google Shape;3636;ge04c6973cd_3_803"/>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7" name="Google Shape;3637;ge04c6973cd_3_803"/>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638" name="Google Shape;3638;ge04c6973cd_3_803"/>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9" name="Google Shape;3639;ge04c6973cd_3_803"/>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640" name="Google Shape;3640;ge04c6973cd_3_803"/>
              <p:cNvGrpSpPr/>
              <p:nvPr/>
            </p:nvGrpSpPr>
            <p:grpSpPr>
              <a:xfrm>
                <a:off x="6676223" y="232242"/>
                <a:ext cx="959888" cy="940585"/>
                <a:chOff x="715379" y="449977"/>
                <a:chExt cx="1736725" cy="1701800"/>
              </a:xfrm>
            </p:grpSpPr>
            <p:sp>
              <p:nvSpPr>
                <p:cNvPr id="3641" name="Google Shape;3641;ge04c6973cd_3_803"/>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2" name="Google Shape;3642;ge04c6973cd_3_803"/>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3" name="Google Shape;3643;ge04c6973cd_3_803"/>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4" name="Google Shape;3644;ge04c6973cd_3_803"/>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5" name="Google Shape;3645;ge04c6973cd_3_803"/>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6" name="Google Shape;3646;ge04c6973cd_3_803"/>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7" name="Google Shape;3647;ge04c6973cd_3_803"/>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8" name="Google Shape;3648;ge04c6973cd_3_803"/>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9" name="Google Shape;3649;ge04c6973cd_3_803"/>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0" name="Google Shape;3650;ge04c6973cd_3_803"/>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1" name="Google Shape;3651;ge04c6973cd_3_803"/>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2" name="Google Shape;3652;ge04c6973cd_3_803"/>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3" name="Google Shape;3653;ge04c6973cd_3_803"/>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4" name="Google Shape;3654;ge04c6973cd_3_803"/>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5" name="Google Shape;3655;ge04c6973cd_3_803"/>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6" name="Google Shape;3656;ge04c6973cd_3_803"/>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657" name="Google Shape;3657;ge04c6973cd_3_803"/>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3658" name="Google Shape;3658;ge04c6973cd_3_803"/>
            <p:cNvPicPr preferRelativeResize="0"/>
            <p:nvPr/>
          </p:nvPicPr>
          <p:blipFill rotWithShape="1">
            <a:blip r:embed="rId13">
              <a:alphaModFix/>
            </a:blip>
            <a:srcRect/>
            <a:stretch/>
          </p:blipFill>
          <p:spPr>
            <a:xfrm>
              <a:off x="384645" y="784985"/>
              <a:ext cx="2771396" cy="178051"/>
            </a:xfrm>
            <a:prstGeom prst="rect">
              <a:avLst/>
            </a:prstGeom>
            <a:noFill/>
            <a:ln>
              <a:noFill/>
            </a:ln>
          </p:spPr>
        </p:pic>
      </p:grpSp>
      <p:pic>
        <p:nvPicPr>
          <p:cNvPr id="3659" name="Google Shape;3659;ge04c6973cd_3_803"/>
          <p:cNvPicPr preferRelativeResize="0"/>
          <p:nvPr/>
        </p:nvPicPr>
        <p:blipFill rotWithShape="1">
          <a:blip r:embed="rId14">
            <a:alphaModFix/>
          </a:blip>
          <a:srcRect l="49898" t="29329" r="27005" b="30305"/>
          <a:stretch/>
        </p:blipFill>
        <p:spPr>
          <a:xfrm rot="-5400000">
            <a:off x="11114398" y="5802156"/>
            <a:ext cx="634596" cy="156703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8"/>
        <p:cNvGrpSpPr/>
        <p:nvPr/>
      </p:nvGrpSpPr>
      <p:grpSpPr>
        <a:xfrm>
          <a:off x="0" y="0"/>
          <a:ext cx="0" cy="0"/>
          <a:chOff x="0" y="0"/>
          <a:chExt cx="0" cy="0"/>
        </a:xfrm>
      </p:grpSpPr>
      <p:sp>
        <p:nvSpPr>
          <p:cNvPr id="3569" name="Google Shape;3569;ge04c6973cd_3_511"/>
          <p:cNvSpPr txBox="1"/>
          <p:nvPr/>
        </p:nvSpPr>
        <p:spPr>
          <a:xfrm>
            <a:off x="2230390" y="1047756"/>
            <a:ext cx="7176687" cy="953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5333"/>
              <a:buFont typeface="Arial"/>
              <a:buNone/>
            </a:pPr>
            <a:r>
              <a:rPr lang="en-GB" sz="4000" dirty="0">
                <a:latin typeface="Arial"/>
                <a:ea typeface="Arial"/>
                <a:cs typeface="Arial"/>
                <a:sym typeface="Arial"/>
              </a:rPr>
              <a:t>To</a:t>
            </a:r>
            <a:r>
              <a:rPr lang="en-GB" sz="4000" b="0" i="0" u="none" strike="noStrike" cap="none" dirty="0">
                <a:solidFill>
                  <a:schemeClr val="dk1"/>
                </a:solidFill>
                <a:latin typeface="Arial"/>
                <a:ea typeface="Arial"/>
                <a:cs typeface="Arial"/>
                <a:sym typeface="Arial"/>
              </a:rPr>
              <a:t> check videos – look closely</a:t>
            </a:r>
            <a:endParaRPr sz="4000" b="0" i="0" u="none" strike="noStrike" cap="none" dirty="0">
              <a:solidFill>
                <a:schemeClr val="dk1"/>
              </a:solidFill>
              <a:latin typeface="Arial"/>
              <a:ea typeface="Arial"/>
              <a:cs typeface="Arial"/>
              <a:sym typeface="Arial"/>
            </a:endParaRPr>
          </a:p>
        </p:txBody>
      </p:sp>
      <p:grpSp>
        <p:nvGrpSpPr>
          <p:cNvPr id="3571" name="Google Shape;3571;ge04c6973cd_3_511"/>
          <p:cNvGrpSpPr/>
          <p:nvPr/>
        </p:nvGrpSpPr>
        <p:grpSpPr>
          <a:xfrm>
            <a:off x="374151" y="197905"/>
            <a:ext cx="2781890" cy="765131"/>
            <a:chOff x="374151" y="197905"/>
            <a:chExt cx="2781890" cy="765131"/>
          </a:xfrm>
        </p:grpSpPr>
        <p:grpSp>
          <p:nvGrpSpPr>
            <p:cNvPr id="3572" name="Google Shape;3572;ge04c6973cd_3_511"/>
            <p:cNvGrpSpPr/>
            <p:nvPr/>
          </p:nvGrpSpPr>
          <p:grpSpPr>
            <a:xfrm>
              <a:off x="374151" y="197905"/>
              <a:ext cx="2762789" cy="506237"/>
              <a:chOff x="6676223" y="232242"/>
              <a:chExt cx="5133247" cy="940585"/>
            </a:xfrm>
          </p:grpSpPr>
          <p:grpSp>
            <p:nvGrpSpPr>
              <p:cNvPr id="3573" name="Google Shape;3573;ge04c6973cd_3_511"/>
              <p:cNvGrpSpPr/>
              <p:nvPr/>
            </p:nvGrpSpPr>
            <p:grpSpPr>
              <a:xfrm>
                <a:off x="10456026" y="522867"/>
                <a:ext cx="1353444" cy="504581"/>
                <a:chOff x="10456026" y="522867"/>
                <a:chExt cx="1353444" cy="504581"/>
              </a:xfrm>
            </p:grpSpPr>
            <p:grpSp>
              <p:nvGrpSpPr>
                <p:cNvPr id="3574" name="Google Shape;3574;ge04c6973cd_3_511"/>
                <p:cNvGrpSpPr/>
                <p:nvPr/>
              </p:nvGrpSpPr>
              <p:grpSpPr>
                <a:xfrm>
                  <a:off x="11314887" y="522867"/>
                  <a:ext cx="494509" cy="320473"/>
                  <a:chOff x="9108110" y="975804"/>
                  <a:chExt cx="894715" cy="579831"/>
                </a:xfrm>
              </p:grpSpPr>
              <p:sp>
                <p:nvSpPr>
                  <p:cNvPr id="3575" name="Google Shape;3575;ge04c6973cd_3_511"/>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6" name="Google Shape;3576;ge04c6973cd_3_511"/>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7" name="Google Shape;3577;ge04c6973cd_3_511"/>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8" name="Google Shape;3578;ge04c6973cd_3_511"/>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9" name="Google Shape;3579;ge04c6973cd_3_511"/>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0" name="Google Shape;3580;ge04c6973cd_3_511"/>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1" name="Google Shape;3581;ge04c6973cd_3_511"/>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2" name="Google Shape;3582;ge04c6973cd_3_511"/>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3" name="Google Shape;3583;ge04c6973cd_3_511"/>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584" name="Google Shape;3584;ge04c6973cd_3_511"/>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5" name="Google Shape;3585;ge04c6973cd_3_511"/>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586" name="Google Shape;3586;ge04c6973cd_3_511"/>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7" name="Google Shape;3587;ge04c6973cd_3_511"/>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588" name="Google Shape;3588;ge04c6973cd_3_511"/>
              <p:cNvGrpSpPr/>
              <p:nvPr/>
            </p:nvGrpSpPr>
            <p:grpSpPr>
              <a:xfrm>
                <a:off x="6676223" y="232242"/>
                <a:ext cx="959888" cy="940585"/>
                <a:chOff x="715379" y="449977"/>
                <a:chExt cx="1736725" cy="1701800"/>
              </a:xfrm>
            </p:grpSpPr>
            <p:sp>
              <p:nvSpPr>
                <p:cNvPr id="3589" name="Google Shape;3589;ge04c6973cd_3_511"/>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0" name="Google Shape;3590;ge04c6973cd_3_511"/>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1" name="Google Shape;3591;ge04c6973cd_3_511"/>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2" name="Google Shape;3592;ge04c6973cd_3_511"/>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3" name="Google Shape;3593;ge04c6973cd_3_511"/>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4" name="Google Shape;3594;ge04c6973cd_3_511"/>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5" name="Google Shape;3595;ge04c6973cd_3_511"/>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6" name="Google Shape;3596;ge04c6973cd_3_511"/>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7" name="Google Shape;3597;ge04c6973cd_3_511"/>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8" name="Google Shape;3598;ge04c6973cd_3_511"/>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9" name="Google Shape;3599;ge04c6973cd_3_511"/>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0" name="Google Shape;3600;ge04c6973cd_3_511"/>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1" name="Google Shape;3601;ge04c6973cd_3_511"/>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2" name="Google Shape;3602;ge04c6973cd_3_511"/>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3" name="Google Shape;3603;ge04c6973cd_3_511"/>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4" name="Google Shape;3604;ge04c6973cd_3_511"/>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605" name="Google Shape;3605;ge04c6973cd_3_511"/>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3606" name="Google Shape;3606;ge04c6973cd_3_511"/>
            <p:cNvPicPr preferRelativeResize="0"/>
            <p:nvPr/>
          </p:nvPicPr>
          <p:blipFill rotWithShape="1">
            <a:blip r:embed="rId12">
              <a:alphaModFix/>
            </a:blip>
            <a:srcRect/>
            <a:stretch/>
          </p:blipFill>
          <p:spPr>
            <a:xfrm>
              <a:off x="384645" y="784985"/>
              <a:ext cx="2771396" cy="178051"/>
            </a:xfrm>
            <a:prstGeom prst="rect">
              <a:avLst/>
            </a:prstGeom>
            <a:noFill/>
            <a:ln>
              <a:noFill/>
            </a:ln>
          </p:spPr>
        </p:pic>
      </p:grpSp>
      <p:pic>
        <p:nvPicPr>
          <p:cNvPr id="3607" name="Google Shape;3607;ge04c6973cd_3_511"/>
          <p:cNvPicPr preferRelativeResize="0"/>
          <p:nvPr/>
        </p:nvPicPr>
        <p:blipFill rotWithShape="1">
          <a:blip r:embed="rId13">
            <a:alphaModFix/>
          </a:blip>
          <a:srcRect l="49898" t="29329" r="27005" b="30305"/>
          <a:stretch/>
        </p:blipFill>
        <p:spPr>
          <a:xfrm rot="-5400000">
            <a:off x="11114398" y="5802156"/>
            <a:ext cx="634596" cy="1567031"/>
          </a:xfrm>
          <a:prstGeom prst="rect">
            <a:avLst/>
          </a:prstGeom>
          <a:noFill/>
          <a:ln>
            <a:noFill/>
          </a:ln>
        </p:spPr>
      </p:pic>
      <p:cxnSp>
        <p:nvCxnSpPr>
          <p:cNvPr id="3608" name="Google Shape;3608;ge04c6973cd_3_511"/>
          <p:cNvCxnSpPr/>
          <p:nvPr/>
        </p:nvCxnSpPr>
        <p:spPr>
          <a:xfrm>
            <a:off x="997539" y="6551341"/>
            <a:ext cx="786000" cy="0"/>
          </a:xfrm>
          <a:prstGeom prst="straightConnector1">
            <a:avLst/>
          </a:prstGeom>
          <a:noFill/>
          <a:ln w="127000" cap="flat" cmpd="sng">
            <a:solidFill>
              <a:srgbClr val="A7262A"/>
            </a:solidFill>
            <a:prstDash val="solid"/>
            <a:miter lim="800000"/>
            <a:headEnd type="none" w="sm" len="sm"/>
            <a:tailEnd type="none" w="sm" len="sm"/>
          </a:ln>
        </p:spPr>
      </p:cxnSp>
      <p:sp>
        <p:nvSpPr>
          <p:cNvPr id="4" name="TextBox 3">
            <a:extLst>
              <a:ext uri="{FF2B5EF4-FFF2-40B4-BE49-F238E27FC236}">
                <a16:creationId xmlns:a16="http://schemas.microsoft.com/office/drawing/2014/main" id="{5A51AF94-0BBE-5E44-A74F-10E0B1DCF38F}"/>
              </a:ext>
            </a:extLst>
          </p:cNvPr>
          <p:cNvSpPr txBox="1"/>
          <p:nvPr/>
        </p:nvSpPr>
        <p:spPr>
          <a:xfrm>
            <a:off x="7189696" y="5551457"/>
            <a:ext cx="3852337" cy="646331"/>
          </a:xfrm>
          <a:prstGeom prst="rect">
            <a:avLst/>
          </a:prstGeom>
          <a:solidFill>
            <a:schemeClr val="lt1"/>
          </a:solidFill>
        </p:spPr>
        <p:txBody>
          <a:bodyPr wrap="none" rtlCol="0">
            <a:spAutoFit/>
          </a:bodyPr>
          <a:lstStyle/>
          <a:p>
            <a:r>
              <a:rPr lang="en-US" sz="3600" b="1" i="1" dirty="0">
                <a:latin typeface="Arial" panose="020B0604020202020204" pitchFamily="34" charset="0"/>
                <a:cs typeface="Arial" panose="020B0604020202020204" pitchFamily="34" charset="0"/>
              </a:rPr>
              <a:t>Still not sure….?</a:t>
            </a:r>
          </a:p>
        </p:txBody>
      </p:sp>
      <p:pic>
        <p:nvPicPr>
          <p:cNvPr id="3" name="Picture 2">
            <a:extLst>
              <a:ext uri="{FF2B5EF4-FFF2-40B4-BE49-F238E27FC236}">
                <a16:creationId xmlns:a16="http://schemas.microsoft.com/office/drawing/2014/main" id="{4D9F7D34-6847-A646-A016-379AE81DBC98}"/>
              </a:ext>
            </a:extLst>
          </p:cNvPr>
          <p:cNvPicPr>
            <a:picLocks noChangeAspect="1"/>
          </p:cNvPicPr>
          <p:nvPr/>
        </p:nvPicPr>
        <p:blipFill>
          <a:blip r:embed="rId14"/>
          <a:stretch>
            <a:fillRect/>
          </a:stretch>
        </p:blipFill>
        <p:spPr>
          <a:xfrm>
            <a:off x="1599949" y="1865069"/>
            <a:ext cx="8901861" cy="3654961"/>
          </a:xfrm>
          <a:prstGeom prst="rect">
            <a:avLst/>
          </a:prstGeom>
        </p:spPr>
      </p:pic>
    </p:spTree>
    <p:extLst>
      <p:ext uri="{BB962C8B-B14F-4D97-AF65-F5344CB8AC3E}">
        <p14:creationId xmlns:p14="http://schemas.microsoft.com/office/powerpoint/2010/main" val="2044938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7"/>
        <p:cNvGrpSpPr/>
        <p:nvPr/>
      </p:nvGrpSpPr>
      <p:grpSpPr>
        <a:xfrm>
          <a:off x="0" y="0"/>
          <a:ext cx="0" cy="0"/>
          <a:chOff x="0" y="0"/>
          <a:chExt cx="0" cy="0"/>
        </a:xfrm>
      </p:grpSpPr>
      <p:pic>
        <p:nvPicPr>
          <p:cNvPr id="3708" name="Google Shape;3708;gb84b19cb46_0_0"/>
          <p:cNvPicPr preferRelativeResize="0"/>
          <p:nvPr/>
        </p:nvPicPr>
        <p:blipFill rotWithShape="1">
          <a:blip r:embed="rId3">
            <a:alphaModFix/>
          </a:blip>
          <a:srcRect t="12283" r="33176" b="7270"/>
          <a:stretch/>
        </p:blipFill>
        <p:spPr>
          <a:xfrm>
            <a:off x="3601093" y="956817"/>
            <a:ext cx="8316013" cy="5628854"/>
          </a:xfrm>
          <a:prstGeom prst="rect">
            <a:avLst/>
          </a:prstGeom>
          <a:noFill/>
          <a:ln>
            <a:noFill/>
          </a:ln>
        </p:spPr>
      </p:pic>
      <p:cxnSp>
        <p:nvCxnSpPr>
          <p:cNvPr id="3709" name="Google Shape;3709;gb84b19cb46_0_0"/>
          <p:cNvCxnSpPr/>
          <p:nvPr/>
        </p:nvCxnSpPr>
        <p:spPr>
          <a:xfrm>
            <a:off x="2303667" y="5663326"/>
            <a:ext cx="786000" cy="0"/>
          </a:xfrm>
          <a:prstGeom prst="straightConnector1">
            <a:avLst/>
          </a:prstGeom>
          <a:noFill/>
          <a:ln w="127000" cap="flat" cmpd="sng">
            <a:solidFill>
              <a:srgbClr val="A7262A"/>
            </a:solidFill>
            <a:prstDash val="solid"/>
            <a:miter lim="800000"/>
            <a:headEnd type="none" w="sm" len="sm"/>
            <a:tailEnd type="none" w="sm" len="sm"/>
          </a:ln>
        </p:spPr>
      </p:cxnSp>
      <p:grpSp>
        <p:nvGrpSpPr>
          <p:cNvPr id="3710" name="Google Shape;3710;gb84b19cb46_0_0"/>
          <p:cNvGrpSpPr/>
          <p:nvPr/>
        </p:nvGrpSpPr>
        <p:grpSpPr>
          <a:xfrm>
            <a:off x="374053" y="197901"/>
            <a:ext cx="2781986" cy="765135"/>
            <a:chOff x="374053" y="197901"/>
            <a:chExt cx="2781986" cy="765135"/>
          </a:xfrm>
        </p:grpSpPr>
        <p:grpSp>
          <p:nvGrpSpPr>
            <p:cNvPr id="3711" name="Google Shape;3711;gb84b19cb46_0_0"/>
            <p:cNvGrpSpPr/>
            <p:nvPr/>
          </p:nvGrpSpPr>
          <p:grpSpPr>
            <a:xfrm>
              <a:off x="374053" y="197901"/>
              <a:ext cx="2762714" cy="506223"/>
              <a:chOff x="6676223" y="232242"/>
              <a:chExt cx="5133247" cy="940585"/>
            </a:xfrm>
          </p:grpSpPr>
          <p:grpSp>
            <p:nvGrpSpPr>
              <p:cNvPr id="3712" name="Google Shape;3712;gb84b19cb46_0_0"/>
              <p:cNvGrpSpPr/>
              <p:nvPr/>
            </p:nvGrpSpPr>
            <p:grpSpPr>
              <a:xfrm>
                <a:off x="10456026" y="522866"/>
                <a:ext cx="1353444" cy="504582"/>
                <a:chOff x="10456026" y="522866"/>
                <a:chExt cx="1353444" cy="504582"/>
              </a:xfrm>
            </p:grpSpPr>
            <p:grpSp>
              <p:nvGrpSpPr>
                <p:cNvPr id="3713" name="Google Shape;3713;gb84b19cb46_0_0"/>
                <p:cNvGrpSpPr/>
                <p:nvPr/>
              </p:nvGrpSpPr>
              <p:grpSpPr>
                <a:xfrm>
                  <a:off x="11314887" y="522866"/>
                  <a:ext cx="494509" cy="320473"/>
                  <a:chOff x="9108110" y="975804"/>
                  <a:chExt cx="894715" cy="579831"/>
                </a:xfrm>
              </p:grpSpPr>
              <p:sp>
                <p:nvSpPr>
                  <p:cNvPr id="3714" name="Google Shape;3714;gb84b19cb46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5" name="Google Shape;3715;gb84b19cb46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6" name="Google Shape;3716;gb84b19cb46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7" name="Google Shape;3717;gb84b19cb46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8" name="Google Shape;3718;gb84b19cb46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9" name="Google Shape;3719;gb84b19cb46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0" name="Google Shape;3720;gb84b19cb46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1" name="Google Shape;3721;gb84b19cb46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2" name="Google Shape;3722;gb84b19cb46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723" name="Google Shape;3723;gb84b19cb46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4" name="Google Shape;3724;gb84b19cb46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725" name="Google Shape;3725;gb84b19cb46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6" name="Google Shape;3726;gb84b19cb46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727" name="Google Shape;3727;gb84b19cb46_0_0"/>
              <p:cNvGrpSpPr/>
              <p:nvPr/>
            </p:nvGrpSpPr>
            <p:grpSpPr>
              <a:xfrm>
                <a:off x="6676223" y="232242"/>
                <a:ext cx="959888" cy="940585"/>
                <a:chOff x="715379" y="449977"/>
                <a:chExt cx="1736725" cy="1701800"/>
              </a:xfrm>
            </p:grpSpPr>
            <p:sp>
              <p:nvSpPr>
                <p:cNvPr id="3728" name="Google Shape;3728;gb84b19cb46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9" name="Google Shape;3729;gb84b19cb46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0" name="Google Shape;3730;gb84b19cb46_0_0"/>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1" name="Google Shape;3731;gb84b19cb46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2" name="Google Shape;3732;gb84b19cb46_0_0"/>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3" name="Google Shape;3733;gb84b19cb46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4" name="Google Shape;3734;gb84b19cb46_0_0"/>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5" name="Google Shape;3735;gb84b19cb46_0_0"/>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6" name="Google Shape;3736;gb84b19cb46_0_0"/>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7" name="Google Shape;3737;gb84b19cb46_0_0"/>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8" name="Google Shape;3738;gb84b19cb46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9" name="Google Shape;3739;gb84b19cb46_0_0"/>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0" name="Google Shape;3740;gb84b19cb46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1" name="Google Shape;3741;gb84b19cb46_0_0"/>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2" name="Google Shape;3742;gb84b19cb46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3" name="Google Shape;3743;gb84b19cb46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744" name="Google Shape;3744;gb84b19cb46_0_0"/>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3745" name="Google Shape;3745;gb84b19cb46_0_0"/>
            <p:cNvPicPr preferRelativeResize="0"/>
            <p:nvPr/>
          </p:nvPicPr>
          <p:blipFill rotWithShape="1">
            <a:blip r:embed="rId13">
              <a:alphaModFix/>
            </a:blip>
            <a:srcRect/>
            <a:stretch/>
          </p:blipFill>
          <p:spPr>
            <a:xfrm>
              <a:off x="384645" y="784985"/>
              <a:ext cx="2771394" cy="178051"/>
            </a:xfrm>
            <a:prstGeom prst="rect">
              <a:avLst/>
            </a:prstGeom>
            <a:noFill/>
            <a:ln>
              <a:noFill/>
            </a:ln>
          </p:spPr>
        </p:pic>
      </p:grpSp>
      <p:pic>
        <p:nvPicPr>
          <p:cNvPr id="3746" name="Google Shape;3746;gb84b19cb46_0_0"/>
          <p:cNvPicPr preferRelativeResize="0"/>
          <p:nvPr/>
        </p:nvPicPr>
        <p:blipFill rotWithShape="1">
          <a:blip r:embed="rId14">
            <a:alphaModFix/>
          </a:blip>
          <a:srcRect l="49898" t="29329" r="27004" b="30302"/>
          <a:stretch/>
        </p:blipFill>
        <p:spPr>
          <a:xfrm rot="-5400000">
            <a:off x="11114399" y="5802155"/>
            <a:ext cx="634596" cy="1567032"/>
          </a:xfrm>
          <a:prstGeom prst="rect">
            <a:avLst/>
          </a:prstGeom>
          <a:noFill/>
          <a:ln>
            <a:noFill/>
          </a:ln>
        </p:spPr>
      </p:pic>
      <p:sp>
        <p:nvSpPr>
          <p:cNvPr id="3747" name="Google Shape;3747;gb84b19cb46_0_0"/>
          <p:cNvSpPr txBox="1">
            <a:spLocks noGrp="1"/>
          </p:cNvSpPr>
          <p:nvPr>
            <p:ph type="title"/>
          </p:nvPr>
        </p:nvSpPr>
        <p:spPr>
          <a:xfrm>
            <a:off x="872852" y="1920835"/>
            <a:ext cx="3980502" cy="3165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SzPts val="4800"/>
              <a:buNone/>
            </a:pPr>
            <a:r>
              <a:rPr lang="en-GB" sz="3600" dirty="0">
                <a:latin typeface="Arial"/>
                <a:ea typeface="Arial"/>
                <a:cs typeface="Arial"/>
                <a:sym typeface="Arial"/>
              </a:rPr>
              <a:t>To reverse search a video begin with downloading</a:t>
            </a:r>
            <a:br>
              <a:rPr lang="en-GB" sz="3600" dirty="0">
                <a:latin typeface="Arial"/>
                <a:ea typeface="Arial"/>
                <a:cs typeface="Arial"/>
                <a:sym typeface="Arial"/>
              </a:rPr>
            </a:br>
            <a:r>
              <a:rPr lang="en-GB" sz="3600" dirty="0">
                <a:latin typeface="Arial"/>
                <a:ea typeface="Arial"/>
                <a:cs typeface="Arial"/>
                <a:sym typeface="Arial"/>
              </a:rPr>
              <a:t>the </a:t>
            </a:r>
            <a:r>
              <a:rPr lang="en-GB" sz="3600" dirty="0" err="1">
                <a:latin typeface="Arial"/>
                <a:ea typeface="Arial"/>
                <a:cs typeface="Arial"/>
                <a:sym typeface="Arial"/>
              </a:rPr>
              <a:t>InVID</a:t>
            </a:r>
            <a:r>
              <a:rPr lang="en-GB" sz="3600" dirty="0">
                <a:latin typeface="Arial"/>
                <a:ea typeface="Arial"/>
                <a:cs typeface="Arial"/>
                <a:sym typeface="Arial"/>
              </a:rPr>
              <a:t> Chrome Extension</a:t>
            </a:r>
            <a:endParaRPr sz="3600"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51"/>
        <p:cNvGrpSpPr/>
        <p:nvPr/>
      </p:nvGrpSpPr>
      <p:grpSpPr>
        <a:xfrm>
          <a:off x="0" y="0"/>
          <a:ext cx="0" cy="0"/>
          <a:chOff x="0" y="0"/>
          <a:chExt cx="0" cy="0"/>
        </a:xfrm>
      </p:grpSpPr>
      <p:sp>
        <p:nvSpPr>
          <p:cNvPr id="3752" name="Google Shape;3752;p76"/>
          <p:cNvSpPr txBox="1">
            <a:spLocks noGrp="1"/>
          </p:cNvSpPr>
          <p:nvPr>
            <p:ph type="body" idx="1"/>
          </p:nvPr>
        </p:nvSpPr>
        <p:spPr>
          <a:xfrm>
            <a:off x="980994" y="1722370"/>
            <a:ext cx="4294392" cy="4164080"/>
          </a:xfrm>
          <a:prstGeom prst="rect">
            <a:avLst/>
          </a:prstGeom>
          <a:noFill/>
          <a:ln>
            <a:noFill/>
          </a:ln>
        </p:spPr>
        <p:txBody>
          <a:bodyPr spcFirstLastPara="1" wrap="square" lIns="121900" tIns="121900" rIns="121900" bIns="121900" anchor="t" anchorCtr="0">
            <a:noAutofit/>
          </a:bodyPr>
          <a:lstStyle/>
          <a:p>
            <a:pPr marL="76200" lvl="0" indent="0" algn="l" rtl="0">
              <a:lnSpc>
                <a:spcPct val="100000"/>
              </a:lnSpc>
              <a:spcBef>
                <a:spcPts val="0"/>
              </a:spcBef>
              <a:spcAft>
                <a:spcPts val="0"/>
              </a:spcAft>
              <a:buSzPts val="2400"/>
              <a:buNone/>
            </a:pPr>
            <a:r>
              <a:rPr lang="en-GB" sz="3600" dirty="0">
                <a:latin typeface="Arial"/>
                <a:ea typeface="Arial"/>
                <a:cs typeface="Arial"/>
                <a:sym typeface="Arial"/>
              </a:rPr>
              <a:t>This image comes from a video shared as vaccine fraud in India</a:t>
            </a:r>
            <a:r>
              <a:rPr lang="en-GB" sz="36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a:t>
            </a:r>
            <a:endParaRPr sz="3600" dirty="0">
              <a:latin typeface="Arial"/>
              <a:ea typeface="Arial"/>
              <a:cs typeface="Arial"/>
              <a:sym typeface="Arial"/>
            </a:endParaRPr>
          </a:p>
        </p:txBody>
      </p:sp>
      <p:pic>
        <p:nvPicPr>
          <p:cNvPr id="3753" name="Google Shape;3753;p76"/>
          <p:cNvPicPr preferRelativeResize="0"/>
          <p:nvPr/>
        </p:nvPicPr>
        <p:blipFill rotWithShape="1">
          <a:blip r:embed="rId3">
            <a:alphaModFix/>
          </a:blip>
          <a:srcRect l="30634" t="17385" r="32245" b="5062"/>
          <a:stretch/>
        </p:blipFill>
        <p:spPr>
          <a:xfrm>
            <a:off x="5772150" y="928202"/>
            <a:ext cx="4525505" cy="5315919"/>
          </a:xfrm>
          <a:prstGeom prst="rect">
            <a:avLst/>
          </a:prstGeom>
          <a:noFill/>
          <a:ln>
            <a:noFill/>
          </a:ln>
        </p:spPr>
      </p:pic>
      <p:pic>
        <p:nvPicPr>
          <p:cNvPr id="3754" name="Google Shape;3754;p76"/>
          <p:cNvPicPr preferRelativeResize="0"/>
          <p:nvPr/>
        </p:nvPicPr>
        <p:blipFill rotWithShape="1">
          <a:blip r:embed="rId4">
            <a:alphaModFix/>
          </a:blip>
          <a:srcRect/>
          <a:stretch/>
        </p:blipFill>
        <p:spPr>
          <a:xfrm>
            <a:off x="6797892" y="2186471"/>
            <a:ext cx="2479729" cy="4057650"/>
          </a:xfrm>
          <a:prstGeom prst="rect">
            <a:avLst/>
          </a:prstGeom>
          <a:noFill/>
          <a:ln>
            <a:noFill/>
          </a:ln>
        </p:spPr>
      </p:pic>
      <p:pic>
        <p:nvPicPr>
          <p:cNvPr id="3755" name="Google Shape;3755;p76" title="Mexico Vaccine.mp4">
            <a:hlinkClick r:id="rId5"/>
          </p:cNvPr>
          <p:cNvPicPr preferRelativeResize="0"/>
          <p:nvPr/>
        </p:nvPicPr>
        <p:blipFill rotWithShape="1">
          <a:blip r:embed="rId6">
            <a:alphaModFix/>
          </a:blip>
          <a:srcRect/>
          <a:stretch/>
        </p:blipFill>
        <p:spPr>
          <a:xfrm>
            <a:off x="6797900" y="2186460"/>
            <a:ext cx="2479724" cy="4057650"/>
          </a:xfrm>
          <a:prstGeom prst="rect">
            <a:avLst/>
          </a:prstGeom>
          <a:noFill/>
          <a:ln>
            <a:noFill/>
          </a:ln>
        </p:spPr>
      </p:pic>
      <p:cxnSp>
        <p:nvCxnSpPr>
          <p:cNvPr id="3756" name="Google Shape;3756;p76"/>
          <p:cNvCxnSpPr/>
          <p:nvPr/>
        </p:nvCxnSpPr>
        <p:spPr>
          <a:xfrm>
            <a:off x="1218722" y="5362610"/>
            <a:ext cx="786000" cy="0"/>
          </a:xfrm>
          <a:prstGeom prst="straightConnector1">
            <a:avLst/>
          </a:prstGeom>
          <a:noFill/>
          <a:ln w="127000" cap="flat" cmpd="sng">
            <a:solidFill>
              <a:srgbClr val="B81E24"/>
            </a:solidFill>
            <a:prstDash val="solid"/>
            <a:miter lim="800000"/>
            <a:headEnd type="none" w="sm" len="sm"/>
            <a:tailEnd type="none" w="sm" len="sm"/>
          </a:ln>
        </p:spPr>
      </p:cxnSp>
      <p:grpSp>
        <p:nvGrpSpPr>
          <p:cNvPr id="3757" name="Google Shape;3757;p76"/>
          <p:cNvGrpSpPr/>
          <p:nvPr/>
        </p:nvGrpSpPr>
        <p:grpSpPr>
          <a:xfrm>
            <a:off x="374151" y="197905"/>
            <a:ext cx="2781890" cy="765131"/>
            <a:chOff x="374151" y="197905"/>
            <a:chExt cx="2781890" cy="765131"/>
          </a:xfrm>
        </p:grpSpPr>
        <p:grpSp>
          <p:nvGrpSpPr>
            <p:cNvPr id="3758" name="Google Shape;3758;p76"/>
            <p:cNvGrpSpPr/>
            <p:nvPr/>
          </p:nvGrpSpPr>
          <p:grpSpPr>
            <a:xfrm>
              <a:off x="374151" y="197905"/>
              <a:ext cx="2762789" cy="506237"/>
              <a:chOff x="6676223" y="232242"/>
              <a:chExt cx="5133247" cy="940585"/>
            </a:xfrm>
          </p:grpSpPr>
          <p:grpSp>
            <p:nvGrpSpPr>
              <p:cNvPr id="3759" name="Google Shape;3759;p76"/>
              <p:cNvGrpSpPr/>
              <p:nvPr/>
            </p:nvGrpSpPr>
            <p:grpSpPr>
              <a:xfrm>
                <a:off x="10456026" y="522867"/>
                <a:ext cx="1353444" cy="504581"/>
                <a:chOff x="10456026" y="522867"/>
                <a:chExt cx="1353444" cy="504581"/>
              </a:xfrm>
            </p:grpSpPr>
            <p:grpSp>
              <p:nvGrpSpPr>
                <p:cNvPr id="3760" name="Google Shape;3760;p76"/>
                <p:cNvGrpSpPr/>
                <p:nvPr/>
              </p:nvGrpSpPr>
              <p:grpSpPr>
                <a:xfrm>
                  <a:off x="11314887" y="522867"/>
                  <a:ext cx="494509" cy="320473"/>
                  <a:chOff x="9108110" y="975804"/>
                  <a:chExt cx="894715" cy="579831"/>
                </a:xfrm>
              </p:grpSpPr>
              <p:sp>
                <p:nvSpPr>
                  <p:cNvPr id="3761" name="Google Shape;3761;p76"/>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2" name="Google Shape;3762;p76"/>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3" name="Google Shape;3763;p76"/>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4" name="Google Shape;3764;p76"/>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5" name="Google Shape;3765;p76"/>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6" name="Google Shape;3766;p76"/>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7" name="Google Shape;3767;p76"/>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8" name="Google Shape;3768;p76"/>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9" name="Google Shape;3769;p76"/>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770" name="Google Shape;3770;p76"/>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1" name="Google Shape;3771;p76"/>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772" name="Google Shape;3772;p76"/>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3" name="Google Shape;3773;p76"/>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774" name="Google Shape;3774;p76"/>
              <p:cNvGrpSpPr/>
              <p:nvPr/>
            </p:nvGrpSpPr>
            <p:grpSpPr>
              <a:xfrm>
                <a:off x="6676223" y="232242"/>
                <a:ext cx="959888" cy="940585"/>
                <a:chOff x="715379" y="449977"/>
                <a:chExt cx="1736725" cy="1701800"/>
              </a:xfrm>
            </p:grpSpPr>
            <p:sp>
              <p:nvSpPr>
                <p:cNvPr id="3775" name="Google Shape;3775;p76"/>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6" name="Google Shape;3776;p76"/>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7" name="Google Shape;3777;p76"/>
                <p:cNvSpPr/>
                <p:nvPr/>
              </p:nvSpPr>
              <p:spPr>
                <a:xfrm>
                  <a:off x="1140755" y="943620"/>
                  <a:ext cx="186300" cy="2211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8" name="Google Shape;3778;p76"/>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9" name="Google Shape;3779;p76"/>
                <p:cNvSpPr/>
                <p:nvPr/>
              </p:nvSpPr>
              <p:spPr>
                <a:xfrm>
                  <a:off x="1868016" y="938963"/>
                  <a:ext cx="158400" cy="2304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0" name="Google Shape;3780;p76"/>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1" name="Google Shape;3781;p76"/>
                <p:cNvSpPr/>
                <p:nvPr/>
              </p:nvSpPr>
              <p:spPr>
                <a:xfrm>
                  <a:off x="1391221" y="1546008"/>
                  <a:ext cx="1845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2" name="Google Shape;3782;p76"/>
                <p:cNvSpPr/>
                <p:nvPr/>
              </p:nvSpPr>
              <p:spPr>
                <a:xfrm>
                  <a:off x="1606425" y="1547918"/>
                  <a:ext cx="253500" cy="1719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3" name="Google Shape;3783;p76"/>
                <p:cNvSpPr/>
                <p:nvPr/>
              </p:nvSpPr>
              <p:spPr>
                <a:xfrm>
                  <a:off x="1881483" y="1548260"/>
                  <a:ext cx="158100" cy="1716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4" name="Google Shape;3784;p76"/>
                <p:cNvSpPr/>
                <p:nvPr/>
              </p:nvSpPr>
              <p:spPr>
                <a:xfrm>
                  <a:off x="1150931" y="1763974"/>
                  <a:ext cx="97200" cy="176100"/>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5" name="Google Shape;3785;p76"/>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6" name="Google Shape;3786;p76"/>
                <p:cNvSpPr/>
                <p:nvPr/>
              </p:nvSpPr>
              <p:spPr>
                <a:xfrm>
                  <a:off x="1401364" y="1766237"/>
                  <a:ext cx="264600" cy="173100"/>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7" name="Google Shape;3787;p76"/>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8" name="Google Shape;3788;p76"/>
                <p:cNvSpPr/>
                <p:nvPr/>
              </p:nvSpPr>
              <p:spPr>
                <a:xfrm>
                  <a:off x="1740921" y="1763977"/>
                  <a:ext cx="154800" cy="176100"/>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9" name="Google Shape;3789;p76"/>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0" name="Google Shape;3790;p76"/>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791" name="Google Shape;3791;p76"/>
              <p:cNvPicPr preferRelativeResize="0"/>
              <p:nvPr/>
            </p:nvPicPr>
            <p:blipFill rotWithShape="1">
              <a:blip r:embed="rId15">
                <a:alphaModFix/>
              </a:blip>
              <a:srcRect/>
              <a:stretch/>
            </p:blipFill>
            <p:spPr>
              <a:xfrm>
                <a:off x="8100690" y="439353"/>
                <a:ext cx="2024416" cy="613380"/>
              </a:xfrm>
              <a:prstGeom prst="rect">
                <a:avLst/>
              </a:prstGeom>
              <a:noFill/>
              <a:ln>
                <a:noFill/>
              </a:ln>
            </p:spPr>
          </p:pic>
        </p:grpSp>
        <p:pic>
          <p:nvPicPr>
            <p:cNvPr id="3792" name="Google Shape;3792;p76"/>
            <p:cNvPicPr preferRelativeResize="0"/>
            <p:nvPr/>
          </p:nvPicPr>
          <p:blipFill rotWithShape="1">
            <a:blip r:embed="rId16">
              <a:alphaModFix/>
            </a:blip>
            <a:srcRect/>
            <a:stretch/>
          </p:blipFill>
          <p:spPr>
            <a:xfrm>
              <a:off x="384645" y="784985"/>
              <a:ext cx="2771396" cy="178051"/>
            </a:xfrm>
            <a:prstGeom prst="rect">
              <a:avLst/>
            </a:prstGeom>
            <a:noFill/>
            <a:ln>
              <a:noFill/>
            </a:ln>
          </p:spPr>
        </p:pic>
      </p:grpSp>
      <p:pic>
        <p:nvPicPr>
          <p:cNvPr id="3793" name="Google Shape;3793;p76"/>
          <p:cNvPicPr preferRelativeResize="0"/>
          <p:nvPr/>
        </p:nvPicPr>
        <p:blipFill rotWithShape="1">
          <a:blip r:embed="rId17">
            <a:alphaModFix/>
          </a:blip>
          <a:srcRect l="49898" t="29329" r="27005" b="30305"/>
          <a:stretch/>
        </p:blipFill>
        <p:spPr>
          <a:xfrm rot="-5400000">
            <a:off x="11114398" y="5802156"/>
            <a:ext cx="634596" cy="15670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4"/>
                                        </p:tgtEl>
                                        <p:attrNameLst>
                                          <p:attrName>style.visibility</p:attrName>
                                        </p:attrNameLst>
                                      </p:cBhvr>
                                      <p:to>
                                        <p:strVal val="visible"/>
                                      </p:to>
                                    </p:set>
                                    <p:animEffect transition="in" filter="fade">
                                      <p:cBhvr>
                                        <p:cTn id="7" dur="5000"/>
                                        <p:tgtEl>
                                          <p:spTgt spid="37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55"/>
                                        </p:tgtEl>
                                        <p:attrNameLst>
                                          <p:attrName>style.visibility</p:attrName>
                                        </p:attrNameLst>
                                      </p:cBhvr>
                                      <p:to>
                                        <p:strVal val="visible"/>
                                      </p:to>
                                    </p:set>
                                    <p:animEffect transition="in" filter="fade">
                                      <p:cBhvr>
                                        <p:cTn id="12" dur="1000"/>
                                        <p:tgtEl>
                                          <p:spTgt spid="3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pic>
        <p:nvPicPr>
          <p:cNvPr id="871" name="Google Shape;871;ge68d92fb21_0_222"/>
          <p:cNvPicPr preferRelativeResize="0"/>
          <p:nvPr/>
        </p:nvPicPr>
        <p:blipFill rotWithShape="1">
          <a:blip r:embed="rId3">
            <a:alphaModFix/>
          </a:blip>
          <a:srcRect l="49898" t="29329" r="27005" b="30305"/>
          <a:stretch/>
        </p:blipFill>
        <p:spPr>
          <a:xfrm rot="5400000">
            <a:off x="10475446" y="-726995"/>
            <a:ext cx="989557" cy="2443548"/>
          </a:xfrm>
          <a:prstGeom prst="rect">
            <a:avLst/>
          </a:prstGeom>
          <a:noFill/>
          <a:ln>
            <a:noFill/>
          </a:ln>
        </p:spPr>
      </p:pic>
      <p:pic>
        <p:nvPicPr>
          <p:cNvPr id="872" name="Google Shape;872;ge68d92fb21_0_222"/>
          <p:cNvPicPr preferRelativeResize="0"/>
          <p:nvPr/>
        </p:nvPicPr>
        <p:blipFill rotWithShape="1">
          <a:blip r:embed="rId3">
            <a:alphaModFix/>
          </a:blip>
          <a:srcRect l="49898" t="29329" r="27005" b="30305"/>
          <a:stretch/>
        </p:blipFill>
        <p:spPr>
          <a:xfrm rot="-5400000">
            <a:off x="10475447" y="5141449"/>
            <a:ext cx="989554" cy="2443548"/>
          </a:xfrm>
          <a:prstGeom prst="rect">
            <a:avLst/>
          </a:prstGeom>
          <a:noFill/>
          <a:ln>
            <a:noFill/>
          </a:ln>
        </p:spPr>
      </p:pic>
      <p:sp>
        <p:nvSpPr>
          <p:cNvPr id="873" name="Google Shape;873;ge68d92fb21_0_222"/>
          <p:cNvSpPr/>
          <p:nvPr/>
        </p:nvSpPr>
        <p:spPr>
          <a:xfrm>
            <a:off x="649147" y="1340407"/>
            <a:ext cx="11108920" cy="425117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100"/>
              <a:buFont typeface="Arial"/>
              <a:buNone/>
            </a:pPr>
            <a:r>
              <a:rPr lang="en-GB" sz="4100" b="1" i="0" u="sng" strike="noStrike" cap="none" dirty="0">
                <a:solidFill>
                  <a:schemeClr val="dk1"/>
                </a:solidFill>
                <a:latin typeface="Arial"/>
                <a:ea typeface="Arial"/>
                <a:cs typeface="Arial"/>
                <a:sym typeface="Arial"/>
              </a:rPr>
              <a:t>Objectives</a:t>
            </a:r>
            <a:endParaRPr sz="4100" b="1" i="0" u="sng" strike="noStrike" cap="none" dirty="0">
              <a:solidFill>
                <a:schemeClr val="dk1"/>
              </a:solidFill>
              <a:latin typeface="Arial"/>
              <a:ea typeface="Arial"/>
              <a:cs typeface="Arial"/>
              <a:sym typeface="Arial"/>
            </a:endParaRPr>
          </a:p>
          <a:p>
            <a:pPr marR="0" lvl="0" rtl="0">
              <a:lnSpc>
                <a:spcPct val="100000"/>
              </a:lnSpc>
              <a:spcBef>
                <a:spcPts val="0"/>
              </a:spcBef>
              <a:spcAft>
                <a:spcPts val="0"/>
              </a:spcAft>
              <a:buClr>
                <a:srgbClr val="000000"/>
              </a:buClr>
              <a:buSzPts val="4100"/>
            </a:pPr>
            <a:endParaRPr lang="en-GB" sz="3200" dirty="0">
              <a:solidFill>
                <a:schemeClr val="dk1"/>
              </a:solidFill>
            </a:endParaRPr>
          </a:p>
          <a:p>
            <a:pPr marR="0" lvl="0" rtl="0">
              <a:lnSpc>
                <a:spcPct val="100000"/>
              </a:lnSpc>
              <a:spcBef>
                <a:spcPts val="0"/>
              </a:spcBef>
              <a:spcAft>
                <a:spcPts val="0"/>
              </a:spcAft>
              <a:buClr>
                <a:srgbClr val="000000"/>
              </a:buClr>
              <a:buSzPts val="4100"/>
            </a:pPr>
            <a:r>
              <a:rPr lang="en-GB" sz="3200" b="1" dirty="0">
                <a:solidFill>
                  <a:schemeClr val="dk1"/>
                </a:solidFill>
              </a:rPr>
              <a:t>For this lesson:</a:t>
            </a:r>
          </a:p>
          <a:p>
            <a:pPr marL="571500" marR="0" lvl="0" indent="-571500" rtl="0">
              <a:lnSpc>
                <a:spcPct val="100000"/>
              </a:lnSpc>
              <a:spcBef>
                <a:spcPts val="0"/>
              </a:spcBef>
              <a:spcAft>
                <a:spcPts val="0"/>
              </a:spcAft>
              <a:buClr>
                <a:srgbClr val="000000"/>
              </a:buClr>
              <a:buSzPts val="4100"/>
              <a:buFontTx/>
              <a:buChar char="-"/>
            </a:pPr>
            <a:r>
              <a:rPr lang="en-GB" sz="3200" b="0" i="0" u="none" strike="noStrike" cap="none" dirty="0">
                <a:solidFill>
                  <a:schemeClr val="dk1"/>
                </a:solidFill>
                <a:latin typeface="Arial"/>
                <a:ea typeface="Arial"/>
                <a:cs typeface="Arial"/>
                <a:sym typeface="Arial"/>
              </a:rPr>
              <a:t>To learn </a:t>
            </a:r>
            <a:r>
              <a:rPr lang="en-GB" sz="3200" dirty="0">
                <a:solidFill>
                  <a:schemeClr val="dk1"/>
                </a:solidFill>
                <a:latin typeface="Arial"/>
                <a:ea typeface="Arial"/>
                <a:cs typeface="Arial"/>
                <a:sym typeface="Arial"/>
              </a:rPr>
              <a:t>skills that the tech savvy </a:t>
            </a:r>
            <a:r>
              <a:rPr lang="en-GB" sz="3200" b="0" i="0" u="none" strike="noStrike" cap="none" dirty="0">
                <a:solidFill>
                  <a:schemeClr val="dk1"/>
                </a:solidFill>
                <a:latin typeface="Arial"/>
                <a:ea typeface="Arial"/>
                <a:cs typeface="Arial"/>
                <a:sym typeface="Arial"/>
              </a:rPr>
              <a:t>use to help them spot ‘fake news’</a:t>
            </a:r>
          </a:p>
          <a:p>
            <a:pPr marL="571500" marR="0" lvl="0" indent="-571500" rtl="0">
              <a:lnSpc>
                <a:spcPct val="100000"/>
              </a:lnSpc>
              <a:spcBef>
                <a:spcPts val="0"/>
              </a:spcBef>
              <a:spcAft>
                <a:spcPts val="0"/>
              </a:spcAft>
              <a:buClr>
                <a:srgbClr val="000000"/>
              </a:buClr>
              <a:buSzPts val="4100"/>
              <a:buFontTx/>
              <a:buChar char="-"/>
            </a:pPr>
            <a:r>
              <a:rPr lang="en-GB" sz="3200" dirty="0">
                <a:solidFill>
                  <a:schemeClr val="dk1"/>
                </a:solidFill>
                <a:latin typeface="Arial"/>
                <a:ea typeface="Arial"/>
                <a:cs typeface="Arial"/>
                <a:sym typeface="Arial"/>
              </a:rPr>
              <a:t>To apply these skills to real life examples</a:t>
            </a:r>
            <a:endParaRPr sz="3200" b="0" i="0" u="none" strike="noStrike" cap="none" dirty="0">
              <a:solidFill>
                <a:srgbClr val="000000"/>
              </a:solidFill>
              <a:latin typeface="Arial"/>
              <a:ea typeface="Arial"/>
              <a:cs typeface="Arial"/>
              <a:sym typeface="Arial"/>
            </a:endParaRPr>
          </a:p>
        </p:txBody>
      </p:sp>
      <p:grpSp>
        <p:nvGrpSpPr>
          <p:cNvPr id="40" name="Google Shape;976;ge2286a765b_0_1276">
            <a:extLst>
              <a:ext uri="{FF2B5EF4-FFF2-40B4-BE49-F238E27FC236}">
                <a16:creationId xmlns:a16="http://schemas.microsoft.com/office/drawing/2014/main" id="{25A22451-21D5-C746-86BC-F7EA22A44281}"/>
              </a:ext>
            </a:extLst>
          </p:cNvPr>
          <p:cNvGrpSpPr/>
          <p:nvPr/>
        </p:nvGrpSpPr>
        <p:grpSpPr>
          <a:xfrm>
            <a:off x="374151" y="197905"/>
            <a:ext cx="2762789" cy="506237"/>
            <a:chOff x="6676223" y="232242"/>
            <a:chExt cx="5133247" cy="940585"/>
          </a:xfrm>
        </p:grpSpPr>
        <p:grpSp>
          <p:nvGrpSpPr>
            <p:cNvPr id="41" name="Google Shape;977;ge2286a765b_0_1276">
              <a:extLst>
                <a:ext uri="{FF2B5EF4-FFF2-40B4-BE49-F238E27FC236}">
                  <a16:creationId xmlns:a16="http://schemas.microsoft.com/office/drawing/2014/main" id="{6E8CFDC7-C076-F44D-BA04-65E437EAD58E}"/>
                </a:ext>
              </a:extLst>
            </p:cNvPr>
            <p:cNvGrpSpPr/>
            <p:nvPr/>
          </p:nvGrpSpPr>
          <p:grpSpPr>
            <a:xfrm>
              <a:off x="10456026" y="522867"/>
              <a:ext cx="1353444" cy="504581"/>
              <a:chOff x="10456026" y="522867"/>
              <a:chExt cx="1353444" cy="504581"/>
            </a:xfrm>
          </p:grpSpPr>
          <p:grpSp>
            <p:nvGrpSpPr>
              <p:cNvPr id="62" name="Google Shape;978;ge2286a765b_0_1276">
                <a:extLst>
                  <a:ext uri="{FF2B5EF4-FFF2-40B4-BE49-F238E27FC236}">
                    <a16:creationId xmlns:a16="http://schemas.microsoft.com/office/drawing/2014/main" id="{22DBDDDC-4DEE-954B-A8FD-A56BC5731C7A}"/>
                  </a:ext>
                </a:extLst>
              </p:cNvPr>
              <p:cNvGrpSpPr/>
              <p:nvPr/>
            </p:nvGrpSpPr>
            <p:grpSpPr>
              <a:xfrm>
                <a:off x="11314887" y="522867"/>
                <a:ext cx="494509" cy="320473"/>
                <a:chOff x="9108110" y="975804"/>
                <a:chExt cx="894715" cy="579831"/>
              </a:xfrm>
            </p:grpSpPr>
            <p:sp>
              <p:nvSpPr>
                <p:cNvPr id="65" name="Google Shape;979;ge2286a765b_0_1276">
                  <a:extLst>
                    <a:ext uri="{FF2B5EF4-FFF2-40B4-BE49-F238E27FC236}">
                      <a16:creationId xmlns:a16="http://schemas.microsoft.com/office/drawing/2014/main" id="{B8C5FC04-E803-B84A-9C38-764E9A96075D}"/>
                    </a:ext>
                  </a:extLst>
                </p:cNvPr>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980;ge2286a765b_0_1276">
                  <a:extLst>
                    <a:ext uri="{FF2B5EF4-FFF2-40B4-BE49-F238E27FC236}">
                      <a16:creationId xmlns:a16="http://schemas.microsoft.com/office/drawing/2014/main" id="{84FE91E1-D50A-964A-ADA0-EBF7FD9C4762}"/>
                    </a:ext>
                  </a:extLst>
                </p:cNvPr>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981;ge2286a765b_0_1276">
                  <a:extLst>
                    <a:ext uri="{FF2B5EF4-FFF2-40B4-BE49-F238E27FC236}">
                      <a16:creationId xmlns:a16="http://schemas.microsoft.com/office/drawing/2014/main" id="{0E6C2A37-9F8B-604A-908B-4B1D912C6C05}"/>
                    </a:ext>
                  </a:extLst>
                </p:cNvPr>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982;ge2286a765b_0_1276">
                  <a:extLst>
                    <a:ext uri="{FF2B5EF4-FFF2-40B4-BE49-F238E27FC236}">
                      <a16:creationId xmlns:a16="http://schemas.microsoft.com/office/drawing/2014/main" id="{4DA95BAA-C2FF-8246-A92D-860351E545C3}"/>
                    </a:ext>
                  </a:extLst>
                </p:cNvPr>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983;ge2286a765b_0_1276">
                  <a:extLst>
                    <a:ext uri="{FF2B5EF4-FFF2-40B4-BE49-F238E27FC236}">
                      <a16:creationId xmlns:a16="http://schemas.microsoft.com/office/drawing/2014/main" id="{28BD7C64-01AD-6D4A-9142-49735C703228}"/>
                    </a:ext>
                  </a:extLst>
                </p:cNvPr>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984;ge2286a765b_0_1276">
                  <a:extLst>
                    <a:ext uri="{FF2B5EF4-FFF2-40B4-BE49-F238E27FC236}">
                      <a16:creationId xmlns:a16="http://schemas.microsoft.com/office/drawing/2014/main" id="{856411AD-E4E0-9A41-920B-6876A249284C}"/>
                    </a:ext>
                  </a:extLst>
                </p:cNvPr>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985;ge2286a765b_0_1276">
                  <a:extLst>
                    <a:ext uri="{FF2B5EF4-FFF2-40B4-BE49-F238E27FC236}">
                      <a16:creationId xmlns:a16="http://schemas.microsoft.com/office/drawing/2014/main" id="{CEAE5F7D-407C-B24B-8C47-F8F9540D6E05}"/>
                    </a:ext>
                  </a:extLst>
                </p:cNvPr>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986;ge2286a765b_0_1276">
                  <a:extLst>
                    <a:ext uri="{FF2B5EF4-FFF2-40B4-BE49-F238E27FC236}">
                      <a16:creationId xmlns:a16="http://schemas.microsoft.com/office/drawing/2014/main" id="{FBBB42DA-C56C-984F-A808-9E095E4FB9DB}"/>
                    </a:ext>
                  </a:extLst>
                </p:cNvPr>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987;ge2286a765b_0_1276">
                  <a:extLst>
                    <a:ext uri="{FF2B5EF4-FFF2-40B4-BE49-F238E27FC236}">
                      <a16:creationId xmlns:a16="http://schemas.microsoft.com/office/drawing/2014/main" id="{4148424E-D13E-BC4B-BEFD-AF130028B40B}"/>
                    </a:ext>
                  </a:extLst>
                </p:cNvPr>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3" name="Google Shape;988;ge2286a765b_0_1276">
                <a:extLst>
                  <a:ext uri="{FF2B5EF4-FFF2-40B4-BE49-F238E27FC236}">
                    <a16:creationId xmlns:a16="http://schemas.microsoft.com/office/drawing/2014/main" id="{0D302F58-5A23-4746-AB25-3537465B1FB9}"/>
                  </a:ext>
                </a:extLst>
              </p:cNvPr>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989;ge2286a765b_0_1276">
                <a:extLst>
                  <a:ext uri="{FF2B5EF4-FFF2-40B4-BE49-F238E27FC236}">
                    <a16:creationId xmlns:a16="http://schemas.microsoft.com/office/drawing/2014/main" id="{813535FF-C688-FA4B-9FDD-1D3785A2A966}"/>
                  </a:ext>
                </a:extLst>
              </p:cNvPr>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2" name="Google Shape;990;ge2286a765b_0_1276">
              <a:extLst>
                <a:ext uri="{FF2B5EF4-FFF2-40B4-BE49-F238E27FC236}">
                  <a16:creationId xmlns:a16="http://schemas.microsoft.com/office/drawing/2014/main" id="{C73ED621-BEB2-A54E-81CA-EDD406091BF1}"/>
                </a:ext>
              </a:extLst>
            </p:cNvPr>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991;ge2286a765b_0_1276">
              <a:extLst>
                <a:ext uri="{FF2B5EF4-FFF2-40B4-BE49-F238E27FC236}">
                  <a16:creationId xmlns:a16="http://schemas.microsoft.com/office/drawing/2014/main" id="{0D8E90B9-AE01-DD4F-8DB9-33F9B6BDBA1F}"/>
                </a:ext>
              </a:extLst>
            </p:cNvPr>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4" name="Google Shape;992;ge2286a765b_0_1276">
              <a:extLst>
                <a:ext uri="{FF2B5EF4-FFF2-40B4-BE49-F238E27FC236}">
                  <a16:creationId xmlns:a16="http://schemas.microsoft.com/office/drawing/2014/main" id="{FA7687EE-A17C-5246-B6C8-46132CC7F1DF}"/>
                </a:ext>
              </a:extLst>
            </p:cNvPr>
            <p:cNvGrpSpPr/>
            <p:nvPr/>
          </p:nvGrpSpPr>
          <p:grpSpPr>
            <a:xfrm>
              <a:off x="6676223" y="232242"/>
              <a:ext cx="959888" cy="940585"/>
              <a:chOff x="715379" y="449977"/>
              <a:chExt cx="1736725" cy="1701800"/>
            </a:xfrm>
          </p:grpSpPr>
          <p:sp>
            <p:nvSpPr>
              <p:cNvPr id="46" name="Google Shape;993;ge2286a765b_0_1276">
                <a:extLst>
                  <a:ext uri="{FF2B5EF4-FFF2-40B4-BE49-F238E27FC236}">
                    <a16:creationId xmlns:a16="http://schemas.microsoft.com/office/drawing/2014/main" id="{0FF8C86C-F423-5742-9130-B1F7E9C621F2}"/>
                  </a:ext>
                </a:extLst>
              </p:cNvPr>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994;ge2286a765b_0_1276">
                <a:extLst>
                  <a:ext uri="{FF2B5EF4-FFF2-40B4-BE49-F238E27FC236}">
                    <a16:creationId xmlns:a16="http://schemas.microsoft.com/office/drawing/2014/main" id="{9BFE4812-FD79-8745-96F1-A15344BA2662}"/>
                  </a:ext>
                </a:extLst>
              </p:cNvPr>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 name="Google Shape;995;ge2286a765b_0_1276">
                <a:extLst>
                  <a:ext uri="{FF2B5EF4-FFF2-40B4-BE49-F238E27FC236}">
                    <a16:creationId xmlns:a16="http://schemas.microsoft.com/office/drawing/2014/main" id="{7BAA5CC1-7C07-8543-8687-F1FE52F7F3D0}"/>
                  </a:ext>
                </a:extLst>
              </p:cNvPr>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996;ge2286a765b_0_1276">
                <a:extLst>
                  <a:ext uri="{FF2B5EF4-FFF2-40B4-BE49-F238E27FC236}">
                    <a16:creationId xmlns:a16="http://schemas.microsoft.com/office/drawing/2014/main" id="{6DC70740-5F0E-2E40-B704-315985763538}"/>
                  </a:ext>
                </a:extLst>
              </p:cNvPr>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 name="Google Shape;997;ge2286a765b_0_1276">
                <a:extLst>
                  <a:ext uri="{FF2B5EF4-FFF2-40B4-BE49-F238E27FC236}">
                    <a16:creationId xmlns:a16="http://schemas.microsoft.com/office/drawing/2014/main" id="{9C4FD9E0-9297-7240-B6E1-ABC18E7368CC}"/>
                  </a:ext>
                </a:extLst>
              </p:cNvPr>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998;ge2286a765b_0_1276">
                <a:extLst>
                  <a:ext uri="{FF2B5EF4-FFF2-40B4-BE49-F238E27FC236}">
                    <a16:creationId xmlns:a16="http://schemas.microsoft.com/office/drawing/2014/main" id="{94F89750-2D5C-3F42-9108-CC13DA80937E}"/>
                  </a:ext>
                </a:extLst>
              </p:cNvPr>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 name="Google Shape;999;ge2286a765b_0_1276">
                <a:extLst>
                  <a:ext uri="{FF2B5EF4-FFF2-40B4-BE49-F238E27FC236}">
                    <a16:creationId xmlns:a16="http://schemas.microsoft.com/office/drawing/2014/main" id="{AD09C249-E9A0-AA49-8011-7DAB42BB36AF}"/>
                  </a:ext>
                </a:extLst>
              </p:cNvPr>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 name="Google Shape;1000;ge2286a765b_0_1276">
                <a:extLst>
                  <a:ext uri="{FF2B5EF4-FFF2-40B4-BE49-F238E27FC236}">
                    <a16:creationId xmlns:a16="http://schemas.microsoft.com/office/drawing/2014/main" id="{E4B50206-47B1-8644-8E95-14368E6FDA40}"/>
                  </a:ext>
                </a:extLst>
              </p:cNvPr>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1001;ge2286a765b_0_1276">
                <a:extLst>
                  <a:ext uri="{FF2B5EF4-FFF2-40B4-BE49-F238E27FC236}">
                    <a16:creationId xmlns:a16="http://schemas.microsoft.com/office/drawing/2014/main" id="{3978A92D-2AE4-B043-A5D5-AD21AE33CD27}"/>
                  </a:ext>
                </a:extLst>
              </p:cNvPr>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 name="Google Shape;1002;ge2286a765b_0_1276">
                <a:extLst>
                  <a:ext uri="{FF2B5EF4-FFF2-40B4-BE49-F238E27FC236}">
                    <a16:creationId xmlns:a16="http://schemas.microsoft.com/office/drawing/2014/main" id="{7A11F85D-C03F-844B-9020-CB98954F6B6C}"/>
                  </a:ext>
                </a:extLst>
              </p:cNvPr>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1003;ge2286a765b_0_1276">
                <a:extLst>
                  <a:ext uri="{FF2B5EF4-FFF2-40B4-BE49-F238E27FC236}">
                    <a16:creationId xmlns:a16="http://schemas.microsoft.com/office/drawing/2014/main" id="{FB4ED38C-27D0-3443-A39B-7A6F68FB6725}"/>
                  </a:ext>
                </a:extLst>
              </p:cNvPr>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1004;ge2286a765b_0_1276">
                <a:extLst>
                  <a:ext uri="{FF2B5EF4-FFF2-40B4-BE49-F238E27FC236}">
                    <a16:creationId xmlns:a16="http://schemas.microsoft.com/office/drawing/2014/main" id="{8BE6DBC4-AEE3-004B-8E57-09AA51F77F7A}"/>
                  </a:ext>
                </a:extLst>
              </p:cNvPr>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1005;ge2286a765b_0_1276">
                <a:extLst>
                  <a:ext uri="{FF2B5EF4-FFF2-40B4-BE49-F238E27FC236}">
                    <a16:creationId xmlns:a16="http://schemas.microsoft.com/office/drawing/2014/main" id="{1AEAF8A1-7966-7648-BFC2-3BCD28AC9877}"/>
                  </a:ext>
                </a:extLst>
              </p:cNvPr>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1006;ge2286a765b_0_1276">
                <a:extLst>
                  <a:ext uri="{FF2B5EF4-FFF2-40B4-BE49-F238E27FC236}">
                    <a16:creationId xmlns:a16="http://schemas.microsoft.com/office/drawing/2014/main" id="{0E405BC6-6DD3-8D4B-8735-782F73BA9F5A}"/>
                  </a:ext>
                </a:extLst>
              </p:cNvPr>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1007;ge2286a765b_0_1276">
                <a:extLst>
                  <a:ext uri="{FF2B5EF4-FFF2-40B4-BE49-F238E27FC236}">
                    <a16:creationId xmlns:a16="http://schemas.microsoft.com/office/drawing/2014/main" id="{78B9EB7F-BEAF-DA49-AC9C-BCD636BC295D}"/>
                  </a:ext>
                </a:extLst>
              </p:cNvPr>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1008;ge2286a765b_0_1276">
                <a:extLst>
                  <a:ext uri="{FF2B5EF4-FFF2-40B4-BE49-F238E27FC236}">
                    <a16:creationId xmlns:a16="http://schemas.microsoft.com/office/drawing/2014/main" id="{BCFA04C6-33B3-3F47-A815-B611A5B1C1B8}"/>
                  </a:ext>
                </a:extLst>
              </p:cNvPr>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45" name="Google Shape;1009;ge2286a765b_0_1276">
              <a:extLst>
                <a:ext uri="{FF2B5EF4-FFF2-40B4-BE49-F238E27FC236}">
                  <a16:creationId xmlns:a16="http://schemas.microsoft.com/office/drawing/2014/main" id="{65F4533A-4EF8-1749-B1C3-05A67CAAA863}"/>
                </a:ext>
              </a:extLst>
            </p:cNvPr>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74" name="Google Shape;1010;ge2286a765b_0_1276">
            <a:extLst>
              <a:ext uri="{FF2B5EF4-FFF2-40B4-BE49-F238E27FC236}">
                <a16:creationId xmlns:a16="http://schemas.microsoft.com/office/drawing/2014/main" id="{B5C43BCC-67D0-6144-8BB9-C397C42136CF}"/>
              </a:ext>
            </a:extLst>
          </p:cNvPr>
          <p:cNvPicPr preferRelativeResize="0"/>
          <p:nvPr/>
        </p:nvPicPr>
        <p:blipFill rotWithShape="1">
          <a:blip r:embed="rId13">
            <a:alphaModFix/>
          </a:blip>
          <a:srcRect/>
          <a:stretch/>
        </p:blipFill>
        <p:spPr>
          <a:xfrm>
            <a:off x="384645" y="784985"/>
            <a:ext cx="2771396" cy="1780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7"/>
        <p:cNvGrpSpPr/>
        <p:nvPr/>
      </p:nvGrpSpPr>
      <p:grpSpPr>
        <a:xfrm>
          <a:off x="0" y="0"/>
          <a:ext cx="0" cy="0"/>
          <a:chOff x="0" y="0"/>
          <a:chExt cx="0" cy="0"/>
        </a:xfrm>
      </p:grpSpPr>
      <p:sp>
        <p:nvSpPr>
          <p:cNvPr id="3798" name="Google Shape;3798;p77"/>
          <p:cNvSpPr txBox="1">
            <a:spLocks noGrp="1"/>
          </p:cNvSpPr>
          <p:nvPr>
            <p:ph type="body" idx="1"/>
          </p:nvPr>
        </p:nvSpPr>
        <p:spPr>
          <a:xfrm flipH="1">
            <a:off x="257508" y="5118163"/>
            <a:ext cx="11360699" cy="1395087"/>
          </a:xfrm>
          <a:prstGeom prst="rect">
            <a:avLst/>
          </a:prstGeom>
          <a:noFill/>
          <a:ln>
            <a:noFill/>
          </a:ln>
        </p:spPr>
        <p:txBody>
          <a:bodyPr spcFirstLastPara="1" wrap="square" lIns="121900" tIns="121900" rIns="121900" bIns="121900" anchor="t" anchorCtr="0">
            <a:noAutofit/>
          </a:bodyPr>
          <a:lstStyle/>
          <a:p>
            <a:pPr marL="76200" lvl="0" indent="0" algn="ctr" rtl="0">
              <a:lnSpc>
                <a:spcPct val="100000"/>
              </a:lnSpc>
              <a:spcBef>
                <a:spcPts val="0"/>
              </a:spcBef>
              <a:spcAft>
                <a:spcPts val="0"/>
              </a:spcAft>
              <a:buSzPts val="2400"/>
              <a:buNone/>
            </a:pPr>
            <a:r>
              <a:rPr lang="en-GB" sz="3000" dirty="0">
                <a:latin typeface="Arial"/>
                <a:ea typeface="Arial"/>
                <a:cs typeface="Arial"/>
                <a:sym typeface="Arial"/>
              </a:rPr>
              <a:t>Using </a:t>
            </a:r>
            <a:r>
              <a:rPr lang="en-GB" sz="3000" dirty="0" err="1">
                <a:latin typeface="Arial"/>
                <a:ea typeface="Arial"/>
                <a:cs typeface="Arial"/>
                <a:sym typeface="Arial"/>
              </a:rPr>
              <a:t>InVID</a:t>
            </a:r>
            <a:r>
              <a:rPr lang="en-GB" sz="3000" dirty="0">
                <a:latin typeface="Arial"/>
                <a:ea typeface="Arial"/>
                <a:cs typeface="Arial"/>
                <a:sym typeface="Arial"/>
              </a:rPr>
              <a:t>, we can break down the video into keyframes, and then use these still frames to do Reverse Image Search</a:t>
            </a:r>
            <a:endParaRPr sz="3000" dirty="0">
              <a:latin typeface="Arial"/>
              <a:ea typeface="Arial"/>
              <a:cs typeface="Arial"/>
              <a:sym typeface="Arial"/>
            </a:endParaRPr>
          </a:p>
        </p:txBody>
      </p:sp>
      <p:pic>
        <p:nvPicPr>
          <p:cNvPr id="3799" name="Google Shape;3799;p77"/>
          <p:cNvPicPr preferRelativeResize="0"/>
          <p:nvPr/>
        </p:nvPicPr>
        <p:blipFill rotWithShape="1">
          <a:blip r:embed="rId3">
            <a:alphaModFix/>
          </a:blip>
          <a:srcRect t="4950" r="974" b="4385"/>
          <a:stretch/>
        </p:blipFill>
        <p:spPr>
          <a:xfrm>
            <a:off x="2408497" y="1251177"/>
            <a:ext cx="7164128" cy="3687824"/>
          </a:xfrm>
          <a:prstGeom prst="rect">
            <a:avLst/>
          </a:prstGeom>
          <a:noFill/>
          <a:ln>
            <a:noFill/>
          </a:ln>
        </p:spPr>
      </p:pic>
      <p:grpSp>
        <p:nvGrpSpPr>
          <p:cNvPr id="3800" name="Google Shape;3800;p77"/>
          <p:cNvGrpSpPr/>
          <p:nvPr/>
        </p:nvGrpSpPr>
        <p:grpSpPr>
          <a:xfrm>
            <a:off x="374151" y="197905"/>
            <a:ext cx="2781890" cy="765131"/>
            <a:chOff x="374151" y="197905"/>
            <a:chExt cx="2781890" cy="765131"/>
          </a:xfrm>
        </p:grpSpPr>
        <p:grpSp>
          <p:nvGrpSpPr>
            <p:cNvPr id="3801" name="Google Shape;3801;p77"/>
            <p:cNvGrpSpPr/>
            <p:nvPr/>
          </p:nvGrpSpPr>
          <p:grpSpPr>
            <a:xfrm>
              <a:off x="374151" y="197905"/>
              <a:ext cx="2762789" cy="506237"/>
              <a:chOff x="6676223" y="232242"/>
              <a:chExt cx="5133247" cy="940585"/>
            </a:xfrm>
          </p:grpSpPr>
          <p:grpSp>
            <p:nvGrpSpPr>
              <p:cNvPr id="3802" name="Google Shape;3802;p77"/>
              <p:cNvGrpSpPr/>
              <p:nvPr/>
            </p:nvGrpSpPr>
            <p:grpSpPr>
              <a:xfrm>
                <a:off x="10456026" y="522867"/>
                <a:ext cx="1353444" cy="504581"/>
                <a:chOff x="10456026" y="522867"/>
                <a:chExt cx="1353444" cy="504581"/>
              </a:xfrm>
            </p:grpSpPr>
            <p:grpSp>
              <p:nvGrpSpPr>
                <p:cNvPr id="3803" name="Google Shape;3803;p77"/>
                <p:cNvGrpSpPr/>
                <p:nvPr/>
              </p:nvGrpSpPr>
              <p:grpSpPr>
                <a:xfrm>
                  <a:off x="11314887" y="522867"/>
                  <a:ext cx="494509" cy="320473"/>
                  <a:chOff x="9108110" y="975804"/>
                  <a:chExt cx="894715" cy="579831"/>
                </a:xfrm>
              </p:grpSpPr>
              <p:sp>
                <p:nvSpPr>
                  <p:cNvPr id="3804" name="Google Shape;3804;p77"/>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5" name="Google Shape;3805;p77"/>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6" name="Google Shape;3806;p77"/>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7" name="Google Shape;3807;p77"/>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8" name="Google Shape;3808;p77"/>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9" name="Google Shape;3809;p77"/>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0" name="Google Shape;3810;p77"/>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1" name="Google Shape;3811;p77"/>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2" name="Google Shape;3812;p77"/>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813" name="Google Shape;3813;p77"/>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4" name="Google Shape;3814;p77"/>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815" name="Google Shape;3815;p77"/>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6" name="Google Shape;3816;p77"/>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817" name="Google Shape;3817;p77"/>
              <p:cNvGrpSpPr/>
              <p:nvPr/>
            </p:nvGrpSpPr>
            <p:grpSpPr>
              <a:xfrm>
                <a:off x="6676223" y="232242"/>
                <a:ext cx="959888" cy="940585"/>
                <a:chOff x="715379" y="449977"/>
                <a:chExt cx="1736725" cy="1701800"/>
              </a:xfrm>
            </p:grpSpPr>
            <p:sp>
              <p:nvSpPr>
                <p:cNvPr id="3818" name="Google Shape;3818;p77"/>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9" name="Google Shape;3819;p77"/>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0" name="Google Shape;3820;p77"/>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1" name="Google Shape;3821;p77"/>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2" name="Google Shape;3822;p77"/>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3" name="Google Shape;3823;p77"/>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4" name="Google Shape;3824;p77"/>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5" name="Google Shape;3825;p77"/>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6" name="Google Shape;3826;p77"/>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7" name="Google Shape;3827;p77"/>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8" name="Google Shape;3828;p77"/>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9" name="Google Shape;3829;p77"/>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0" name="Google Shape;3830;p77"/>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1" name="Google Shape;3831;p77"/>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2" name="Google Shape;3832;p77"/>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3" name="Google Shape;3833;p77"/>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834" name="Google Shape;3834;p77"/>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3835" name="Google Shape;3835;p77"/>
            <p:cNvPicPr preferRelativeResize="0"/>
            <p:nvPr/>
          </p:nvPicPr>
          <p:blipFill rotWithShape="1">
            <a:blip r:embed="rId13">
              <a:alphaModFix/>
            </a:blip>
            <a:srcRect/>
            <a:stretch/>
          </p:blipFill>
          <p:spPr>
            <a:xfrm>
              <a:off x="384645" y="784985"/>
              <a:ext cx="2771396" cy="178051"/>
            </a:xfrm>
            <a:prstGeom prst="rect">
              <a:avLst/>
            </a:prstGeom>
            <a:noFill/>
            <a:ln>
              <a:noFill/>
            </a:ln>
          </p:spPr>
        </p:pic>
      </p:grpSp>
      <p:pic>
        <p:nvPicPr>
          <p:cNvPr id="3836" name="Google Shape;3836;p77"/>
          <p:cNvPicPr preferRelativeResize="0"/>
          <p:nvPr/>
        </p:nvPicPr>
        <p:blipFill rotWithShape="1">
          <a:blip r:embed="rId14">
            <a:alphaModFix/>
          </a:blip>
          <a:srcRect l="49898" t="29329" r="27005" b="30305"/>
          <a:stretch/>
        </p:blipFill>
        <p:spPr>
          <a:xfrm rot="-5400000">
            <a:off x="11114398" y="5802156"/>
            <a:ext cx="634596" cy="1567031"/>
          </a:xfrm>
          <a:prstGeom prst="rect">
            <a:avLst/>
          </a:prstGeom>
          <a:noFill/>
          <a:ln>
            <a:noFill/>
          </a:ln>
        </p:spPr>
      </p:pic>
      <p:cxnSp>
        <p:nvCxnSpPr>
          <p:cNvPr id="3837" name="Google Shape;3837;p77"/>
          <p:cNvCxnSpPr/>
          <p:nvPr/>
        </p:nvCxnSpPr>
        <p:spPr>
          <a:xfrm>
            <a:off x="5604985" y="6334087"/>
            <a:ext cx="786000" cy="0"/>
          </a:xfrm>
          <a:prstGeom prst="straightConnector1">
            <a:avLst/>
          </a:prstGeom>
          <a:noFill/>
          <a:ln w="127000" cap="flat" cmpd="sng">
            <a:solidFill>
              <a:srgbClr val="B81E24"/>
            </a:solidFill>
            <a:prstDash val="solid"/>
            <a:miter lim="800000"/>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1"/>
        <p:cNvGrpSpPr/>
        <p:nvPr/>
      </p:nvGrpSpPr>
      <p:grpSpPr>
        <a:xfrm>
          <a:off x="0" y="0"/>
          <a:ext cx="0" cy="0"/>
          <a:chOff x="0" y="0"/>
          <a:chExt cx="0" cy="0"/>
        </a:xfrm>
      </p:grpSpPr>
      <p:sp>
        <p:nvSpPr>
          <p:cNvPr id="3842" name="Google Shape;3842;p78"/>
          <p:cNvSpPr txBox="1">
            <a:spLocks noGrp="1"/>
          </p:cNvSpPr>
          <p:nvPr>
            <p:ph type="body" idx="1"/>
          </p:nvPr>
        </p:nvSpPr>
        <p:spPr>
          <a:xfrm>
            <a:off x="7702901" y="1732629"/>
            <a:ext cx="3728795" cy="3810922"/>
          </a:xfrm>
          <a:prstGeom prst="rect">
            <a:avLst/>
          </a:prstGeom>
          <a:noFill/>
          <a:ln>
            <a:noFill/>
          </a:ln>
        </p:spPr>
        <p:txBody>
          <a:bodyPr spcFirstLastPara="1" wrap="square" lIns="121900" tIns="121900" rIns="121900" bIns="121900" anchor="t" anchorCtr="0">
            <a:noAutofit/>
          </a:bodyPr>
          <a:lstStyle/>
          <a:p>
            <a:pPr marL="76200" lvl="0" indent="0" algn="l" rtl="0">
              <a:lnSpc>
                <a:spcPct val="100000"/>
              </a:lnSpc>
              <a:spcBef>
                <a:spcPts val="0"/>
              </a:spcBef>
              <a:spcAft>
                <a:spcPts val="0"/>
              </a:spcAft>
              <a:buSzPts val="2400"/>
              <a:buNone/>
            </a:pPr>
            <a:r>
              <a:rPr lang="en-GB" sz="3600" dirty="0">
                <a:latin typeface="Arial"/>
                <a:ea typeface="Arial"/>
                <a:cs typeface="Arial"/>
                <a:sym typeface="Arial"/>
              </a:rPr>
              <a:t>The results we get are in Spanish, alerting us that this video may not be from India</a:t>
            </a:r>
            <a:endParaRPr sz="3600" dirty="0">
              <a:latin typeface="Arial"/>
              <a:ea typeface="Arial"/>
              <a:cs typeface="Arial"/>
              <a:sym typeface="Arial"/>
            </a:endParaRPr>
          </a:p>
        </p:txBody>
      </p:sp>
      <p:pic>
        <p:nvPicPr>
          <p:cNvPr id="3843" name="Google Shape;3843;p78"/>
          <p:cNvPicPr preferRelativeResize="0"/>
          <p:nvPr/>
        </p:nvPicPr>
        <p:blipFill rotWithShape="1">
          <a:blip r:embed="rId3">
            <a:alphaModFix/>
          </a:blip>
          <a:srcRect t="12888" r="38474" b="4586"/>
          <a:stretch/>
        </p:blipFill>
        <p:spPr>
          <a:xfrm>
            <a:off x="452247" y="1178394"/>
            <a:ext cx="7024373" cy="5297271"/>
          </a:xfrm>
          <a:prstGeom prst="rect">
            <a:avLst/>
          </a:prstGeom>
          <a:noFill/>
          <a:ln>
            <a:noFill/>
          </a:ln>
        </p:spPr>
      </p:pic>
      <p:cxnSp>
        <p:nvCxnSpPr>
          <p:cNvPr id="3844" name="Google Shape;3844;p78"/>
          <p:cNvCxnSpPr/>
          <p:nvPr/>
        </p:nvCxnSpPr>
        <p:spPr>
          <a:xfrm>
            <a:off x="7906968" y="5305461"/>
            <a:ext cx="786000" cy="0"/>
          </a:xfrm>
          <a:prstGeom prst="straightConnector1">
            <a:avLst/>
          </a:prstGeom>
          <a:noFill/>
          <a:ln w="127000" cap="flat" cmpd="sng">
            <a:solidFill>
              <a:srgbClr val="B81E24"/>
            </a:solidFill>
            <a:prstDash val="solid"/>
            <a:miter lim="800000"/>
            <a:headEnd type="none" w="sm" len="sm"/>
            <a:tailEnd type="none" w="sm" len="sm"/>
          </a:ln>
        </p:spPr>
      </p:cxnSp>
      <p:grpSp>
        <p:nvGrpSpPr>
          <p:cNvPr id="3845" name="Google Shape;3845;p78"/>
          <p:cNvGrpSpPr/>
          <p:nvPr/>
        </p:nvGrpSpPr>
        <p:grpSpPr>
          <a:xfrm>
            <a:off x="374151" y="197905"/>
            <a:ext cx="2781890" cy="765131"/>
            <a:chOff x="374151" y="197905"/>
            <a:chExt cx="2781890" cy="765131"/>
          </a:xfrm>
        </p:grpSpPr>
        <p:grpSp>
          <p:nvGrpSpPr>
            <p:cNvPr id="3846" name="Google Shape;3846;p78"/>
            <p:cNvGrpSpPr/>
            <p:nvPr/>
          </p:nvGrpSpPr>
          <p:grpSpPr>
            <a:xfrm>
              <a:off x="374151" y="197905"/>
              <a:ext cx="2762789" cy="506237"/>
              <a:chOff x="6676223" y="232242"/>
              <a:chExt cx="5133247" cy="940585"/>
            </a:xfrm>
          </p:grpSpPr>
          <p:grpSp>
            <p:nvGrpSpPr>
              <p:cNvPr id="3847" name="Google Shape;3847;p78"/>
              <p:cNvGrpSpPr/>
              <p:nvPr/>
            </p:nvGrpSpPr>
            <p:grpSpPr>
              <a:xfrm>
                <a:off x="10456026" y="522867"/>
                <a:ext cx="1353444" cy="504581"/>
                <a:chOff x="10456026" y="522867"/>
                <a:chExt cx="1353444" cy="504581"/>
              </a:xfrm>
            </p:grpSpPr>
            <p:grpSp>
              <p:nvGrpSpPr>
                <p:cNvPr id="3848" name="Google Shape;3848;p78"/>
                <p:cNvGrpSpPr/>
                <p:nvPr/>
              </p:nvGrpSpPr>
              <p:grpSpPr>
                <a:xfrm>
                  <a:off x="11314887" y="522867"/>
                  <a:ext cx="494509" cy="320473"/>
                  <a:chOff x="9108110" y="975804"/>
                  <a:chExt cx="894715" cy="579831"/>
                </a:xfrm>
              </p:grpSpPr>
              <p:sp>
                <p:nvSpPr>
                  <p:cNvPr id="3849" name="Google Shape;3849;p78"/>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0" name="Google Shape;3850;p78"/>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1" name="Google Shape;3851;p78"/>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2" name="Google Shape;3852;p78"/>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3" name="Google Shape;3853;p78"/>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4" name="Google Shape;3854;p78"/>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5" name="Google Shape;3855;p78"/>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6" name="Google Shape;3856;p78"/>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7" name="Google Shape;3857;p78"/>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858" name="Google Shape;3858;p78"/>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9" name="Google Shape;3859;p78"/>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860" name="Google Shape;3860;p78"/>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1" name="Google Shape;3861;p78"/>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862" name="Google Shape;3862;p78"/>
              <p:cNvGrpSpPr/>
              <p:nvPr/>
            </p:nvGrpSpPr>
            <p:grpSpPr>
              <a:xfrm>
                <a:off x="6676223" y="232242"/>
                <a:ext cx="959888" cy="940585"/>
                <a:chOff x="715379" y="449977"/>
                <a:chExt cx="1736725" cy="1701800"/>
              </a:xfrm>
            </p:grpSpPr>
            <p:sp>
              <p:nvSpPr>
                <p:cNvPr id="3863" name="Google Shape;3863;p78"/>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4" name="Google Shape;3864;p78"/>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5" name="Google Shape;3865;p78"/>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6" name="Google Shape;3866;p78"/>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7" name="Google Shape;3867;p78"/>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8" name="Google Shape;3868;p78"/>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9" name="Google Shape;3869;p78"/>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0" name="Google Shape;3870;p78"/>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1" name="Google Shape;3871;p78"/>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2" name="Google Shape;3872;p78"/>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3" name="Google Shape;3873;p78"/>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4" name="Google Shape;3874;p78"/>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5" name="Google Shape;3875;p78"/>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6" name="Google Shape;3876;p78"/>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7" name="Google Shape;3877;p78"/>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8" name="Google Shape;3878;p78"/>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879" name="Google Shape;3879;p78"/>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3880" name="Google Shape;3880;p78"/>
            <p:cNvPicPr preferRelativeResize="0"/>
            <p:nvPr/>
          </p:nvPicPr>
          <p:blipFill rotWithShape="1">
            <a:blip r:embed="rId13">
              <a:alphaModFix/>
            </a:blip>
            <a:srcRect/>
            <a:stretch/>
          </p:blipFill>
          <p:spPr>
            <a:xfrm>
              <a:off x="384645" y="784985"/>
              <a:ext cx="2771396" cy="178051"/>
            </a:xfrm>
            <a:prstGeom prst="rect">
              <a:avLst/>
            </a:prstGeom>
            <a:noFill/>
            <a:ln>
              <a:noFill/>
            </a:ln>
          </p:spPr>
        </p:pic>
      </p:grpSp>
      <p:pic>
        <p:nvPicPr>
          <p:cNvPr id="3881" name="Google Shape;3881;p78"/>
          <p:cNvPicPr preferRelativeResize="0"/>
          <p:nvPr/>
        </p:nvPicPr>
        <p:blipFill rotWithShape="1">
          <a:blip r:embed="rId14">
            <a:alphaModFix/>
          </a:blip>
          <a:srcRect l="49898" t="29329" r="27005" b="30305"/>
          <a:stretch/>
        </p:blipFill>
        <p:spPr>
          <a:xfrm rot="-5400000">
            <a:off x="11114398" y="5802156"/>
            <a:ext cx="634596" cy="156703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5"/>
        <p:cNvGrpSpPr/>
        <p:nvPr/>
      </p:nvGrpSpPr>
      <p:grpSpPr>
        <a:xfrm>
          <a:off x="0" y="0"/>
          <a:ext cx="0" cy="0"/>
          <a:chOff x="0" y="0"/>
          <a:chExt cx="0" cy="0"/>
        </a:xfrm>
      </p:grpSpPr>
      <p:sp>
        <p:nvSpPr>
          <p:cNvPr id="3886" name="Google Shape;3886;p79"/>
          <p:cNvSpPr txBox="1">
            <a:spLocks noGrp="1"/>
          </p:cNvSpPr>
          <p:nvPr>
            <p:ph type="body" idx="1"/>
          </p:nvPr>
        </p:nvSpPr>
        <p:spPr>
          <a:xfrm>
            <a:off x="7684018" y="1893822"/>
            <a:ext cx="3465809" cy="3521142"/>
          </a:xfrm>
          <a:prstGeom prst="rect">
            <a:avLst/>
          </a:prstGeom>
          <a:noFill/>
          <a:ln>
            <a:noFill/>
          </a:ln>
        </p:spPr>
        <p:txBody>
          <a:bodyPr spcFirstLastPara="1" wrap="square" lIns="121900" tIns="121900" rIns="121900" bIns="121900" anchor="t" anchorCtr="0">
            <a:noAutofit/>
          </a:bodyPr>
          <a:lstStyle/>
          <a:p>
            <a:pPr marL="76200" lvl="0" indent="0" algn="l" rtl="0">
              <a:lnSpc>
                <a:spcPct val="100000"/>
              </a:lnSpc>
              <a:spcBef>
                <a:spcPts val="0"/>
              </a:spcBef>
              <a:spcAft>
                <a:spcPts val="0"/>
              </a:spcAft>
              <a:buSzPts val="2400"/>
              <a:buNone/>
            </a:pPr>
            <a:r>
              <a:rPr lang="en-GB" sz="3600" dirty="0">
                <a:latin typeface="Arial"/>
                <a:ea typeface="Arial"/>
                <a:cs typeface="Arial"/>
                <a:sym typeface="Arial"/>
              </a:rPr>
              <a:t>This is in fact a video from Mexico, not India</a:t>
            </a:r>
            <a:endParaRPr sz="3600" dirty="0">
              <a:latin typeface="Arial"/>
              <a:ea typeface="Arial"/>
              <a:cs typeface="Arial"/>
              <a:sym typeface="Arial"/>
            </a:endParaRPr>
          </a:p>
        </p:txBody>
      </p:sp>
      <p:pic>
        <p:nvPicPr>
          <p:cNvPr id="3887" name="Google Shape;3887;p79"/>
          <p:cNvPicPr preferRelativeResize="0"/>
          <p:nvPr/>
        </p:nvPicPr>
        <p:blipFill rotWithShape="1">
          <a:blip r:embed="rId3">
            <a:alphaModFix/>
          </a:blip>
          <a:srcRect t="4950" r="34914" b="11150"/>
          <a:stretch/>
        </p:blipFill>
        <p:spPr>
          <a:xfrm>
            <a:off x="496789" y="1363983"/>
            <a:ext cx="6959130" cy="5043528"/>
          </a:xfrm>
          <a:prstGeom prst="rect">
            <a:avLst/>
          </a:prstGeom>
          <a:noFill/>
          <a:ln>
            <a:noFill/>
          </a:ln>
        </p:spPr>
      </p:pic>
      <p:grpSp>
        <p:nvGrpSpPr>
          <p:cNvPr id="3888" name="Google Shape;3888;p79"/>
          <p:cNvGrpSpPr/>
          <p:nvPr/>
        </p:nvGrpSpPr>
        <p:grpSpPr>
          <a:xfrm>
            <a:off x="374151" y="197905"/>
            <a:ext cx="2781890" cy="765131"/>
            <a:chOff x="374151" y="197905"/>
            <a:chExt cx="2781890" cy="765131"/>
          </a:xfrm>
        </p:grpSpPr>
        <p:grpSp>
          <p:nvGrpSpPr>
            <p:cNvPr id="3889" name="Google Shape;3889;p79"/>
            <p:cNvGrpSpPr/>
            <p:nvPr/>
          </p:nvGrpSpPr>
          <p:grpSpPr>
            <a:xfrm>
              <a:off x="374151" y="197905"/>
              <a:ext cx="2762789" cy="506237"/>
              <a:chOff x="6676223" y="232242"/>
              <a:chExt cx="5133247" cy="940585"/>
            </a:xfrm>
          </p:grpSpPr>
          <p:grpSp>
            <p:nvGrpSpPr>
              <p:cNvPr id="3890" name="Google Shape;3890;p79"/>
              <p:cNvGrpSpPr/>
              <p:nvPr/>
            </p:nvGrpSpPr>
            <p:grpSpPr>
              <a:xfrm>
                <a:off x="10456026" y="522867"/>
                <a:ext cx="1353444" cy="504581"/>
                <a:chOff x="10456026" y="522867"/>
                <a:chExt cx="1353444" cy="504581"/>
              </a:xfrm>
            </p:grpSpPr>
            <p:grpSp>
              <p:nvGrpSpPr>
                <p:cNvPr id="3891" name="Google Shape;3891;p79"/>
                <p:cNvGrpSpPr/>
                <p:nvPr/>
              </p:nvGrpSpPr>
              <p:grpSpPr>
                <a:xfrm>
                  <a:off x="11314887" y="522867"/>
                  <a:ext cx="494509" cy="320473"/>
                  <a:chOff x="9108110" y="975804"/>
                  <a:chExt cx="894715" cy="579831"/>
                </a:xfrm>
              </p:grpSpPr>
              <p:sp>
                <p:nvSpPr>
                  <p:cNvPr id="3892" name="Google Shape;3892;p79"/>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3" name="Google Shape;3893;p79"/>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4" name="Google Shape;3894;p79"/>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5" name="Google Shape;3895;p79"/>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6" name="Google Shape;3896;p79"/>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7" name="Google Shape;3897;p79"/>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8" name="Google Shape;3898;p79"/>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9" name="Google Shape;3899;p79"/>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0" name="Google Shape;3900;p79"/>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01" name="Google Shape;3901;p79"/>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2" name="Google Shape;3902;p79"/>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03" name="Google Shape;3903;p79"/>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4" name="Google Shape;3904;p79"/>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905" name="Google Shape;3905;p79"/>
              <p:cNvGrpSpPr/>
              <p:nvPr/>
            </p:nvGrpSpPr>
            <p:grpSpPr>
              <a:xfrm>
                <a:off x="6676223" y="232242"/>
                <a:ext cx="959888" cy="940585"/>
                <a:chOff x="715379" y="449977"/>
                <a:chExt cx="1736725" cy="1701800"/>
              </a:xfrm>
            </p:grpSpPr>
            <p:sp>
              <p:nvSpPr>
                <p:cNvPr id="3906" name="Google Shape;3906;p79"/>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7" name="Google Shape;3907;p79"/>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8" name="Google Shape;3908;p79"/>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9" name="Google Shape;3909;p79"/>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0" name="Google Shape;3910;p79"/>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1" name="Google Shape;3911;p79"/>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2" name="Google Shape;3912;p79"/>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3" name="Google Shape;3913;p79"/>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4" name="Google Shape;3914;p79"/>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5" name="Google Shape;3915;p79"/>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6" name="Google Shape;3916;p79"/>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7" name="Google Shape;3917;p79"/>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8" name="Google Shape;3918;p79"/>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9" name="Google Shape;3919;p79"/>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0" name="Google Shape;3920;p79"/>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1" name="Google Shape;3921;p79"/>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922" name="Google Shape;3922;p79"/>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3923" name="Google Shape;3923;p79"/>
            <p:cNvPicPr preferRelativeResize="0"/>
            <p:nvPr/>
          </p:nvPicPr>
          <p:blipFill rotWithShape="1">
            <a:blip r:embed="rId13">
              <a:alphaModFix/>
            </a:blip>
            <a:srcRect/>
            <a:stretch/>
          </p:blipFill>
          <p:spPr>
            <a:xfrm>
              <a:off x="384645" y="784985"/>
              <a:ext cx="2771396" cy="178051"/>
            </a:xfrm>
            <a:prstGeom prst="rect">
              <a:avLst/>
            </a:prstGeom>
            <a:noFill/>
            <a:ln>
              <a:noFill/>
            </a:ln>
          </p:spPr>
        </p:pic>
      </p:grpSp>
      <p:pic>
        <p:nvPicPr>
          <p:cNvPr id="3924" name="Google Shape;3924;p79"/>
          <p:cNvPicPr preferRelativeResize="0"/>
          <p:nvPr/>
        </p:nvPicPr>
        <p:blipFill rotWithShape="1">
          <a:blip r:embed="rId14">
            <a:alphaModFix/>
          </a:blip>
          <a:srcRect l="49898" t="29329" r="27005" b="30305"/>
          <a:stretch/>
        </p:blipFill>
        <p:spPr>
          <a:xfrm rot="-5400000">
            <a:off x="11114398" y="5802156"/>
            <a:ext cx="634596" cy="1567031"/>
          </a:xfrm>
          <a:prstGeom prst="rect">
            <a:avLst/>
          </a:prstGeom>
          <a:noFill/>
          <a:ln>
            <a:noFill/>
          </a:ln>
        </p:spPr>
      </p:pic>
      <p:cxnSp>
        <p:nvCxnSpPr>
          <p:cNvPr id="3925" name="Google Shape;3925;p79"/>
          <p:cNvCxnSpPr/>
          <p:nvPr/>
        </p:nvCxnSpPr>
        <p:spPr>
          <a:xfrm>
            <a:off x="7921255" y="5448338"/>
            <a:ext cx="786000" cy="0"/>
          </a:xfrm>
          <a:prstGeom prst="straightConnector1">
            <a:avLst/>
          </a:prstGeom>
          <a:noFill/>
          <a:ln w="127000" cap="flat" cmpd="sng">
            <a:solidFill>
              <a:srgbClr val="B81E24"/>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6"/>
        <p:cNvGrpSpPr/>
        <p:nvPr/>
      </p:nvGrpSpPr>
      <p:grpSpPr>
        <a:xfrm>
          <a:off x="0" y="0"/>
          <a:ext cx="0" cy="0"/>
          <a:chOff x="0" y="0"/>
          <a:chExt cx="0" cy="0"/>
        </a:xfrm>
      </p:grpSpPr>
      <p:sp>
        <p:nvSpPr>
          <p:cNvPr id="4107" name="Google Shape;4107;ge04c6973cd_3_601"/>
          <p:cNvSpPr txBox="1">
            <a:spLocks noGrp="1"/>
          </p:cNvSpPr>
          <p:nvPr>
            <p:ph type="body" idx="1"/>
          </p:nvPr>
        </p:nvSpPr>
        <p:spPr>
          <a:xfrm>
            <a:off x="890777" y="2750768"/>
            <a:ext cx="7057469" cy="3379582"/>
          </a:xfrm>
          <a:prstGeom prst="rect">
            <a:avLst/>
          </a:prstGeom>
          <a:noFill/>
          <a:ln>
            <a:noFill/>
          </a:ln>
        </p:spPr>
        <p:txBody>
          <a:bodyPr spcFirstLastPara="1" wrap="square" lIns="121900" tIns="60925" rIns="121900" bIns="60925" anchor="t" anchorCtr="0">
            <a:noAutofit/>
          </a:bodyPr>
          <a:lstStyle/>
          <a:p>
            <a:pPr marL="0" lvl="0" indent="0" algn="l" rtl="0">
              <a:lnSpc>
                <a:spcPct val="90000"/>
              </a:lnSpc>
              <a:spcBef>
                <a:spcPts val="0"/>
              </a:spcBef>
              <a:spcAft>
                <a:spcPts val="0"/>
              </a:spcAft>
              <a:buClr>
                <a:srgbClr val="434343"/>
              </a:buClr>
              <a:buSzPts val="3200"/>
              <a:buNone/>
            </a:pPr>
            <a:r>
              <a:rPr lang="en-GB" dirty="0">
                <a:solidFill>
                  <a:schemeClr val="dk1"/>
                </a:solidFill>
                <a:latin typeface="Arial"/>
                <a:ea typeface="Arial"/>
                <a:cs typeface="Arial"/>
                <a:sym typeface="Arial"/>
              </a:rPr>
              <a:t>- if the video has posted before, and has been re-used </a:t>
            </a:r>
            <a:endParaRPr dirty="0">
              <a:solidFill>
                <a:schemeClr val="dk1"/>
              </a:solidFill>
              <a:latin typeface="Arial"/>
              <a:ea typeface="Arial"/>
              <a:cs typeface="Arial"/>
              <a:sym typeface="Arial"/>
            </a:endParaRPr>
          </a:p>
          <a:p>
            <a:pPr marL="0" lvl="0" indent="0" algn="l" rtl="0">
              <a:lnSpc>
                <a:spcPct val="90000"/>
              </a:lnSpc>
              <a:spcBef>
                <a:spcPts val="1200"/>
              </a:spcBef>
              <a:spcAft>
                <a:spcPts val="0"/>
              </a:spcAft>
              <a:buClr>
                <a:srgbClr val="434343"/>
              </a:buClr>
              <a:buSzPts val="3200"/>
              <a:buNone/>
            </a:pPr>
            <a:r>
              <a:rPr lang="en-GB" dirty="0">
                <a:solidFill>
                  <a:schemeClr val="dk1"/>
                </a:solidFill>
                <a:latin typeface="Arial"/>
                <a:ea typeface="Arial"/>
                <a:cs typeface="Arial"/>
                <a:sym typeface="Arial"/>
              </a:rPr>
              <a:t>- where and why the video was originally posted, and has been taken out of context</a:t>
            </a:r>
          </a:p>
          <a:p>
            <a:pPr marL="0" lvl="0" indent="0" algn="l" rtl="0">
              <a:lnSpc>
                <a:spcPct val="90000"/>
              </a:lnSpc>
              <a:spcBef>
                <a:spcPts val="1200"/>
              </a:spcBef>
              <a:spcAft>
                <a:spcPts val="0"/>
              </a:spcAft>
              <a:buClr>
                <a:srgbClr val="434343"/>
              </a:buClr>
              <a:buSzPts val="3200"/>
              <a:buNone/>
            </a:pPr>
            <a:r>
              <a:rPr lang="en-GB" dirty="0">
                <a:solidFill>
                  <a:schemeClr val="dk1"/>
                </a:solidFill>
                <a:latin typeface="Arial"/>
                <a:ea typeface="Arial"/>
                <a:cs typeface="Arial"/>
                <a:sym typeface="Arial"/>
              </a:rPr>
              <a:t>- check whether the descriptions have been deliberately mislabelled</a:t>
            </a:r>
            <a:endParaRPr dirty="0">
              <a:solidFill>
                <a:schemeClr val="dk1"/>
              </a:solidFill>
              <a:latin typeface="Arial"/>
              <a:ea typeface="Arial"/>
              <a:cs typeface="Arial"/>
              <a:sym typeface="Arial"/>
            </a:endParaRPr>
          </a:p>
        </p:txBody>
      </p:sp>
      <p:pic>
        <p:nvPicPr>
          <p:cNvPr id="4108" name="Google Shape;4108;ge04c6973cd_3_601"/>
          <p:cNvPicPr preferRelativeResize="0"/>
          <p:nvPr/>
        </p:nvPicPr>
        <p:blipFill rotWithShape="1">
          <a:blip r:embed="rId3">
            <a:alphaModFix/>
          </a:blip>
          <a:srcRect/>
          <a:stretch/>
        </p:blipFill>
        <p:spPr>
          <a:xfrm rot="-243446">
            <a:off x="9176859" y="2973826"/>
            <a:ext cx="2580725" cy="2580725"/>
          </a:xfrm>
          <a:prstGeom prst="rect">
            <a:avLst/>
          </a:prstGeom>
          <a:noFill/>
          <a:ln>
            <a:noFill/>
          </a:ln>
        </p:spPr>
      </p:pic>
      <p:sp>
        <p:nvSpPr>
          <p:cNvPr id="4109" name="Google Shape;4109;ge04c6973cd_3_601"/>
          <p:cNvSpPr txBox="1"/>
          <p:nvPr/>
        </p:nvSpPr>
        <p:spPr>
          <a:xfrm>
            <a:off x="890777" y="1310791"/>
            <a:ext cx="8436103" cy="953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5333"/>
              <a:buFont typeface="Arial"/>
              <a:buNone/>
            </a:pPr>
            <a:r>
              <a:rPr lang="en-GB" sz="3600" i="0" u="none" strike="noStrike" cap="none" dirty="0">
                <a:latin typeface="Arial"/>
                <a:ea typeface="Arial"/>
                <a:cs typeface="Arial"/>
                <a:sym typeface="Arial"/>
              </a:rPr>
              <a:t>A reverse image search can indicate</a:t>
            </a:r>
            <a:endParaRPr sz="3600" i="0" u="none" strike="noStrike" cap="none" dirty="0">
              <a:latin typeface="Arial"/>
              <a:ea typeface="Arial"/>
              <a:cs typeface="Arial"/>
              <a:sym typeface="Arial"/>
            </a:endParaRPr>
          </a:p>
        </p:txBody>
      </p:sp>
      <p:cxnSp>
        <p:nvCxnSpPr>
          <p:cNvPr id="4110" name="Google Shape;4110;ge04c6973cd_3_601"/>
          <p:cNvCxnSpPr/>
          <p:nvPr/>
        </p:nvCxnSpPr>
        <p:spPr>
          <a:xfrm>
            <a:off x="1051676" y="2417441"/>
            <a:ext cx="786000" cy="0"/>
          </a:xfrm>
          <a:prstGeom prst="straightConnector1">
            <a:avLst/>
          </a:prstGeom>
          <a:noFill/>
          <a:ln w="127000" cap="flat" cmpd="sng">
            <a:solidFill>
              <a:srgbClr val="B81E24"/>
            </a:solidFill>
            <a:prstDash val="solid"/>
            <a:miter lim="800000"/>
            <a:headEnd type="none" w="sm" len="sm"/>
            <a:tailEnd type="none" w="sm" len="sm"/>
          </a:ln>
        </p:spPr>
      </p:cxnSp>
      <p:grpSp>
        <p:nvGrpSpPr>
          <p:cNvPr id="4111" name="Google Shape;4111;ge04c6973cd_3_601"/>
          <p:cNvGrpSpPr/>
          <p:nvPr/>
        </p:nvGrpSpPr>
        <p:grpSpPr>
          <a:xfrm>
            <a:off x="374151" y="197905"/>
            <a:ext cx="2781890" cy="765131"/>
            <a:chOff x="374151" y="197905"/>
            <a:chExt cx="2781890" cy="765131"/>
          </a:xfrm>
        </p:grpSpPr>
        <p:grpSp>
          <p:nvGrpSpPr>
            <p:cNvPr id="4112" name="Google Shape;4112;ge04c6973cd_3_601"/>
            <p:cNvGrpSpPr/>
            <p:nvPr/>
          </p:nvGrpSpPr>
          <p:grpSpPr>
            <a:xfrm>
              <a:off x="374151" y="197905"/>
              <a:ext cx="2762789" cy="506237"/>
              <a:chOff x="6676223" y="232242"/>
              <a:chExt cx="5133247" cy="940585"/>
            </a:xfrm>
          </p:grpSpPr>
          <p:grpSp>
            <p:nvGrpSpPr>
              <p:cNvPr id="4113" name="Google Shape;4113;ge04c6973cd_3_601"/>
              <p:cNvGrpSpPr/>
              <p:nvPr/>
            </p:nvGrpSpPr>
            <p:grpSpPr>
              <a:xfrm>
                <a:off x="10456026" y="522867"/>
                <a:ext cx="1353444" cy="504581"/>
                <a:chOff x="10456026" y="522867"/>
                <a:chExt cx="1353444" cy="504581"/>
              </a:xfrm>
            </p:grpSpPr>
            <p:grpSp>
              <p:nvGrpSpPr>
                <p:cNvPr id="4114" name="Google Shape;4114;ge04c6973cd_3_601"/>
                <p:cNvGrpSpPr/>
                <p:nvPr/>
              </p:nvGrpSpPr>
              <p:grpSpPr>
                <a:xfrm>
                  <a:off x="11314887" y="522867"/>
                  <a:ext cx="494509" cy="320473"/>
                  <a:chOff x="9108110" y="975804"/>
                  <a:chExt cx="894715" cy="579831"/>
                </a:xfrm>
              </p:grpSpPr>
              <p:sp>
                <p:nvSpPr>
                  <p:cNvPr id="4115" name="Google Shape;4115;ge04c6973cd_3_601"/>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6" name="Google Shape;4116;ge04c6973cd_3_601"/>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7" name="Google Shape;4117;ge04c6973cd_3_601"/>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8" name="Google Shape;4118;ge04c6973cd_3_601"/>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9" name="Google Shape;4119;ge04c6973cd_3_601"/>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0" name="Google Shape;4120;ge04c6973cd_3_601"/>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1" name="Google Shape;4121;ge04c6973cd_3_601"/>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2" name="Google Shape;4122;ge04c6973cd_3_601"/>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3" name="Google Shape;4123;ge04c6973cd_3_601"/>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24" name="Google Shape;4124;ge04c6973cd_3_601"/>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5" name="Google Shape;4125;ge04c6973cd_3_601"/>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26" name="Google Shape;4126;ge04c6973cd_3_601"/>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7" name="Google Shape;4127;ge04c6973cd_3_601"/>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128" name="Google Shape;4128;ge04c6973cd_3_601"/>
              <p:cNvGrpSpPr/>
              <p:nvPr/>
            </p:nvGrpSpPr>
            <p:grpSpPr>
              <a:xfrm>
                <a:off x="6676223" y="232242"/>
                <a:ext cx="959888" cy="940585"/>
                <a:chOff x="715379" y="449977"/>
                <a:chExt cx="1736725" cy="1701800"/>
              </a:xfrm>
            </p:grpSpPr>
            <p:sp>
              <p:nvSpPr>
                <p:cNvPr id="4129" name="Google Shape;4129;ge04c6973cd_3_601"/>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0" name="Google Shape;4130;ge04c6973cd_3_601"/>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1" name="Google Shape;4131;ge04c6973cd_3_601"/>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2" name="Google Shape;4132;ge04c6973cd_3_601"/>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3" name="Google Shape;4133;ge04c6973cd_3_601"/>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4" name="Google Shape;4134;ge04c6973cd_3_601"/>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5" name="Google Shape;4135;ge04c6973cd_3_601"/>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6" name="Google Shape;4136;ge04c6973cd_3_601"/>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7" name="Google Shape;4137;ge04c6973cd_3_601"/>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8" name="Google Shape;4138;ge04c6973cd_3_601"/>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9" name="Google Shape;4139;ge04c6973cd_3_601"/>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0" name="Google Shape;4140;ge04c6973cd_3_601"/>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1" name="Google Shape;4141;ge04c6973cd_3_601"/>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2" name="Google Shape;4142;ge04c6973cd_3_601"/>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3" name="Google Shape;4143;ge04c6973cd_3_601"/>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4" name="Google Shape;4144;ge04c6973cd_3_601"/>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4145" name="Google Shape;4145;ge04c6973cd_3_601"/>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4146" name="Google Shape;4146;ge04c6973cd_3_601"/>
            <p:cNvPicPr preferRelativeResize="0"/>
            <p:nvPr/>
          </p:nvPicPr>
          <p:blipFill rotWithShape="1">
            <a:blip r:embed="rId13">
              <a:alphaModFix/>
            </a:blip>
            <a:srcRect/>
            <a:stretch/>
          </p:blipFill>
          <p:spPr>
            <a:xfrm>
              <a:off x="384645" y="784985"/>
              <a:ext cx="2771396" cy="178051"/>
            </a:xfrm>
            <a:prstGeom prst="rect">
              <a:avLst/>
            </a:prstGeom>
            <a:noFill/>
            <a:ln>
              <a:noFill/>
            </a:ln>
          </p:spPr>
        </p:pic>
      </p:grpSp>
      <p:pic>
        <p:nvPicPr>
          <p:cNvPr id="4147" name="Google Shape;4147;ge04c6973cd_3_601"/>
          <p:cNvPicPr preferRelativeResize="0"/>
          <p:nvPr/>
        </p:nvPicPr>
        <p:blipFill rotWithShape="1">
          <a:blip r:embed="rId14">
            <a:alphaModFix/>
          </a:blip>
          <a:srcRect l="49898" t="29329" r="27005" b="30305"/>
          <a:stretch/>
        </p:blipFill>
        <p:spPr>
          <a:xfrm rot="-5400000">
            <a:off x="11114398" y="5802156"/>
            <a:ext cx="634596" cy="156703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7819CE33-D432-8F48-895D-F449AFD8DF6C}"/>
              </a:ext>
            </a:extLst>
          </p:cNvPr>
          <p:cNvPicPr>
            <a:picLocks noChangeAspect="1"/>
          </p:cNvPicPr>
          <p:nvPr/>
        </p:nvPicPr>
        <p:blipFill>
          <a:blip r:embed="rId14"/>
          <a:stretch>
            <a:fillRect/>
          </a:stretch>
        </p:blipFill>
        <p:spPr>
          <a:xfrm>
            <a:off x="1160372" y="2080358"/>
            <a:ext cx="10309678" cy="2969944"/>
          </a:xfrm>
          <a:prstGeom prst="rect">
            <a:avLst/>
          </a:prstGeom>
        </p:spPr>
      </p:pic>
    </p:spTree>
    <p:extLst>
      <p:ext uri="{BB962C8B-B14F-4D97-AF65-F5344CB8AC3E}">
        <p14:creationId xmlns:p14="http://schemas.microsoft.com/office/powerpoint/2010/main" val="578834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sp>
        <p:nvSpPr>
          <p:cNvPr id="40" name="TextBox 39">
            <a:extLst>
              <a:ext uri="{FF2B5EF4-FFF2-40B4-BE49-F238E27FC236}">
                <a16:creationId xmlns:a16="http://schemas.microsoft.com/office/drawing/2014/main" id="{6B01B5A1-95B4-5146-88DC-0ECD97C20A13}"/>
              </a:ext>
            </a:extLst>
          </p:cNvPr>
          <p:cNvSpPr txBox="1"/>
          <p:nvPr/>
        </p:nvSpPr>
        <p:spPr>
          <a:xfrm>
            <a:off x="864718" y="1360500"/>
            <a:ext cx="4193777" cy="584775"/>
          </a:xfrm>
          <a:prstGeom prst="rect">
            <a:avLst/>
          </a:prstGeom>
          <a:noFill/>
        </p:spPr>
        <p:txBody>
          <a:bodyPr wrap="none" rtlCol="0">
            <a:spAutoFit/>
          </a:bodyPr>
          <a:lstStyle/>
          <a:p>
            <a:r>
              <a:rPr lang="en-US" sz="3200" dirty="0"/>
              <a:t>This lesson’s top tip is</a:t>
            </a:r>
          </a:p>
        </p:txBody>
      </p:sp>
      <p:pic>
        <p:nvPicPr>
          <p:cNvPr id="4" name="Picture 3" descr="Text&#10;&#10;Description automatically generated">
            <a:extLst>
              <a:ext uri="{FF2B5EF4-FFF2-40B4-BE49-F238E27FC236}">
                <a16:creationId xmlns:a16="http://schemas.microsoft.com/office/drawing/2014/main" id="{50AC31C7-4F03-884C-8655-72149FCD8A4D}"/>
              </a:ext>
            </a:extLst>
          </p:cNvPr>
          <p:cNvPicPr>
            <a:picLocks noChangeAspect="1"/>
          </p:cNvPicPr>
          <p:nvPr/>
        </p:nvPicPr>
        <p:blipFill>
          <a:blip r:embed="rId14"/>
          <a:stretch>
            <a:fillRect/>
          </a:stretch>
        </p:blipFill>
        <p:spPr>
          <a:xfrm>
            <a:off x="1771062" y="2438758"/>
            <a:ext cx="9039547" cy="2037081"/>
          </a:xfrm>
          <a:prstGeom prst="rect">
            <a:avLst/>
          </a:prstGeom>
        </p:spPr>
      </p:pic>
      <p:sp>
        <p:nvSpPr>
          <p:cNvPr id="2" name="Rectangle 1">
            <a:extLst>
              <a:ext uri="{FF2B5EF4-FFF2-40B4-BE49-F238E27FC236}">
                <a16:creationId xmlns:a16="http://schemas.microsoft.com/office/drawing/2014/main" id="{75EC068E-B463-4A23-BA46-9781BC6E071E}"/>
              </a:ext>
            </a:extLst>
          </p:cNvPr>
          <p:cNvSpPr/>
          <p:nvPr/>
        </p:nvSpPr>
        <p:spPr>
          <a:xfrm>
            <a:off x="2544764" y="4952307"/>
            <a:ext cx="7492142" cy="1846659"/>
          </a:xfrm>
          <a:prstGeom prst="rect">
            <a:avLst/>
          </a:prstGeom>
        </p:spPr>
        <p:txBody>
          <a:bodyPr wrap="square">
            <a:spAutoFit/>
          </a:bodyPr>
          <a:lstStyle/>
          <a:p>
            <a:pPr algn="ctr"/>
            <a:r>
              <a:rPr lang="en-GB" sz="2400" dirty="0">
                <a:latin typeface="Arial" panose="020B0604020202020204" pitchFamily="34" charset="0"/>
                <a:ea typeface="Calibri" panose="020F0502020204030204" pitchFamily="34" charset="0"/>
                <a:cs typeface="Arial" panose="020B0604020202020204" pitchFamily="34" charset="0"/>
              </a:rPr>
              <a:t>WATCH THIS FILM TO CONSOLIDATE YOUR LEARNING</a:t>
            </a:r>
          </a:p>
          <a:p>
            <a:pPr algn="ctr"/>
            <a:r>
              <a:rPr lang="en-GB" sz="2400" dirty="0">
                <a:latin typeface="Arial" panose="020B0604020202020204" pitchFamily="34" charset="0"/>
                <a:ea typeface="Calibri" panose="020F0502020204030204" pitchFamily="34" charset="0"/>
                <a:cs typeface="Arial" panose="020B0604020202020204" pitchFamily="34" charset="0"/>
              </a:rPr>
              <a:t>How the BBC verifies content from Ukraine</a:t>
            </a:r>
          </a:p>
          <a:p>
            <a:pPr algn="ctr"/>
            <a:r>
              <a:rPr lang="en-GB" sz="2400" dirty="0">
                <a:latin typeface="Arial" panose="020B0604020202020204" pitchFamily="34" charset="0"/>
                <a:cs typeface="Arial" panose="020B0604020202020204" pitchFamily="34" charset="0"/>
                <a:hlinkClick r:id="rId15"/>
              </a:rPr>
              <a:t>https://www.bbc.com/news/av/61096713</a:t>
            </a:r>
            <a:endParaRPr lang="en-GB" sz="2400" dirty="0">
              <a:latin typeface="Arial" panose="020B0604020202020204" pitchFamily="34" charset="0"/>
              <a:cs typeface="Arial" panose="020B0604020202020204" pitchFamily="34" charset="0"/>
            </a:endParaRPr>
          </a:p>
          <a:p>
            <a:pPr algn="ctr"/>
            <a:endParaRPr lang="en-GB" dirty="0"/>
          </a:p>
        </p:txBody>
      </p:sp>
    </p:spTree>
    <p:extLst>
      <p:ext uri="{BB962C8B-B14F-4D97-AF65-F5344CB8AC3E}">
        <p14:creationId xmlns:p14="http://schemas.microsoft.com/office/powerpoint/2010/main" val="2644681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8" name="Google Shape;658;gb7ff79a52d_0_787"/>
          <p:cNvGrpSpPr/>
          <p:nvPr/>
        </p:nvGrpSpPr>
        <p:grpSpPr>
          <a:xfrm>
            <a:off x="511938" y="309825"/>
            <a:ext cx="4243655" cy="777582"/>
            <a:chOff x="6676223" y="232242"/>
            <a:chExt cx="5133247" cy="940585"/>
          </a:xfrm>
        </p:grpSpPr>
        <p:grpSp>
          <p:nvGrpSpPr>
            <p:cNvPr id="659" name="Google Shape;659;gb7ff79a52d_0_787"/>
            <p:cNvGrpSpPr/>
            <p:nvPr/>
          </p:nvGrpSpPr>
          <p:grpSpPr>
            <a:xfrm>
              <a:off x="10456026" y="522867"/>
              <a:ext cx="1353444" cy="504581"/>
              <a:chOff x="10456026" y="522867"/>
              <a:chExt cx="1353444" cy="504581"/>
            </a:xfrm>
          </p:grpSpPr>
          <p:grpSp>
            <p:nvGrpSpPr>
              <p:cNvPr id="660" name="Google Shape;660;gb7ff79a52d_0_787"/>
              <p:cNvGrpSpPr/>
              <p:nvPr/>
            </p:nvGrpSpPr>
            <p:grpSpPr>
              <a:xfrm>
                <a:off x="11314887" y="522867"/>
                <a:ext cx="494509" cy="320473"/>
                <a:chOff x="9108110" y="975804"/>
                <a:chExt cx="894715" cy="579831"/>
              </a:xfrm>
            </p:grpSpPr>
            <p:sp>
              <p:nvSpPr>
                <p:cNvPr id="661" name="Google Shape;661;gb7ff79a52d_0_787"/>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2" name="Google Shape;662;gb7ff79a52d_0_787"/>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3" name="Google Shape;663;gb7ff79a52d_0_787"/>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4" name="Google Shape;664;gb7ff79a52d_0_787"/>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5" name="Google Shape;665;gb7ff79a52d_0_787"/>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6" name="Google Shape;666;gb7ff79a52d_0_787"/>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7" name="Google Shape;667;gb7ff79a52d_0_787"/>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8" name="Google Shape;668;gb7ff79a52d_0_787"/>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9" name="Google Shape;669;gb7ff79a52d_0_787"/>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0" name="Google Shape;670;gb7ff79a52d_0_787"/>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1" name="Google Shape;671;gb7ff79a52d_0_787"/>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72" name="Google Shape;672;gb7ff79a52d_0_787"/>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3" name="Google Shape;673;gb7ff79a52d_0_787"/>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74" name="Google Shape;674;gb7ff79a52d_0_787"/>
            <p:cNvGrpSpPr/>
            <p:nvPr/>
          </p:nvGrpSpPr>
          <p:grpSpPr>
            <a:xfrm>
              <a:off x="6676223" y="232242"/>
              <a:ext cx="959888" cy="940585"/>
              <a:chOff x="715379" y="449977"/>
              <a:chExt cx="1736725" cy="1701800"/>
            </a:xfrm>
          </p:grpSpPr>
          <p:sp>
            <p:nvSpPr>
              <p:cNvPr id="675" name="Google Shape;675;gb7ff79a52d_0_787"/>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6" name="Google Shape;676;gb7ff79a52d_0_787"/>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7" name="Google Shape;677;gb7ff79a52d_0_787"/>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8" name="Google Shape;678;gb7ff79a52d_0_787"/>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9" name="Google Shape;679;gb7ff79a52d_0_787"/>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0" name="Google Shape;680;gb7ff79a52d_0_787"/>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1" name="Google Shape;681;gb7ff79a52d_0_787"/>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2" name="Google Shape;682;gb7ff79a52d_0_787"/>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3" name="Google Shape;683;gb7ff79a52d_0_787"/>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4" name="Google Shape;684;gb7ff79a52d_0_787"/>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5" name="Google Shape;685;gb7ff79a52d_0_787"/>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6" name="Google Shape;686;gb7ff79a52d_0_787"/>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7" name="Google Shape;687;gb7ff79a52d_0_787"/>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8" name="Google Shape;688;gb7ff79a52d_0_787"/>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9" name="Google Shape;689;gb7ff79a52d_0_787"/>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0" name="Google Shape;690;gb7ff79a52d_0_787"/>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691" name="Google Shape;691;gb7ff79a52d_0_787"/>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692" name="Google Shape;692;gb7ff79a52d_0_787"/>
          <p:cNvPicPr preferRelativeResize="0"/>
          <p:nvPr/>
        </p:nvPicPr>
        <p:blipFill rotWithShape="1">
          <a:blip r:embed="rId12">
            <a:alphaModFix/>
          </a:blip>
          <a:srcRect l="49898" t="29329" r="27005" b="30305"/>
          <a:stretch/>
        </p:blipFill>
        <p:spPr>
          <a:xfrm>
            <a:off x="-23246" y="3031132"/>
            <a:ext cx="989556" cy="2443548"/>
          </a:xfrm>
          <a:prstGeom prst="rect">
            <a:avLst/>
          </a:prstGeom>
          <a:noFill/>
          <a:ln>
            <a:noFill/>
          </a:ln>
        </p:spPr>
      </p:pic>
      <p:pic>
        <p:nvPicPr>
          <p:cNvPr id="693" name="Google Shape;693;gb7ff79a52d_0_787"/>
          <p:cNvPicPr preferRelativeResize="0"/>
          <p:nvPr/>
        </p:nvPicPr>
        <p:blipFill rotWithShape="1">
          <a:blip r:embed="rId12">
            <a:alphaModFix/>
          </a:blip>
          <a:srcRect l="49898" t="29329" r="27005" b="30305"/>
          <a:stretch/>
        </p:blipFill>
        <p:spPr>
          <a:xfrm rot="5400000">
            <a:off x="10498661" y="-752048"/>
            <a:ext cx="989556" cy="2443548"/>
          </a:xfrm>
          <a:prstGeom prst="rect">
            <a:avLst/>
          </a:prstGeom>
          <a:noFill/>
          <a:ln>
            <a:noFill/>
          </a:ln>
        </p:spPr>
      </p:pic>
      <p:pic>
        <p:nvPicPr>
          <p:cNvPr id="694" name="Google Shape;694;gb7ff79a52d_0_787"/>
          <p:cNvPicPr preferRelativeResize="0"/>
          <p:nvPr/>
        </p:nvPicPr>
        <p:blipFill rotWithShape="1">
          <a:blip r:embed="rId13">
            <a:alphaModFix/>
          </a:blip>
          <a:srcRect/>
          <a:stretch/>
        </p:blipFill>
        <p:spPr>
          <a:xfrm>
            <a:off x="422223" y="1383320"/>
            <a:ext cx="9692186" cy="622683"/>
          </a:xfrm>
          <a:prstGeom prst="rect">
            <a:avLst/>
          </a:prstGeom>
          <a:noFill/>
          <a:ln>
            <a:noFill/>
          </a:ln>
        </p:spPr>
      </p:pic>
      <p:cxnSp>
        <p:nvCxnSpPr>
          <p:cNvPr id="695" name="Google Shape;695;gb7ff79a52d_0_787"/>
          <p:cNvCxnSpPr/>
          <p:nvPr/>
        </p:nvCxnSpPr>
        <p:spPr>
          <a:xfrm>
            <a:off x="2700089" y="4141110"/>
            <a:ext cx="786000" cy="0"/>
          </a:xfrm>
          <a:prstGeom prst="straightConnector1">
            <a:avLst/>
          </a:prstGeom>
          <a:noFill/>
          <a:ln w="127000" cap="flat" cmpd="sng">
            <a:solidFill>
              <a:srgbClr val="A7262A"/>
            </a:solidFill>
            <a:prstDash val="solid"/>
            <a:miter lim="800000"/>
            <a:headEnd type="none" w="sm" len="sm"/>
            <a:tailEnd type="none" w="sm" len="sm"/>
          </a:ln>
        </p:spPr>
      </p:cxnSp>
      <p:pic>
        <p:nvPicPr>
          <p:cNvPr id="696" name="Google Shape;696;gb7ff79a52d_0_787"/>
          <p:cNvPicPr preferRelativeResize="0"/>
          <p:nvPr/>
        </p:nvPicPr>
        <p:blipFill rotWithShape="1">
          <a:blip r:embed="rId12">
            <a:alphaModFix/>
          </a:blip>
          <a:srcRect l="49898" t="29329" r="27005" b="30305"/>
          <a:stretch/>
        </p:blipFill>
        <p:spPr>
          <a:xfrm rot="-5400000">
            <a:off x="10473608" y="5166500"/>
            <a:ext cx="989556" cy="2443548"/>
          </a:xfrm>
          <a:prstGeom prst="rect">
            <a:avLst/>
          </a:prstGeom>
          <a:noFill/>
          <a:ln>
            <a:noFill/>
          </a:ln>
        </p:spPr>
      </p:pic>
      <p:pic>
        <p:nvPicPr>
          <p:cNvPr id="697" name="Google Shape;697;gb7ff79a52d_0_787"/>
          <p:cNvPicPr preferRelativeResize="0"/>
          <p:nvPr/>
        </p:nvPicPr>
        <p:blipFill rotWithShape="1">
          <a:blip r:embed="rId14">
            <a:alphaModFix/>
          </a:blip>
          <a:srcRect/>
          <a:stretch/>
        </p:blipFill>
        <p:spPr>
          <a:xfrm>
            <a:off x="7075140" y="2183706"/>
            <a:ext cx="3330151" cy="3844946"/>
          </a:xfrm>
          <a:prstGeom prst="rect">
            <a:avLst/>
          </a:prstGeom>
          <a:noFill/>
          <a:ln>
            <a:noFill/>
          </a:ln>
        </p:spPr>
      </p:pic>
      <p:sp>
        <p:nvSpPr>
          <p:cNvPr id="45" name="Google Shape;703;ge71bc78ff5_0_137">
            <a:extLst>
              <a:ext uri="{FF2B5EF4-FFF2-40B4-BE49-F238E27FC236}">
                <a16:creationId xmlns:a16="http://schemas.microsoft.com/office/drawing/2014/main" id="{E80BC7D7-2233-3142-95D9-7C7439CAD73E}"/>
              </a:ext>
            </a:extLst>
          </p:cNvPr>
          <p:cNvSpPr txBox="1"/>
          <p:nvPr/>
        </p:nvSpPr>
        <p:spPr>
          <a:xfrm>
            <a:off x="966310" y="2336746"/>
            <a:ext cx="6108830" cy="15047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GB" sz="3600" b="1" dirty="0">
                <a:solidFill>
                  <a:schemeClr val="dk1"/>
                </a:solidFill>
                <a:latin typeface="Arial"/>
                <a:ea typeface="Arial"/>
                <a:cs typeface="Arial"/>
                <a:sym typeface="Arial"/>
              </a:rPr>
              <a:t>End of m</a:t>
            </a:r>
            <a:r>
              <a:rPr lang="en-GB" sz="3600" b="1" i="0" u="none" strike="noStrike" cap="none" dirty="0">
                <a:solidFill>
                  <a:schemeClr val="dk1"/>
                </a:solidFill>
                <a:latin typeface="Arial"/>
                <a:ea typeface="Arial"/>
                <a:cs typeface="Arial"/>
                <a:sym typeface="Arial"/>
              </a:rPr>
              <a:t>odule 5</a:t>
            </a:r>
          </a:p>
          <a:p>
            <a:pPr marL="0" marR="0" lvl="0" indent="0" algn="l" rtl="0">
              <a:lnSpc>
                <a:spcPct val="100000"/>
              </a:lnSpc>
              <a:spcBef>
                <a:spcPts val="0"/>
              </a:spcBef>
              <a:spcAft>
                <a:spcPts val="0"/>
              </a:spcAft>
              <a:buClr>
                <a:schemeClr val="dk1"/>
              </a:buClr>
              <a:buSzPts val="1500"/>
              <a:buFont typeface="Arial"/>
              <a:buNone/>
            </a:pPr>
            <a:r>
              <a:rPr lang="en-GB" sz="3500" b="1" i="0" u="none" strike="noStrike" cap="none" dirty="0">
                <a:solidFill>
                  <a:schemeClr val="dk1"/>
                </a:solidFill>
                <a:latin typeface="Arial"/>
                <a:ea typeface="Arial"/>
                <a:cs typeface="Arial"/>
                <a:sym typeface="Arial"/>
              </a:rPr>
              <a:t>Techie tools</a:t>
            </a:r>
            <a:endParaRPr sz="3500" b="1" i="0" u="none" strike="noStrike" cap="none" dirty="0">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0E383B28-C0AE-4B35-886D-2916D882688E}"/>
              </a:ext>
            </a:extLst>
          </p:cNvPr>
          <p:cNvSpPr txBox="1"/>
          <p:nvPr/>
        </p:nvSpPr>
        <p:spPr>
          <a:xfrm>
            <a:off x="1039279" y="4599846"/>
            <a:ext cx="6108830" cy="1754326"/>
          </a:xfrm>
          <a:prstGeom prst="rect">
            <a:avLst/>
          </a:prstGeom>
          <a:noFill/>
        </p:spPr>
        <p:txBody>
          <a:bodyPr wrap="square" rtlCol="0">
            <a:spAutoFit/>
          </a:bodyPr>
          <a:lstStyle/>
          <a:p>
            <a:r>
              <a:rPr lang="en-GB" b="1" dirty="0"/>
              <a:t>© BBC 2022</a:t>
            </a:r>
            <a:endParaRPr lang="en-GB" dirty="0"/>
          </a:p>
          <a:p>
            <a:r>
              <a:rPr lang="en-GB" b="1" dirty="0"/>
              <a:t>These workshops and slides are for educational and private study use only.  They are not for resale or commercial and/or online distribution.      </a:t>
            </a:r>
            <a:endParaRPr lang="en-GB" dirty="0"/>
          </a:p>
          <a:p>
            <a:r>
              <a:rPr lang="en-GB" b="1" dirty="0"/>
              <a:t>if you wish to use the workshops and slides for any other purpose, please contact </a:t>
            </a:r>
            <a:r>
              <a:rPr lang="en-GB" b="1" dirty="0" err="1"/>
              <a:t>marie.</a:t>
            </a:r>
            <a:r>
              <a:rPr lang="en-GB" b="1" err="1"/>
              <a:t>helly</a:t>
            </a:r>
            <a:r>
              <a:rPr lang="en-GB" b="1"/>
              <a:t>@bbc.co.uk</a:t>
            </a:r>
            <a:endParaRPr lang="en-GB" dirty="0"/>
          </a:p>
        </p:txBody>
      </p:sp>
    </p:spTree>
    <p:extLst>
      <p:ext uri="{BB962C8B-B14F-4D97-AF65-F5344CB8AC3E}">
        <p14:creationId xmlns:p14="http://schemas.microsoft.com/office/powerpoint/2010/main" val="187343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sp>
        <p:nvSpPr>
          <p:cNvPr id="2" name="TextBox 1">
            <a:extLst>
              <a:ext uri="{FF2B5EF4-FFF2-40B4-BE49-F238E27FC236}">
                <a16:creationId xmlns:a16="http://schemas.microsoft.com/office/drawing/2014/main" id="{1A24C0ED-179A-2649-B60C-EF3A8313EB2D}"/>
              </a:ext>
            </a:extLst>
          </p:cNvPr>
          <p:cNvSpPr txBox="1"/>
          <p:nvPr/>
        </p:nvSpPr>
        <p:spPr>
          <a:xfrm>
            <a:off x="864718" y="1360500"/>
            <a:ext cx="1470852" cy="584775"/>
          </a:xfrm>
          <a:prstGeom prst="rect">
            <a:avLst/>
          </a:prstGeom>
          <a:noFill/>
        </p:spPr>
        <p:txBody>
          <a:bodyPr wrap="none" rtlCol="0">
            <a:spAutoFit/>
          </a:bodyPr>
          <a:lstStyle/>
          <a:p>
            <a:r>
              <a:rPr lang="en-US" sz="3200" dirty="0"/>
              <a:t>Recap…</a:t>
            </a:r>
          </a:p>
        </p:txBody>
      </p:sp>
      <p:pic>
        <p:nvPicPr>
          <p:cNvPr id="7" name="Picture 6" descr="Graphical user interface, text&#10;&#10;Description automatically generated">
            <a:extLst>
              <a:ext uri="{FF2B5EF4-FFF2-40B4-BE49-F238E27FC236}">
                <a16:creationId xmlns:a16="http://schemas.microsoft.com/office/drawing/2014/main" id="{053DC988-E1AB-5645-81C3-BA2779ED78C5}"/>
              </a:ext>
            </a:extLst>
          </p:cNvPr>
          <p:cNvPicPr>
            <a:picLocks noChangeAspect="1"/>
          </p:cNvPicPr>
          <p:nvPr/>
        </p:nvPicPr>
        <p:blipFill>
          <a:blip r:embed="rId14"/>
          <a:stretch>
            <a:fillRect/>
          </a:stretch>
        </p:blipFill>
        <p:spPr>
          <a:xfrm>
            <a:off x="2408343" y="2351418"/>
            <a:ext cx="8547869" cy="1287007"/>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DE52CFC1-2AAC-7D48-9BE8-D9AF42ED7A35}"/>
              </a:ext>
            </a:extLst>
          </p:cNvPr>
          <p:cNvPicPr>
            <a:picLocks noChangeAspect="1"/>
          </p:cNvPicPr>
          <p:nvPr/>
        </p:nvPicPr>
        <p:blipFill>
          <a:blip r:embed="rId15"/>
          <a:stretch>
            <a:fillRect/>
          </a:stretch>
        </p:blipFill>
        <p:spPr>
          <a:xfrm>
            <a:off x="2408343" y="1194622"/>
            <a:ext cx="8547869" cy="1100862"/>
          </a:xfrm>
          <a:prstGeom prst="rect">
            <a:avLst/>
          </a:prstGeom>
        </p:spPr>
      </p:pic>
      <p:pic>
        <p:nvPicPr>
          <p:cNvPr id="41" name="Picture 40" descr="Graphical user interface, text&#10;&#10;Description automatically generated">
            <a:extLst>
              <a:ext uri="{FF2B5EF4-FFF2-40B4-BE49-F238E27FC236}">
                <a16:creationId xmlns:a16="http://schemas.microsoft.com/office/drawing/2014/main" id="{71492B2F-2E36-6342-8DFD-0A63D39F3F23}"/>
              </a:ext>
            </a:extLst>
          </p:cNvPr>
          <p:cNvPicPr>
            <a:picLocks noChangeAspect="1"/>
          </p:cNvPicPr>
          <p:nvPr/>
        </p:nvPicPr>
        <p:blipFill>
          <a:blip r:embed="rId16"/>
          <a:stretch>
            <a:fillRect/>
          </a:stretch>
        </p:blipFill>
        <p:spPr>
          <a:xfrm>
            <a:off x="2408343" y="3694359"/>
            <a:ext cx="8547869" cy="1270338"/>
          </a:xfrm>
          <a:prstGeom prst="rect">
            <a:avLst/>
          </a:prstGeom>
        </p:spPr>
      </p:pic>
      <p:pic>
        <p:nvPicPr>
          <p:cNvPr id="46" name="Picture 45">
            <a:extLst>
              <a:ext uri="{FF2B5EF4-FFF2-40B4-BE49-F238E27FC236}">
                <a16:creationId xmlns:a16="http://schemas.microsoft.com/office/drawing/2014/main" id="{11DB1DF2-BF20-AC4D-92FB-F76BC658D9B0}"/>
              </a:ext>
            </a:extLst>
          </p:cNvPr>
          <p:cNvPicPr>
            <a:picLocks noChangeAspect="1"/>
          </p:cNvPicPr>
          <p:nvPr/>
        </p:nvPicPr>
        <p:blipFill>
          <a:blip r:embed="rId17"/>
          <a:stretch>
            <a:fillRect/>
          </a:stretch>
        </p:blipFill>
        <p:spPr>
          <a:xfrm>
            <a:off x="2408343" y="5081768"/>
            <a:ext cx="8547869" cy="1250382"/>
          </a:xfrm>
          <a:prstGeom prst="rect">
            <a:avLst/>
          </a:prstGeom>
        </p:spPr>
      </p:pic>
    </p:spTree>
    <p:extLst>
      <p:ext uri="{BB962C8B-B14F-4D97-AF65-F5344CB8AC3E}">
        <p14:creationId xmlns:p14="http://schemas.microsoft.com/office/powerpoint/2010/main" val="2788203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39" name="Google Shape;1339;ge4ecc01168_0_0"/>
          <p:cNvGrpSpPr/>
          <p:nvPr/>
        </p:nvGrpSpPr>
        <p:grpSpPr>
          <a:xfrm>
            <a:off x="374053" y="197901"/>
            <a:ext cx="2762714" cy="506223"/>
            <a:chOff x="6676223" y="232242"/>
            <a:chExt cx="5133247" cy="940585"/>
          </a:xfrm>
        </p:grpSpPr>
        <p:grpSp>
          <p:nvGrpSpPr>
            <p:cNvPr id="1340" name="Google Shape;1340;ge4ecc01168_0_0"/>
            <p:cNvGrpSpPr/>
            <p:nvPr/>
          </p:nvGrpSpPr>
          <p:grpSpPr>
            <a:xfrm>
              <a:off x="10456026" y="522866"/>
              <a:ext cx="1353444" cy="504582"/>
              <a:chOff x="10456026" y="522866"/>
              <a:chExt cx="1353444" cy="504582"/>
            </a:xfrm>
          </p:grpSpPr>
          <p:grpSp>
            <p:nvGrpSpPr>
              <p:cNvPr id="1341" name="Google Shape;1341;ge4ecc01168_0_0"/>
              <p:cNvGrpSpPr/>
              <p:nvPr/>
            </p:nvGrpSpPr>
            <p:grpSpPr>
              <a:xfrm>
                <a:off x="11314887" y="522866"/>
                <a:ext cx="494509" cy="320473"/>
                <a:chOff x="9108110" y="975804"/>
                <a:chExt cx="894715" cy="579831"/>
              </a:xfrm>
            </p:grpSpPr>
            <p:sp>
              <p:nvSpPr>
                <p:cNvPr id="1342" name="Google Shape;1342;ge4ecc01168_0_0"/>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3" name="Google Shape;1343;ge4ecc01168_0_0"/>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4" name="Google Shape;1344;ge4ecc01168_0_0"/>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5" name="Google Shape;1345;ge4ecc01168_0_0"/>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6" name="Google Shape;1346;ge4ecc01168_0_0"/>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7" name="Google Shape;1347;ge4ecc01168_0_0"/>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8" name="Google Shape;1348;ge4ecc01168_0_0"/>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9" name="Google Shape;1349;ge4ecc01168_0_0"/>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0" name="Google Shape;1350;ge4ecc01168_0_0"/>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1" name="Google Shape;1351;ge4ecc01168_0_0"/>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2" name="Google Shape;1352;ge4ecc01168_0_0"/>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53" name="Google Shape;1353;ge4ecc01168_0_0"/>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4" name="Google Shape;1354;ge4ecc01168_0_0"/>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55" name="Google Shape;1355;ge4ecc01168_0_0"/>
            <p:cNvGrpSpPr/>
            <p:nvPr/>
          </p:nvGrpSpPr>
          <p:grpSpPr>
            <a:xfrm>
              <a:off x="6676223" y="232242"/>
              <a:ext cx="959888" cy="940585"/>
              <a:chOff x="715379" y="449977"/>
              <a:chExt cx="1736725" cy="1701800"/>
            </a:xfrm>
          </p:grpSpPr>
          <p:sp>
            <p:nvSpPr>
              <p:cNvPr id="1356" name="Google Shape;1356;ge4ecc01168_0_0"/>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7" name="Google Shape;1357;ge4ecc01168_0_0"/>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8" name="Google Shape;1358;ge4ecc01168_0_0"/>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9" name="Google Shape;1359;ge4ecc01168_0_0"/>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0" name="Google Shape;1360;ge4ecc01168_0_0"/>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1" name="Google Shape;1361;ge4ecc01168_0_0"/>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2" name="Google Shape;1362;ge4ecc01168_0_0"/>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3" name="Google Shape;1363;ge4ecc01168_0_0"/>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4" name="Google Shape;1364;ge4ecc01168_0_0"/>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5" name="Google Shape;1365;ge4ecc01168_0_0"/>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6" name="Google Shape;1366;ge4ecc01168_0_0"/>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7" name="Google Shape;1367;ge4ecc01168_0_0"/>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8" name="Google Shape;1368;ge4ecc01168_0_0"/>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9" name="Google Shape;1369;ge4ecc01168_0_0"/>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0" name="Google Shape;1370;ge4ecc01168_0_0"/>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1" name="Google Shape;1371;ge4ecc01168_0_0"/>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2" name="Google Shape;1372;ge4ecc01168_0_0"/>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1373" name="Google Shape;1373;ge4ecc01168_0_0"/>
          <p:cNvPicPr preferRelativeResize="0"/>
          <p:nvPr/>
        </p:nvPicPr>
        <p:blipFill rotWithShape="1">
          <a:blip r:embed="rId12">
            <a:alphaModFix/>
          </a:blip>
          <a:srcRect/>
          <a:stretch/>
        </p:blipFill>
        <p:spPr>
          <a:xfrm>
            <a:off x="384645" y="784985"/>
            <a:ext cx="2771394" cy="178051"/>
          </a:xfrm>
          <a:prstGeom prst="rect">
            <a:avLst/>
          </a:prstGeom>
          <a:noFill/>
          <a:ln>
            <a:noFill/>
          </a:ln>
        </p:spPr>
      </p:pic>
      <p:pic>
        <p:nvPicPr>
          <p:cNvPr id="1374" name="Google Shape;1374;ge4ecc01168_0_0"/>
          <p:cNvPicPr preferRelativeResize="0"/>
          <p:nvPr/>
        </p:nvPicPr>
        <p:blipFill rotWithShape="1">
          <a:blip r:embed="rId13">
            <a:alphaModFix/>
          </a:blip>
          <a:srcRect l="49898" t="29329" r="27004" b="30302"/>
          <a:stretch/>
        </p:blipFill>
        <p:spPr>
          <a:xfrm rot="-5400000">
            <a:off x="11114399" y="5802155"/>
            <a:ext cx="634596" cy="1567032"/>
          </a:xfrm>
          <a:prstGeom prst="rect">
            <a:avLst/>
          </a:prstGeom>
          <a:noFill/>
          <a:ln>
            <a:noFill/>
          </a:ln>
        </p:spPr>
      </p:pic>
      <p:sp>
        <p:nvSpPr>
          <p:cNvPr id="40" name="TextBox 39">
            <a:extLst>
              <a:ext uri="{FF2B5EF4-FFF2-40B4-BE49-F238E27FC236}">
                <a16:creationId xmlns:a16="http://schemas.microsoft.com/office/drawing/2014/main" id="{6B01B5A1-95B4-5146-88DC-0ECD97C20A13}"/>
              </a:ext>
            </a:extLst>
          </p:cNvPr>
          <p:cNvSpPr txBox="1"/>
          <p:nvPr/>
        </p:nvSpPr>
        <p:spPr>
          <a:xfrm>
            <a:off x="864718" y="1360500"/>
            <a:ext cx="4193777" cy="584775"/>
          </a:xfrm>
          <a:prstGeom prst="rect">
            <a:avLst/>
          </a:prstGeom>
          <a:noFill/>
        </p:spPr>
        <p:txBody>
          <a:bodyPr wrap="none" rtlCol="0">
            <a:spAutoFit/>
          </a:bodyPr>
          <a:lstStyle/>
          <a:p>
            <a:r>
              <a:rPr lang="en-US" sz="3200" dirty="0"/>
              <a:t>This lesson’s top tip is</a:t>
            </a:r>
          </a:p>
        </p:txBody>
      </p:sp>
      <p:pic>
        <p:nvPicPr>
          <p:cNvPr id="4" name="Picture 3" descr="Text&#10;&#10;Description automatically generated">
            <a:extLst>
              <a:ext uri="{FF2B5EF4-FFF2-40B4-BE49-F238E27FC236}">
                <a16:creationId xmlns:a16="http://schemas.microsoft.com/office/drawing/2014/main" id="{50AC31C7-4F03-884C-8655-72149FCD8A4D}"/>
              </a:ext>
            </a:extLst>
          </p:cNvPr>
          <p:cNvPicPr>
            <a:picLocks noChangeAspect="1"/>
          </p:cNvPicPr>
          <p:nvPr/>
        </p:nvPicPr>
        <p:blipFill>
          <a:blip r:embed="rId14"/>
          <a:stretch>
            <a:fillRect/>
          </a:stretch>
        </p:blipFill>
        <p:spPr>
          <a:xfrm>
            <a:off x="1770342" y="2534918"/>
            <a:ext cx="9039547" cy="2037081"/>
          </a:xfrm>
          <a:prstGeom prst="rect">
            <a:avLst/>
          </a:prstGeom>
        </p:spPr>
      </p:pic>
    </p:spTree>
    <p:extLst>
      <p:ext uri="{BB962C8B-B14F-4D97-AF65-F5344CB8AC3E}">
        <p14:creationId xmlns:p14="http://schemas.microsoft.com/office/powerpoint/2010/main" val="379922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6" name="Google Shape;2766;ge2286a765b_0_2706"/>
          <p:cNvSpPr txBox="1">
            <a:spLocks noGrp="1"/>
          </p:cNvSpPr>
          <p:nvPr>
            <p:ph type="title"/>
          </p:nvPr>
        </p:nvSpPr>
        <p:spPr>
          <a:xfrm>
            <a:off x="717550" y="2328863"/>
            <a:ext cx="10515600" cy="634598"/>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ts val="6000"/>
              <a:buFont typeface="Arial"/>
              <a:buNone/>
            </a:pPr>
            <a:r>
              <a:rPr lang="en-GB" sz="4400" dirty="0">
                <a:latin typeface="Arial"/>
                <a:ea typeface="Arial"/>
                <a:cs typeface="Arial"/>
                <a:sym typeface="Arial"/>
              </a:rPr>
              <a:t>How can I tell if an image is real?</a:t>
            </a:r>
            <a:br>
              <a:rPr lang="en-GB" sz="4400" dirty="0">
                <a:latin typeface="Arial"/>
                <a:ea typeface="Arial"/>
                <a:cs typeface="Arial"/>
                <a:sym typeface="Arial"/>
              </a:rPr>
            </a:br>
            <a:r>
              <a:rPr lang="en-GB" sz="3600" i="1" dirty="0">
                <a:latin typeface="Arial"/>
                <a:ea typeface="Arial"/>
                <a:cs typeface="Arial"/>
                <a:sym typeface="Arial"/>
              </a:rPr>
              <a:t>known as photo verification</a:t>
            </a:r>
            <a:endParaRPr sz="3600" i="1" dirty="0">
              <a:latin typeface="Arial"/>
              <a:ea typeface="Arial"/>
              <a:cs typeface="Arial"/>
              <a:sym typeface="Arial"/>
            </a:endParaRPr>
          </a:p>
        </p:txBody>
      </p:sp>
      <p:grpSp>
        <p:nvGrpSpPr>
          <p:cNvPr id="2767" name="Google Shape;2767;ge2286a765b_0_2706"/>
          <p:cNvGrpSpPr/>
          <p:nvPr/>
        </p:nvGrpSpPr>
        <p:grpSpPr>
          <a:xfrm>
            <a:off x="374151" y="197905"/>
            <a:ext cx="2762789" cy="506237"/>
            <a:chOff x="6676223" y="232242"/>
            <a:chExt cx="5133247" cy="940585"/>
          </a:xfrm>
        </p:grpSpPr>
        <p:grpSp>
          <p:nvGrpSpPr>
            <p:cNvPr id="2768" name="Google Shape;2768;ge2286a765b_0_2706"/>
            <p:cNvGrpSpPr/>
            <p:nvPr/>
          </p:nvGrpSpPr>
          <p:grpSpPr>
            <a:xfrm>
              <a:off x="10456026" y="522867"/>
              <a:ext cx="1353444" cy="504581"/>
              <a:chOff x="10456026" y="522867"/>
              <a:chExt cx="1353444" cy="504581"/>
            </a:xfrm>
          </p:grpSpPr>
          <p:grpSp>
            <p:nvGrpSpPr>
              <p:cNvPr id="2769" name="Google Shape;2769;ge2286a765b_0_2706"/>
              <p:cNvGrpSpPr/>
              <p:nvPr/>
            </p:nvGrpSpPr>
            <p:grpSpPr>
              <a:xfrm>
                <a:off x="11314887" y="522867"/>
                <a:ext cx="494509" cy="320473"/>
                <a:chOff x="9108110" y="975804"/>
                <a:chExt cx="894715" cy="579831"/>
              </a:xfrm>
            </p:grpSpPr>
            <p:sp>
              <p:nvSpPr>
                <p:cNvPr id="2770" name="Google Shape;2770;ge2286a765b_0_2706"/>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1" name="Google Shape;2771;ge2286a765b_0_2706"/>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2" name="Google Shape;2772;ge2286a765b_0_2706"/>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3" name="Google Shape;2773;ge2286a765b_0_2706"/>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4" name="Google Shape;2774;ge2286a765b_0_2706"/>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5" name="Google Shape;2775;ge2286a765b_0_2706"/>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6" name="Google Shape;2776;ge2286a765b_0_2706"/>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7" name="Google Shape;2777;ge2286a765b_0_2706"/>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8" name="Google Shape;2778;ge2286a765b_0_2706"/>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79" name="Google Shape;2779;ge2286a765b_0_2706"/>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0" name="Google Shape;2780;ge2286a765b_0_2706"/>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81" name="Google Shape;2781;ge2286a765b_0_2706"/>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2" name="Google Shape;2782;ge2286a765b_0_2706"/>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783" name="Google Shape;2783;ge2286a765b_0_2706"/>
            <p:cNvGrpSpPr/>
            <p:nvPr/>
          </p:nvGrpSpPr>
          <p:grpSpPr>
            <a:xfrm>
              <a:off x="6676223" y="232242"/>
              <a:ext cx="959888" cy="940585"/>
              <a:chOff x="715379" y="449977"/>
              <a:chExt cx="1736725" cy="1701800"/>
            </a:xfrm>
          </p:grpSpPr>
          <p:sp>
            <p:nvSpPr>
              <p:cNvPr id="2784" name="Google Shape;2784;ge2286a765b_0_2706"/>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5" name="Google Shape;2785;ge2286a765b_0_2706"/>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6" name="Google Shape;2786;ge2286a765b_0_2706"/>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7" name="Google Shape;2787;ge2286a765b_0_2706"/>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8" name="Google Shape;2788;ge2286a765b_0_2706"/>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9" name="Google Shape;2789;ge2286a765b_0_2706"/>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0" name="Google Shape;2790;ge2286a765b_0_2706"/>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1" name="Google Shape;2791;ge2286a765b_0_2706"/>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2" name="Google Shape;2792;ge2286a765b_0_2706"/>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3" name="Google Shape;2793;ge2286a765b_0_2706"/>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4" name="Google Shape;2794;ge2286a765b_0_2706"/>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5" name="Google Shape;2795;ge2286a765b_0_2706"/>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6" name="Google Shape;2796;ge2286a765b_0_2706"/>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7" name="Google Shape;2797;ge2286a765b_0_2706"/>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8" name="Google Shape;2798;ge2286a765b_0_2706"/>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9" name="Google Shape;2799;ge2286a765b_0_2706"/>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800" name="Google Shape;2800;ge2286a765b_0_2706"/>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2801" name="Google Shape;2801;ge2286a765b_0_2706"/>
          <p:cNvPicPr preferRelativeResize="0"/>
          <p:nvPr/>
        </p:nvPicPr>
        <p:blipFill rotWithShape="1">
          <a:blip r:embed="rId12">
            <a:alphaModFix/>
          </a:blip>
          <a:srcRect/>
          <a:stretch/>
        </p:blipFill>
        <p:spPr>
          <a:xfrm>
            <a:off x="384645" y="784985"/>
            <a:ext cx="2771396" cy="178051"/>
          </a:xfrm>
          <a:prstGeom prst="rect">
            <a:avLst/>
          </a:prstGeom>
          <a:noFill/>
          <a:ln>
            <a:noFill/>
          </a:ln>
        </p:spPr>
      </p:pic>
      <p:pic>
        <p:nvPicPr>
          <p:cNvPr id="2802" name="Google Shape;2802;ge2286a765b_0_2706"/>
          <p:cNvPicPr preferRelativeResize="0"/>
          <p:nvPr/>
        </p:nvPicPr>
        <p:blipFill rotWithShape="1">
          <a:blip r:embed="rId13">
            <a:alphaModFix/>
          </a:blip>
          <a:srcRect l="49898" t="29329" r="27005" b="30305"/>
          <a:stretch/>
        </p:blipFill>
        <p:spPr>
          <a:xfrm rot="-5400000">
            <a:off x="11114398" y="5802156"/>
            <a:ext cx="634596" cy="1567031"/>
          </a:xfrm>
          <a:prstGeom prst="rect">
            <a:avLst/>
          </a:prstGeom>
          <a:noFill/>
          <a:ln>
            <a:noFill/>
          </a:ln>
        </p:spPr>
      </p:pic>
      <p:cxnSp>
        <p:nvCxnSpPr>
          <p:cNvPr id="2803" name="Google Shape;2803;ge2286a765b_0_2706"/>
          <p:cNvCxnSpPr/>
          <p:nvPr/>
        </p:nvCxnSpPr>
        <p:spPr>
          <a:xfrm>
            <a:off x="6248689" y="4241344"/>
            <a:ext cx="786000" cy="0"/>
          </a:xfrm>
          <a:prstGeom prst="straightConnector1">
            <a:avLst/>
          </a:prstGeom>
          <a:noFill/>
          <a:ln w="127000" cap="flat" cmpd="sng">
            <a:solidFill>
              <a:srgbClr val="A7262A"/>
            </a:solidFill>
            <a:prstDash val="solid"/>
            <a:miter lim="800000"/>
            <a:headEnd type="none" w="sm" len="sm"/>
            <a:tailEnd type="none" w="sm" len="sm"/>
          </a:ln>
        </p:spPr>
      </p:cxnSp>
    </p:spTree>
    <p:extLst>
      <p:ext uri="{BB962C8B-B14F-4D97-AF65-F5344CB8AC3E}">
        <p14:creationId xmlns:p14="http://schemas.microsoft.com/office/powerpoint/2010/main" val="91945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68"/>
        <p:cNvGrpSpPr/>
        <p:nvPr/>
      </p:nvGrpSpPr>
      <p:grpSpPr>
        <a:xfrm>
          <a:off x="0" y="0"/>
          <a:ext cx="0" cy="0"/>
          <a:chOff x="0" y="0"/>
          <a:chExt cx="0" cy="0"/>
        </a:xfrm>
      </p:grpSpPr>
      <p:sp>
        <p:nvSpPr>
          <p:cNvPr id="3569" name="Google Shape;3569;ge04c6973cd_3_511"/>
          <p:cNvSpPr txBox="1"/>
          <p:nvPr/>
        </p:nvSpPr>
        <p:spPr>
          <a:xfrm>
            <a:off x="2230390" y="1047756"/>
            <a:ext cx="7176687" cy="953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5333"/>
              <a:buFont typeface="Arial"/>
              <a:buNone/>
            </a:pPr>
            <a:r>
              <a:rPr lang="en-GB" sz="4000" dirty="0">
                <a:latin typeface="Arial"/>
                <a:ea typeface="Arial"/>
                <a:cs typeface="Arial"/>
                <a:sym typeface="Arial"/>
              </a:rPr>
              <a:t>To</a:t>
            </a:r>
            <a:r>
              <a:rPr lang="en-GB" sz="4000" b="0" i="0" u="none" strike="noStrike" cap="none" dirty="0">
                <a:solidFill>
                  <a:schemeClr val="dk1"/>
                </a:solidFill>
                <a:latin typeface="Arial"/>
                <a:ea typeface="Arial"/>
                <a:cs typeface="Arial"/>
                <a:sym typeface="Arial"/>
              </a:rPr>
              <a:t> check photos – look closely</a:t>
            </a:r>
            <a:endParaRPr sz="4000" b="0" i="0" u="none" strike="noStrike" cap="none" dirty="0">
              <a:solidFill>
                <a:schemeClr val="dk1"/>
              </a:solidFill>
              <a:latin typeface="Arial"/>
              <a:ea typeface="Arial"/>
              <a:cs typeface="Arial"/>
              <a:sym typeface="Arial"/>
            </a:endParaRPr>
          </a:p>
        </p:txBody>
      </p:sp>
      <p:grpSp>
        <p:nvGrpSpPr>
          <p:cNvPr id="3571" name="Google Shape;3571;ge04c6973cd_3_511"/>
          <p:cNvGrpSpPr/>
          <p:nvPr/>
        </p:nvGrpSpPr>
        <p:grpSpPr>
          <a:xfrm>
            <a:off x="374151" y="197905"/>
            <a:ext cx="2781890" cy="765131"/>
            <a:chOff x="374151" y="197905"/>
            <a:chExt cx="2781890" cy="765131"/>
          </a:xfrm>
        </p:grpSpPr>
        <p:grpSp>
          <p:nvGrpSpPr>
            <p:cNvPr id="3572" name="Google Shape;3572;ge04c6973cd_3_511"/>
            <p:cNvGrpSpPr/>
            <p:nvPr/>
          </p:nvGrpSpPr>
          <p:grpSpPr>
            <a:xfrm>
              <a:off x="374151" y="197905"/>
              <a:ext cx="2762789" cy="506237"/>
              <a:chOff x="6676223" y="232242"/>
              <a:chExt cx="5133247" cy="940585"/>
            </a:xfrm>
          </p:grpSpPr>
          <p:grpSp>
            <p:nvGrpSpPr>
              <p:cNvPr id="3573" name="Google Shape;3573;ge04c6973cd_3_511"/>
              <p:cNvGrpSpPr/>
              <p:nvPr/>
            </p:nvGrpSpPr>
            <p:grpSpPr>
              <a:xfrm>
                <a:off x="10456026" y="522867"/>
                <a:ext cx="1353444" cy="504581"/>
                <a:chOff x="10456026" y="522867"/>
                <a:chExt cx="1353444" cy="504581"/>
              </a:xfrm>
            </p:grpSpPr>
            <p:grpSp>
              <p:nvGrpSpPr>
                <p:cNvPr id="3574" name="Google Shape;3574;ge04c6973cd_3_511"/>
                <p:cNvGrpSpPr/>
                <p:nvPr/>
              </p:nvGrpSpPr>
              <p:grpSpPr>
                <a:xfrm>
                  <a:off x="11314887" y="522867"/>
                  <a:ext cx="494509" cy="320473"/>
                  <a:chOff x="9108110" y="975804"/>
                  <a:chExt cx="894715" cy="579831"/>
                </a:xfrm>
              </p:grpSpPr>
              <p:sp>
                <p:nvSpPr>
                  <p:cNvPr id="3575" name="Google Shape;3575;ge04c6973cd_3_511"/>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6" name="Google Shape;3576;ge04c6973cd_3_511"/>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7" name="Google Shape;3577;ge04c6973cd_3_511"/>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8" name="Google Shape;3578;ge04c6973cd_3_511"/>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9" name="Google Shape;3579;ge04c6973cd_3_511"/>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0" name="Google Shape;3580;ge04c6973cd_3_511"/>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1" name="Google Shape;3581;ge04c6973cd_3_511"/>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2" name="Google Shape;3582;ge04c6973cd_3_511"/>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3" name="Google Shape;3583;ge04c6973cd_3_511"/>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584" name="Google Shape;3584;ge04c6973cd_3_511"/>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5" name="Google Shape;3585;ge04c6973cd_3_511"/>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586" name="Google Shape;3586;ge04c6973cd_3_511"/>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7" name="Google Shape;3587;ge04c6973cd_3_511"/>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588" name="Google Shape;3588;ge04c6973cd_3_511"/>
              <p:cNvGrpSpPr/>
              <p:nvPr/>
            </p:nvGrpSpPr>
            <p:grpSpPr>
              <a:xfrm>
                <a:off x="6676223" y="232242"/>
                <a:ext cx="959888" cy="940585"/>
                <a:chOff x="715379" y="449977"/>
                <a:chExt cx="1736725" cy="1701800"/>
              </a:xfrm>
            </p:grpSpPr>
            <p:sp>
              <p:nvSpPr>
                <p:cNvPr id="3589" name="Google Shape;3589;ge04c6973cd_3_511"/>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0" name="Google Shape;3590;ge04c6973cd_3_511"/>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1" name="Google Shape;3591;ge04c6973cd_3_511"/>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2" name="Google Shape;3592;ge04c6973cd_3_511"/>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3" name="Google Shape;3593;ge04c6973cd_3_511"/>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4" name="Google Shape;3594;ge04c6973cd_3_511"/>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5" name="Google Shape;3595;ge04c6973cd_3_511"/>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6" name="Google Shape;3596;ge04c6973cd_3_511"/>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7" name="Google Shape;3597;ge04c6973cd_3_511"/>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8" name="Google Shape;3598;ge04c6973cd_3_511"/>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9" name="Google Shape;3599;ge04c6973cd_3_511"/>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0" name="Google Shape;3600;ge04c6973cd_3_511"/>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1" name="Google Shape;3601;ge04c6973cd_3_511"/>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2" name="Google Shape;3602;ge04c6973cd_3_511"/>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3" name="Google Shape;3603;ge04c6973cd_3_511"/>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4" name="Google Shape;3604;ge04c6973cd_3_511"/>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605" name="Google Shape;3605;ge04c6973cd_3_511"/>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3606" name="Google Shape;3606;ge04c6973cd_3_511"/>
            <p:cNvPicPr preferRelativeResize="0"/>
            <p:nvPr/>
          </p:nvPicPr>
          <p:blipFill rotWithShape="1">
            <a:blip r:embed="rId12">
              <a:alphaModFix/>
            </a:blip>
            <a:srcRect/>
            <a:stretch/>
          </p:blipFill>
          <p:spPr>
            <a:xfrm>
              <a:off x="384645" y="784985"/>
              <a:ext cx="2771396" cy="178051"/>
            </a:xfrm>
            <a:prstGeom prst="rect">
              <a:avLst/>
            </a:prstGeom>
            <a:noFill/>
            <a:ln>
              <a:noFill/>
            </a:ln>
          </p:spPr>
        </p:pic>
      </p:grpSp>
      <p:pic>
        <p:nvPicPr>
          <p:cNvPr id="3607" name="Google Shape;3607;ge04c6973cd_3_511"/>
          <p:cNvPicPr preferRelativeResize="0"/>
          <p:nvPr/>
        </p:nvPicPr>
        <p:blipFill rotWithShape="1">
          <a:blip r:embed="rId13">
            <a:alphaModFix/>
          </a:blip>
          <a:srcRect l="49898" t="29329" r="27005" b="30305"/>
          <a:stretch/>
        </p:blipFill>
        <p:spPr>
          <a:xfrm rot="-5400000">
            <a:off x="11114398" y="5802156"/>
            <a:ext cx="634596" cy="1567031"/>
          </a:xfrm>
          <a:prstGeom prst="rect">
            <a:avLst/>
          </a:prstGeom>
          <a:noFill/>
          <a:ln>
            <a:noFill/>
          </a:ln>
        </p:spPr>
      </p:pic>
      <p:cxnSp>
        <p:nvCxnSpPr>
          <p:cNvPr id="3608" name="Google Shape;3608;ge04c6973cd_3_511"/>
          <p:cNvCxnSpPr/>
          <p:nvPr/>
        </p:nvCxnSpPr>
        <p:spPr>
          <a:xfrm>
            <a:off x="997539" y="6551341"/>
            <a:ext cx="786000" cy="0"/>
          </a:xfrm>
          <a:prstGeom prst="straightConnector1">
            <a:avLst/>
          </a:prstGeom>
          <a:noFill/>
          <a:ln w="127000" cap="flat" cmpd="sng">
            <a:solidFill>
              <a:srgbClr val="A7262A"/>
            </a:solidFill>
            <a:prstDash val="solid"/>
            <a:miter lim="800000"/>
            <a:headEnd type="none" w="sm" len="sm"/>
            <a:tailEnd type="none" w="sm" len="sm"/>
          </a:ln>
        </p:spPr>
      </p:cxnSp>
      <p:sp>
        <p:nvSpPr>
          <p:cNvPr id="4" name="TextBox 3">
            <a:extLst>
              <a:ext uri="{FF2B5EF4-FFF2-40B4-BE49-F238E27FC236}">
                <a16:creationId xmlns:a16="http://schemas.microsoft.com/office/drawing/2014/main" id="{5A51AF94-0BBE-5E44-A74F-10E0B1DCF38F}"/>
              </a:ext>
            </a:extLst>
          </p:cNvPr>
          <p:cNvSpPr txBox="1"/>
          <p:nvPr/>
        </p:nvSpPr>
        <p:spPr>
          <a:xfrm>
            <a:off x="7189696" y="5551457"/>
            <a:ext cx="3852337" cy="646331"/>
          </a:xfrm>
          <a:prstGeom prst="rect">
            <a:avLst/>
          </a:prstGeom>
          <a:solidFill>
            <a:schemeClr val="lt1"/>
          </a:solidFill>
        </p:spPr>
        <p:txBody>
          <a:bodyPr wrap="none" rtlCol="0">
            <a:spAutoFit/>
          </a:bodyPr>
          <a:lstStyle/>
          <a:p>
            <a:r>
              <a:rPr lang="en-US" sz="3600" b="1" i="1" dirty="0">
                <a:latin typeface="Arial" panose="020B0604020202020204" pitchFamily="34" charset="0"/>
                <a:cs typeface="Arial" panose="020B0604020202020204" pitchFamily="34" charset="0"/>
              </a:rPr>
              <a:t>Still not sure….?</a:t>
            </a:r>
          </a:p>
        </p:txBody>
      </p:sp>
      <p:pic>
        <p:nvPicPr>
          <p:cNvPr id="11" name="Picture 10" descr="Text&#10;&#10;Description automatically generated">
            <a:extLst>
              <a:ext uri="{FF2B5EF4-FFF2-40B4-BE49-F238E27FC236}">
                <a16:creationId xmlns:a16="http://schemas.microsoft.com/office/drawing/2014/main" id="{A8156D8E-5BFC-3D49-BA9A-DF1381C652BA}"/>
              </a:ext>
            </a:extLst>
          </p:cNvPr>
          <p:cNvPicPr>
            <a:picLocks noChangeAspect="1"/>
          </p:cNvPicPr>
          <p:nvPr/>
        </p:nvPicPr>
        <p:blipFill>
          <a:blip r:embed="rId14"/>
          <a:stretch>
            <a:fillRect/>
          </a:stretch>
        </p:blipFill>
        <p:spPr>
          <a:xfrm>
            <a:off x="1783539" y="2001456"/>
            <a:ext cx="8278364" cy="35500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6" name="Google Shape;2766;ge2286a765b_0_2706"/>
          <p:cNvSpPr txBox="1">
            <a:spLocks noGrp="1"/>
          </p:cNvSpPr>
          <p:nvPr>
            <p:ph type="title"/>
          </p:nvPr>
        </p:nvSpPr>
        <p:spPr>
          <a:xfrm>
            <a:off x="717550" y="2328862"/>
            <a:ext cx="10515600" cy="189067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Arial"/>
                <a:ea typeface="Arial"/>
                <a:cs typeface="Arial"/>
                <a:sym typeface="Arial"/>
              </a:rPr>
              <a:t>Reverse Image Search</a:t>
            </a:r>
            <a:endParaRPr dirty="0">
              <a:latin typeface="Arial"/>
              <a:ea typeface="Arial"/>
              <a:cs typeface="Arial"/>
              <a:sym typeface="Arial"/>
            </a:endParaRPr>
          </a:p>
        </p:txBody>
      </p:sp>
      <p:grpSp>
        <p:nvGrpSpPr>
          <p:cNvPr id="2767" name="Google Shape;2767;ge2286a765b_0_2706"/>
          <p:cNvGrpSpPr/>
          <p:nvPr/>
        </p:nvGrpSpPr>
        <p:grpSpPr>
          <a:xfrm>
            <a:off x="374151" y="197905"/>
            <a:ext cx="2762789" cy="506237"/>
            <a:chOff x="6676223" y="232242"/>
            <a:chExt cx="5133247" cy="940585"/>
          </a:xfrm>
        </p:grpSpPr>
        <p:grpSp>
          <p:nvGrpSpPr>
            <p:cNvPr id="2768" name="Google Shape;2768;ge2286a765b_0_2706"/>
            <p:cNvGrpSpPr/>
            <p:nvPr/>
          </p:nvGrpSpPr>
          <p:grpSpPr>
            <a:xfrm>
              <a:off x="10456026" y="522867"/>
              <a:ext cx="1353444" cy="504581"/>
              <a:chOff x="10456026" y="522867"/>
              <a:chExt cx="1353444" cy="504581"/>
            </a:xfrm>
          </p:grpSpPr>
          <p:grpSp>
            <p:nvGrpSpPr>
              <p:cNvPr id="2769" name="Google Shape;2769;ge2286a765b_0_2706"/>
              <p:cNvGrpSpPr/>
              <p:nvPr/>
            </p:nvGrpSpPr>
            <p:grpSpPr>
              <a:xfrm>
                <a:off x="11314887" y="522867"/>
                <a:ext cx="494509" cy="320473"/>
                <a:chOff x="9108110" y="975804"/>
                <a:chExt cx="894715" cy="579831"/>
              </a:xfrm>
            </p:grpSpPr>
            <p:sp>
              <p:nvSpPr>
                <p:cNvPr id="2770" name="Google Shape;2770;ge2286a765b_0_2706"/>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1" name="Google Shape;2771;ge2286a765b_0_2706"/>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2" name="Google Shape;2772;ge2286a765b_0_2706"/>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3" name="Google Shape;2773;ge2286a765b_0_2706"/>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4" name="Google Shape;2774;ge2286a765b_0_2706"/>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5" name="Google Shape;2775;ge2286a765b_0_2706"/>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6" name="Google Shape;2776;ge2286a765b_0_2706"/>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7" name="Google Shape;2777;ge2286a765b_0_2706"/>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8" name="Google Shape;2778;ge2286a765b_0_2706"/>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79" name="Google Shape;2779;ge2286a765b_0_2706"/>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0" name="Google Shape;2780;ge2286a765b_0_2706"/>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81" name="Google Shape;2781;ge2286a765b_0_2706"/>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2" name="Google Shape;2782;ge2286a765b_0_2706"/>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783" name="Google Shape;2783;ge2286a765b_0_2706"/>
            <p:cNvGrpSpPr/>
            <p:nvPr/>
          </p:nvGrpSpPr>
          <p:grpSpPr>
            <a:xfrm>
              <a:off x="6676223" y="232242"/>
              <a:ext cx="959888" cy="940585"/>
              <a:chOff x="715379" y="449977"/>
              <a:chExt cx="1736725" cy="1701800"/>
            </a:xfrm>
          </p:grpSpPr>
          <p:sp>
            <p:nvSpPr>
              <p:cNvPr id="2784" name="Google Shape;2784;ge2286a765b_0_2706"/>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5" name="Google Shape;2785;ge2286a765b_0_2706"/>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6" name="Google Shape;2786;ge2286a765b_0_2706"/>
              <p:cNvSpPr/>
              <p:nvPr/>
            </p:nvSpPr>
            <p:spPr>
              <a:xfrm>
                <a:off x="1140755" y="943620"/>
                <a:ext cx="186300" cy="22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7" name="Google Shape;2787;ge2286a765b_0_2706"/>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8" name="Google Shape;2788;ge2286a765b_0_2706"/>
              <p:cNvSpPr/>
              <p:nvPr/>
            </p:nvSpPr>
            <p:spPr>
              <a:xfrm>
                <a:off x="1868016" y="938963"/>
                <a:ext cx="158400" cy="230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9" name="Google Shape;2789;ge2286a765b_0_2706"/>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0" name="Google Shape;2790;ge2286a765b_0_2706"/>
              <p:cNvSpPr/>
              <p:nvPr/>
            </p:nvSpPr>
            <p:spPr>
              <a:xfrm>
                <a:off x="1391221" y="1546008"/>
                <a:ext cx="184500" cy="17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1" name="Google Shape;2791;ge2286a765b_0_2706"/>
              <p:cNvSpPr/>
              <p:nvPr/>
            </p:nvSpPr>
            <p:spPr>
              <a:xfrm>
                <a:off x="1606425" y="1547918"/>
                <a:ext cx="253500" cy="171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2" name="Google Shape;2792;ge2286a765b_0_2706"/>
              <p:cNvSpPr/>
              <p:nvPr/>
            </p:nvSpPr>
            <p:spPr>
              <a:xfrm>
                <a:off x="1881483" y="1548260"/>
                <a:ext cx="158100" cy="1716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3" name="Google Shape;2793;ge2286a765b_0_2706"/>
              <p:cNvSpPr/>
              <p:nvPr/>
            </p:nvSpPr>
            <p:spPr>
              <a:xfrm>
                <a:off x="1150931" y="1763974"/>
                <a:ext cx="97200" cy="176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4" name="Google Shape;2794;ge2286a765b_0_2706"/>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5" name="Google Shape;2795;ge2286a765b_0_2706"/>
              <p:cNvSpPr/>
              <p:nvPr/>
            </p:nvSpPr>
            <p:spPr>
              <a:xfrm>
                <a:off x="1401364" y="1766237"/>
                <a:ext cx="264600" cy="173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6" name="Google Shape;2796;ge2286a765b_0_2706"/>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7" name="Google Shape;2797;ge2286a765b_0_2706"/>
              <p:cNvSpPr/>
              <p:nvPr/>
            </p:nvSpPr>
            <p:spPr>
              <a:xfrm>
                <a:off x="1740921" y="1763977"/>
                <a:ext cx="154800" cy="176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8" name="Google Shape;2798;ge2286a765b_0_2706"/>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9" name="Google Shape;2799;ge2286a765b_0_2706"/>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800" name="Google Shape;2800;ge2286a765b_0_2706"/>
            <p:cNvPicPr preferRelativeResize="0"/>
            <p:nvPr/>
          </p:nvPicPr>
          <p:blipFill rotWithShape="1">
            <a:blip r:embed="rId11">
              <a:alphaModFix/>
            </a:blip>
            <a:srcRect/>
            <a:stretch/>
          </p:blipFill>
          <p:spPr>
            <a:xfrm>
              <a:off x="8100690" y="439353"/>
              <a:ext cx="2024416" cy="613380"/>
            </a:xfrm>
            <a:prstGeom prst="rect">
              <a:avLst/>
            </a:prstGeom>
            <a:noFill/>
            <a:ln>
              <a:noFill/>
            </a:ln>
          </p:spPr>
        </p:pic>
      </p:grpSp>
      <p:pic>
        <p:nvPicPr>
          <p:cNvPr id="2801" name="Google Shape;2801;ge2286a765b_0_2706"/>
          <p:cNvPicPr preferRelativeResize="0"/>
          <p:nvPr/>
        </p:nvPicPr>
        <p:blipFill rotWithShape="1">
          <a:blip r:embed="rId12">
            <a:alphaModFix/>
          </a:blip>
          <a:srcRect/>
          <a:stretch/>
        </p:blipFill>
        <p:spPr>
          <a:xfrm>
            <a:off x="384645" y="784985"/>
            <a:ext cx="2771396" cy="178051"/>
          </a:xfrm>
          <a:prstGeom prst="rect">
            <a:avLst/>
          </a:prstGeom>
          <a:noFill/>
          <a:ln>
            <a:noFill/>
          </a:ln>
        </p:spPr>
      </p:pic>
      <p:pic>
        <p:nvPicPr>
          <p:cNvPr id="2802" name="Google Shape;2802;ge2286a765b_0_2706"/>
          <p:cNvPicPr preferRelativeResize="0"/>
          <p:nvPr/>
        </p:nvPicPr>
        <p:blipFill rotWithShape="1">
          <a:blip r:embed="rId13">
            <a:alphaModFix/>
          </a:blip>
          <a:srcRect l="49898" t="29329" r="27005" b="30305"/>
          <a:stretch/>
        </p:blipFill>
        <p:spPr>
          <a:xfrm rot="-5400000">
            <a:off x="11114398" y="5802156"/>
            <a:ext cx="634596" cy="1567031"/>
          </a:xfrm>
          <a:prstGeom prst="rect">
            <a:avLst/>
          </a:prstGeom>
          <a:noFill/>
          <a:ln>
            <a:noFill/>
          </a:ln>
        </p:spPr>
      </p:pic>
      <p:cxnSp>
        <p:nvCxnSpPr>
          <p:cNvPr id="2803" name="Google Shape;2803;ge2286a765b_0_2706"/>
          <p:cNvCxnSpPr/>
          <p:nvPr/>
        </p:nvCxnSpPr>
        <p:spPr>
          <a:xfrm>
            <a:off x="6248689" y="4241344"/>
            <a:ext cx="786000" cy="0"/>
          </a:xfrm>
          <a:prstGeom prst="straightConnector1">
            <a:avLst/>
          </a:prstGeom>
          <a:noFill/>
          <a:ln w="127000" cap="flat" cmpd="sng">
            <a:solidFill>
              <a:srgbClr val="A7262A"/>
            </a:solidFill>
            <a:prstDash val="solid"/>
            <a:miter lim="800000"/>
            <a:headEnd type="none" w="sm" len="sm"/>
            <a:tailEnd type="none" w="sm" len="sm"/>
          </a:ln>
        </p:spPr>
      </p:cxnSp>
      <p:sp>
        <p:nvSpPr>
          <p:cNvPr id="2" name="TextBox 1">
            <a:extLst>
              <a:ext uri="{FF2B5EF4-FFF2-40B4-BE49-F238E27FC236}">
                <a16:creationId xmlns:a16="http://schemas.microsoft.com/office/drawing/2014/main" id="{382D6244-250A-914D-8B41-0D842C76F835}"/>
              </a:ext>
            </a:extLst>
          </p:cNvPr>
          <p:cNvSpPr txBox="1"/>
          <p:nvPr/>
        </p:nvSpPr>
        <p:spPr>
          <a:xfrm>
            <a:off x="1913206" y="1828800"/>
            <a:ext cx="4423327"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The techie’s tricks:</a:t>
            </a:r>
          </a:p>
        </p:txBody>
      </p:sp>
    </p:spTree>
    <p:extLst>
      <p:ext uri="{BB962C8B-B14F-4D97-AF65-F5344CB8AC3E}">
        <p14:creationId xmlns:p14="http://schemas.microsoft.com/office/powerpoint/2010/main" val="11445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70"/>
        <p:cNvGrpSpPr/>
        <p:nvPr/>
      </p:nvGrpSpPr>
      <p:grpSpPr>
        <a:xfrm>
          <a:off x="0" y="0"/>
          <a:ext cx="0" cy="0"/>
          <a:chOff x="0" y="0"/>
          <a:chExt cx="0" cy="0"/>
        </a:xfrm>
      </p:grpSpPr>
      <p:pic>
        <p:nvPicPr>
          <p:cNvPr id="3071" name="Google Shape;3071;ge04c6973cd_2_21"/>
          <p:cNvPicPr preferRelativeResize="0"/>
          <p:nvPr/>
        </p:nvPicPr>
        <p:blipFill rotWithShape="1">
          <a:blip r:embed="rId3">
            <a:alphaModFix/>
          </a:blip>
          <a:srcRect/>
          <a:stretch/>
        </p:blipFill>
        <p:spPr>
          <a:xfrm>
            <a:off x="6785298" y="1090271"/>
            <a:ext cx="5178102" cy="5178102"/>
          </a:xfrm>
          <a:prstGeom prst="rect">
            <a:avLst/>
          </a:prstGeom>
          <a:noFill/>
          <a:ln>
            <a:noFill/>
          </a:ln>
        </p:spPr>
      </p:pic>
      <p:sp>
        <p:nvSpPr>
          <p:cNvPr id="3072" name="Google Shape;3072;ge04c6973cd_2_21"/>
          <p:cNvSpPr txBox="1">
            <a:spLocks noGrp="1"/>
          </p:cNvSpPr>
          <p:nvPr>
            <p:ph type="title"/>
          </p:nvPr>
        </p:nvSpPr>
        <p:spPr>
          <a:xfrm>
            <a:off x="1140820" y="1162880"/>
            <a:ext cx="6596411" cy="1569387"/>
          </a:xfrm>
          <a:prstGeom prst="rect">
            <a:avLst/>
          </a:prstGeom>
          <a:noFill/>
          <a:ln>
            <a:noFill/>
          </a:ln>
        </p:spPr>
        <p:txBody>
          <a:bodyPr spcFirstLastPara="1" wrap="square" lIns="121900" tIns="121900" rIns="121900" bIns="121900" anchor="t" anchorCtr="0">
            <a:noAutofit/>
          </a:bodyPr>
          <a:lstStyle/>
          <a:p>
            <a:pPr marL="0" lvl="0" indent="0" algn="l" rtl="0">
              <a:lnSpc>
                <a:spcPct val="109130"/>
              </a:lnSpc>
              <a:spcBef>
                <a:spcPts val="0"/>
              </a:spcBef>
              <a:spcAft>
                <a:spcPts val="0"/>
              </a:spcAft>
              <a:buSzPts val="3700"/>
              <a:buNone/>
            </a:pPr>
            <a:r>
              <a:rPr lang="en-GB" sz="2800" dirty="0">
                <a:latin typeface="Arial"/>
                <a:ea typeface="Arial"/>
                <a:cs typeface="Arial"/>
                <a:sym typeface="Arial"/>
              </a:rPr>
              <a:t>What can a </a:t>
            </a:r>
            <a:br>
              <a:rPr lang="en-GB" sz="4600" dirty="0">
                <a:latin typeface="Arial"/>
                <a:ea typeface="Arial"/>
                <a:cs typeface="Arial"/>
                <a:sym typeface="Arial"/>
              </a:rPr>
            </a:br>
            <a:r>
              <a:rPr lang="en-GB" sz="4600" dirty="0">
                <a:latin typeface="Arial"/>
                <a:ea typeface="Arial"/>
                <a:cs typeface="Arial"/>
                <a:sym typeface="Arial"/>
              </a:rPr>
              <a:t>Reverse Image Search </a:t>
            </a:r>
            <a:r>
              <a:rPr lang="en-GB" sz="3600" dirty="0">
                <a:latin typeface="Arial"/>
                <a:ea typeface="Arial"/>
                <a:cs typeface="Arial"/>
                <a:sym typeface="Arial"/>
              </a:rPr>
              <a:t>tell you?</a:t>
            </a:r>
            <a:endParaRPr sz="3600" dirty="0">
              <a:latin typeface="Arial"/>
              <a:ea typeface="Arial"/>
              <a:cs typeface="Arial"/>
              <a:sym typeface="Arial"/>
            </a:endParaRPr>
          </a:p>
        </p:txBody>
      </p:sp>
      <p:sp>
        <p:nvSpPr>
          <p:cNvPr id="3073" name="Google Shape;3073;ge04c6973cd_2_21"/>
          <p:cNvSpPr txBox="1">
            <a:spLocks noGrp="1"/>
          </p:cNvSpPr>
          <p:nvPr>
            <p:ph type="body" idx="1"/>
          </p:nvPr>
        </p:nvSpPr>
        <p:spPr>
          <a:xfrm>
            <a:off x="788857" y="3397813"/>
            <a:ext cx="6596411" cy="2848456"/>
          </a:xfrm>
          <a:prstGeom prst="rect">
            <a:avLst/>
          </a:prstGeom>
          <a:noFill/>
          <a:ln>
            <a:noFill/>
          </a:ln>
        </p:spPr>
        <p:txBody>
          <a:bodyPr spcFirstLastPara="1" wrap="square" lIns="121900" tIns="121900" rIns="121900" bIns="121900" anchor="t" anchorCtr="0">
            <a:noAutofit/>
          </a:bodyPr>
          <a:lstStyle/>
          <a:p>
            <a:pPr marL="609600" lvl="0" indent="-457200" algn="l" rtl="0">
              <a:lnSpc>
                <a:spcPct val="115000"/>
              </a:lnSpc>
              <a:spcBef>
                <a:spcPts val="0"/>
              </a:spcBef>
              <a:spcAft>
                <a:spcPts val="0"/>
              </a:spcAft>
              <a:buClr>
                <a:schemeClr val="dk1"/>
              </a:buClr>
              <a:buSzPts val="2400"/>
              <a:buFont typeface="Arial"/>
              <a:buChar char="•"/>
            </a:pPr>
            <a:r>
              <a:rPr lang="en-GB" sz="2500" dirty="0">
                <a:solidFill>
                  <a:schemeClr val="dk1"/>
                </a:solidFill>
                <a:latin typeface="Arial"/>
                <a:ea typeface="Arial"/>
                <a:cs typeface="Arial"/>
                <a:sym typeface="Arial"/>
              </a:rPr>
              <a:t>if an image has previously been posted on the internet</a:t>
            </a:r>
            <a:endParaRPr sz="2500" dirty="0">
              <a:solidFill>
                <a:schemeClr val="dk1"/>
              </a:solidFill>
              <a:latin typeface="Arial"/>
              <a:ea typeface="Arial"/>
              <a:cs typeface="Arial"/>
              <a:sym typeface="Arial"/>
            </a:endParaRPr>
          </a:p>
          <a:p>
            <a:pPr marL="609600" lvl="0" indent="-457200" algn="l" rtl="0">
              <a:lnSpc>
                <a:spcPct val="115000"/>
              </a:lnSpc>
              <a:spcBef>
                <a:spcPts val="0"/>
              </a:spcBef>
              <a:spcAft>
                <a:spcPts val="0"/>
              </a:spcAft>
              <a:buClr>
                <a:schemeClr val="dk1"/>
              </a:buClr>
              <a:buSzPts val="2400"/>
              <a:buFont typeface="Arial"/>
              <a:buChar char="•"/>
            </a:pPr>
            <a:r>
              <a:rPr lang="en-GB" sz="2500" dirty="0">
                <a:solidFill>
                  <a:schemeClr val="dk1"/>
                </a:solidFill>
                <a:latin typeface="Arial"/>
                <a:ea typeface="Arial"/>
                <a:cs typeface="Arial"/>
                <a:sym typeface="Arial"/>
              </a:rPr>
              <a:t>if an image has been manipulated </a:t>
            </a:r>
            <a:endParaRPr sz="2500" dirty="0">
              <a:solidFill>
                <a:schemeClr val="dk1"/>
              </a:solidFill>
              <a:latin typeface="Arial"/>
              <a:ea typeface="Arial"/>
              <a:cs typeface="Arial"/>
              <a:sym typeface="Arial"/>
            </a:endParaRPr>
          </a:p>
          <a:p>
            <a:pPr marL="609600" lvl="0" indent="-457200" algn="l" rtl="0">
              <a:lnSpc>
                <a:spcPct val="115000"/>
              </a:lnSpc>
              <a:spcBef>
                <a:spcPts val="0"/>
              </a:spcBef>
              <a:spcAft>
                <a:spcPts val="0"/>
              </a:spcAft>
              <a:buClr>
                <a:schemeClr val="dk1"/>
              </a:buClr>
              <a:buSzPts val="2400"/>
              <a:buFont typeface="Arial"/>
              <a:buChar char="•"/>
            </a:pPr>
            <a:r>
              <a:rPr lang="en-GB" sz="2500" dirty="0">
                <a:solidFill>
                  <a:schemeClr val="dk1"/>
                </a:solidFill>
                <a:latin typeface="Arial"/>
                <a:ea typeface="Arial"/>
                <a:cs typeface="Arial"/>
                <a:sym typeface="Arial"/>
              </a:rPr>
              <a:t>if an image was previously used in a different context</a:t>
            </a:r>
            <a:endParaRPr sz="2500" dirty="0">
              <a:solidFill>
                <a:schemeClr val="dk1"/>
              </a:solidFill>
              <a:latin typeface="Arial"/>
              <a:ea typeface="Arial"/>
              <a:cs typeface="Arial"/>
              <a:sym typeface="Arial"/>
            </a:endParaRPr>
          </a:p>
          <a:p>
            <a:pPr marL="609600" lvl="0" indent="-457200" algn="l" rtl="0">
              <a:lnSpc>
                <a:spcPct val="115000"/>
              </a:lnSpc>
              <a:spcBef>
                <a:spcPts val="0"/>
              </a:spcBef>
              <a:spcAft>
                <a:spcPts val="0"/>
              </a:spcAft>
              <a:buClr>
                <a:schemeClr val="dk1"/>
              </a:buClr>
              <a:buSzPts val="2400"/>
              <a:buFont typeface="Arial"/>
              <a:buChar char="•"/>
            </a:pPr>
            <a:r>
              <a:rPr lang="en-GB" sz="2500" dirty="0">
                <a:solidFill>
                  <a:schemeClr val="dk1"/>
                </a:solidFill>
                <a:latin typeface="Arial"/>
                <a:ea typeface="Arial"/>
                <a:cs typeface="Arial"/>
                <a:sym typeface="Arial"/>
              </a:rPr>
              <a:t>the source of an image </a:t>
            </a:r>
            <a:endParaRPr sz="2500" dirty="0">
              <a:solidFill>
                <a:schemeClr val="dk1"/>
              </a:solidFill>
              <a:latin typeface="Arial"/>
              <a:ea typeface="Arial"/>
              <a:cs typeface="Arial"/>
              <a:sym typeface="Arial"/>
            </a:endParaRPr>
          </a:p>
        </p:txBody>
      </p:sp>
      <p:cxnSp>
        <p:nvCxnSpPr>
          <p:cNvPr id="3074" name="Google Shape;3074;ge04c6973cd_2_21"/>
          <p:cNvCxnSpPr/>
          <p:nvPr/>
        </p:nvCxnSpPr>
        <p:spPr>
          <a:xfrm>
            <a:off x="5526961" y="3072619"/>
            <a:ext cx="786000" cy="0"/>
          </a:xfrm>
          <a:prstGeom prst="straightConnector1">
            <a:avLst/>
          </a:prstGeom>
          <a:noFill/>
          <a:ln w="127000" cap="flat" cmpd="sng">
            <a:solidFill>
              <a:srgbClr val="A7262A"/>
            </a:solidFill>
            <a:prstDash val="solid"/>
            <a:miter lim="800000"/>
            <a:headEnd type="none" w="sm" len="sm"/>
            <a:tailEnd type="none" w="sm" len="sm"/>
          </a:ln>
        </p:spPr>
      </p:cxnSp>
      <p:grpSp>
        <p:nvGrpSpPr>
          <p:cNvPr id="3075" name="Google Shape;3075;ge04c6973cd_2_21"/>
          <p:cNvGrpSpPr/>
          <p:nvPr/>
        </p:nvGrpSpPr>
        <p:grpSpPr>
          <a:xfrm>
            <a:off x="374151" y="197905"/>
            <a:ext cx="2781890" cy="765131"/>
            <a:chOff x="374151" y="197905"/>
            <a:chExt cx="2781890" cy="765131"/>
          </a:xfrm>
        </p:grpSpPr>
        <p:grpSp>
          <p:nvGrpSpPr>
            <p:cNvPr id="3076" name="Google Shape;3076;ge04c6973cd_2_21"/>
            <p:cNvGrpSpPr/>
            <p:nvPr/>
          </p:nvGrpSpPr>
          <p:grpSpPr>
            <a:xfrm>
              <a:off x="374151" y="197905"/>
              <a:ext cx="2762789" cy="506237"/>
              <a:chOff x="6676223" y="232242"/>
              <a:chExt cx="5133247" cy="940585"/>
            </a:xfrm>
          </p:grpSpPr>
          <p:grpSp>
            <p:nvGrpSpPr>
              <p:cNvPr id="3077" name="Google Shape;3077;ge04c6973cd_2_21"/>
              <p:cNvGrpSpPr/>
              <p:nvPr/>
            </p:nvGrpSpPr>
            <p:grpSpPr>
              <a:xfrm>
                <a:off x="10456026" y="522867"/>
                <a:ext cx="1353444" cy="504581"/>
                <a:chOff x="10456026" y="522867"/>
                <a:chExt cx="1353444" cy="504581"/>
              </a:xfrm>
            </p:grpSpPr>
            <p:grpSp>
              <p:nvGrpSpPr>
                <p:cNvPr id="3078" name="Google Shape;3078;ge04c6973cd_2_21"/>
                <p:cNvGrpSpPr/>
                <p:nvPr/>
              </p:nvGrpSpPr>
              <p:grpSpPr>
                <a:xfrm>
                  <a:off x="11314887" y="522867"/>
                  <a:ext cx="494509" cy="320473"/>
                  <a:chOff x="9108110" y="975804"/>
                  <a:chExt cx="894715" cy="579831"/>
                </a:xfrm>
              </p:grpSpPr>
              <p:sp>
                <p:nvSpPr>
                  <p:cNvPr id="3079" name="Google Shape;3079;ge04c6973cd_2_21"/>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0" name="Google Shape;3080;ge04c6973cd_2_21"/>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1" name="Google Shape;3081;ge04c6973cd_2_21"/>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2" name="Google Shape;3082;ge04c6973cd_2_21"/>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3" name="Google Shape;3083;ge04c6973cd_2_21"/>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4" name="Google Shape;3084;ge04c6973cd_2_21"/>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5" name="Google Shape;3085;ge04c6973cd_2_21"/>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6" name="Google Shape;3086;ge04c6973cd_2_21"/>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7" name="Google Shape;3087;ge04c6973cd_2_21"/>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088" name="Google Shape;3088;ge04c6973cd_2_21"/>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9" name="Google Shape;3089;ge04c6973cd_2_21"/>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090" name="Google Shape;3090;ge04c6973cd_2_21"/>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1" name="Google Shape;3091;ge04c6973cd_2_21"/>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092" name="Google Shape;3092;ge04c6973cd_2_21"/>
              <p:cNvGrpSpPr/>
              <p:nvPr/>
            </p:nvGrpSpPr>
            <p:grpSpPr>
              <a:xfrm>
                <a:off x="6676223" y="232242"/>
                <a:ext cx="959888" cy="940585"/>
                <a:chOff x="715379" y="449977"/>
                <a:chExt cx="1736725" cy="1701800"/>
              </a:xfrm>
            </p:grpSpPr>
            <p:sp>
              <p:nvSpPr>
                <p:cNvPr id="3093" name="Google Shape;3093;ge04c6973cd_2_21"/>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4" name="Google Shape;3094;ge04c6973cd_2_21"/>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5" name="Google Shape;3095;ge04c6973cd_2_21"/>
                <p:cNvSpPr/>
                <p:nvPr/>
              </p:nvSpPr>
              <p:spPr>
                <a:xfrm>
                  <a:off x="1140755" y="943620"/>
                  <a:ext cx="186300" cy="221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6" name="Google Shape;3096;ge04c6973cd_2_21"/>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7" name="Google Shape;3097;ge04c6973cd_2_21"/>
                <p:cNvSpPr/>
                <p:nvPr/>
              </p:nvSpPr>
              <p:spPr>
                <a:xfrm>
                  <a:off x="1868016" y="938963"/>
                  <a:ext cx="158400" cy="2304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8" name="Google Shape;3098;ge04c6973cd_2_21"/>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9" name="Google Shape;3099;ge04c6973cd_2_21"/>
                <p:cNvSpPr/>
                <p:nvPr/>
              </p:nvSpPr>
              <p:spPr>
                <a:xfrm>
                  <a:off x="1391221" y="1546008"/>
                  <a:ext cx="184500" cy="1761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0" name="Google Shape;3100;ge04c6973cd_2_21"/>
                <p:cNvSpPr/>
                <p:nvPr/>
              </p:nvSpPr>
              <p:spPr>
                <a:xfrm>
                  <a:off x="1606425" y="1547918"/>
                  <a:ext cx="253500" cy="171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1" name="Google Shape;3101;ge04c6973cd_2_21"/>
                <p:cNvSpPr/>
                <p:nvPr/>
              </p:nvSpPr>
              <p:spPr>
                <a:xfrm>
                  <a:off x="1881483" y="1548260"/>
                  <a:ext cx="158100" cy="1716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2" name="Google Shape;3102;ge04c6973cd_2_21"/>
                <p:cNvSpPr/>
                <p:nvPr/>
              </p:nvSpPr>
              <p:spPr>
                <a:xfrm>
                  <a:off x="1150931" y="1763974"/>
                  <a:ext cx="972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3" name="Google Shape;3103;ge04c6973cd_2_21"/>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4" name="Google Shape;3104;ge04c6973cd_2_21"/>
                <p:cNvSpPr/>
                <p:nvPr/>
              </p:nvSpPr>
              <p:spPr>
                <a:xfrm>
                  <a:off x="1401364" y="1766237"/>
                  <a:ext cx="264600" cy="1731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5" name="Google Shape;3105;ge04c6973cd_2_21"/>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6" name="Google Shape;3106;ge04c6973cd_2_21"/>
                <p:cNvSpPr/>
                <p:nvPr/>
              </p:nvSpPr>
              <p:spPr>
                <a:xfrm>
                  <a:off x="1740921" y="1763977"/>
                  <a:ext cx="154800" cy="1761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7" name="Google Shape;3107;ge04c6973cd_2_21"/>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8" name="Google Shape;3108;ge04c6973cd_2_21"/>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109" name="Google Shape;3109;ge04c6973cd_2_21"/>
              <p:cNvPicPr preferRelativeResize="0"/>
              <p:nvPr/>
            </p:nvPicPr>
            <p:blipFill rotWithShape="1">
              <a:blip r:embed="rId12">
                <a:alphaModFix/>
              </a:blip>
              <a:srcRect/>
              <a:stretch/>
            </p:blipFill>
            <p:spPr>
              <a:xfrm>
                <a:off x="8100690" y="439353"/>
                <a:ext cx="2024416" cy="613380"/>
              </a:xfrm>
              <a:prstGeom prst="rect">
                <a:avLst/>
              </a:prstGeom>
              <a:noFill/>
              <a:ln>
                <a:noFill/>
              </a:ln>
            </p:spPr>
          </p:pic>
        </p:grpSp>
        <p:pic>
          <p:nvPicPr>
            <p:cNvPr id="3110" name="Google Shape;3110;ge04c6973cd_2_21"/>
            <p:cNvPicPr preferRelativeResize="0"/>
            <p:nvPr/>
          </p:nvPicPr>
          <p:blipFill rotWithShape="1">
            <a:blip r:embed="rId13">
              <a:alphaModFix/>
            </a:blip>
            <a:srcRect/>
            <a:stretch/>
          </p:blipFill>
          <p:spPr>
            <a:xfrm>
              <a:off x="384645" y="784985"/>
              <a:ext cx="2771396" cy="178051"/>
            </a:xfrm>
            <a:prstGeom prst="rect">
              <a:avLst/>
            </a:prstGeom>
            <a:noFill/>
            <a:ln>
              <a:noFill/>
            </a:ln>
          </p:spPr>
        </p:pic>
      </p:grpSp>
      <p:pic>
        <p:nvPicPr>
          <p:cNvPr id="3111" name="Google Shape;3111;ge04c6973cd_2_21"/>
          <p:cNvPicPr preferRelativeResize="0"/>
          <p:nvPr/>
        </p:nvPicPr>
        <p:blipFill rotWithShape="1">
          <a:blip r:embed="rId14">
            <a:alphaModFix/>
          </a:blip>
          <a:srcRect l="49898" t="29329" r="27005" b="30305"/>
          <a:stretch/>
        </p:blipFill>
        <p:spPr>
          <a:xfrm rot="-5400000">
            <a:off x="11114398" y="5802156"/>
            <a:ext cx="634596" cy="15670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30"/>
        <p:cNvGrpSpPr/>
        <p:nvPr/>
      </p:nvGrpSpPr>
      <p:grpSpPr>
        <a:xfrm>
          <a:off x="0" y="0"/>
          <a:ext cx="0" cy="0"/>
          <a:chOff x="0" y="0"/>
          <a:chExt cx="0" cy="0"/>
        </a:xfrm>
      </p:grpSpPr>
      <p:sp>
        <p:nvSpPr>
          <p:cNvPr id="3431" name="Google Shape;3431;ge281cc6686_0_555"/>
          <p:cNvSpPr txBox="1">
            <a:spLocks noGrp="1"/>
          </p:cNvSpPr>
          <p:nvPr>
            <p:ph type="title"/>
          </p:nvPr>
        </p:nvSpPr>
        <p:spPr>
          <a:xfrm>
            <a:off x="3806719" y="214652"/>
            <a:ext cx="7525500" cy="7635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700"/>
              <a:buNone/>
            </a:pPr>
            <a:r>
              <a:rPr lang="en-GB" sz="4600" dirty="0">
                <a:latin typeface="Arial"/>
                <a:ea typeface="Arial"/>
                <a:cs typeface="Arial"/>
                <a:sym typeface="Arial"/>
              </a:rPr>
              <a:t>Sites that can verify images</a:t>
            </a:r>
            <a:endParaRPr dirty="0"/>
          </a:p>
        </p:txBody>
      </p:sp>
      <p:pic>
        <p:nvPicPr>
          <p:cNvPr id="3432" name="Google Shape;3432;ge281cc6686_0_555"/>
          <p:cNvPicPr preferRelativeResize="0"/>
          <p:nvPr/>
        </p:nvPicPr>
        <p:blipFill rotWithShape="1">
          <a:blip r:embed="rId3">
            <a:alphaModFix/>
          </a:blip>
          <a:srcRect/>
          <a:stretch/>
        </p:blipFill>
        <p:spPr>
          <a:xfrm>
            <a:off x="535795" y="1236330"/>
            <a:ext cx="5119417" cy="2319787"/>
          </a:xfrm>
          <a:prstGeom prst="rect">
            <a:avLst/>
          </a:prstGeom>
          <a:noFill/>
          <a:ln>
            <a:noFill/>
          </a:ln>
        </p:spPr>
      </p:pic>
      <p:sp>
        <p:nvSpPr>
          <p:cNvPr id="3433" name="Google Shape;3433;ge281cc6686_0_555"/>
          <p:cNvSpPr txBox="1"/>
          <p:nvPr/>
        </p:nvSpPr>
        <p:spPr>
          <a:xfrm>
            <a:off x="1125771" y="2523546"/>
            <a:ext cx="43572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600" b="0" i="0" u="none" strike="noStrike" cap="none" dirty="0">
                <a:solidFill>
                  <a:srgbClr val="000000"/>
                </a:solidFill>
                <a:latin typeface="Arial"/>
                <a:ea typeface="Arial"/>
                <a:cs typeface="Arial"/>
                <a:sym typeface="Arial"/>
              </a:rPr>
              <a:t>GOOGLE REVERSE IMAGE SEARCH</a:t>
            </a:r>
            <a:endParaRPr sz="1600" b="0" i="0" u="none" strike="noStrike" cap="none" dirty="0">
              <a:solidFill>
                <a:srgbClr val="000000"/>
              </a:solidFill>
              <a:latin typeface="Arial"/>
              <a:ea typeface="Arial"/>
              <a:cs typeface="Arial"/>
              <a:sym typeface="Arial"/>
            </a:endParaRPr>
          </a:p>
        </p:txBody>
      </p:sp>
      <p:pic>
        <p:nvPicPr>
          <p:cNvPr id="3434" name="Google Shape;3434;ge281cc6686_0_555"/>
          <p:cNvPicPr preferRelativeResize="0"/>
          <p:nvPr/>
        </p:nvPicPr>
        <p:blipFill rotWithShape="1">
          <a:blip r:embed="rId4">
            <a:alphaModFix/>
          </a:blip>
          <a:srcRect/>
          <a:stretch/>
        </p:blipFill>
        <p:spPr>
          <a:xfrm>
            <a:off x="5482971" y="4419202"/>
            <a:ext cx="6052914" cy="1472385"/>
          </a:xfrm>
          <a:prstGeom prst="rect">
            <a:avLst/>
          </a:prstGeom>
          <a:noFill/>
          <a:ln>
            <a:noFill/>
          </a:ln>
        </p:spPr>
      </p:pic>
      <p:sp>
        <p:nvSpPr>
          <p:cNvPr id="3435" name="Google Shape;3435;ge281cc6686_0_555"/>
          <p:cNvSpPr txBox="1"/>
          <p:nvPr/>
        </p:nvSpPr>
        <p:spPr>
          <a:xfrm>
            <a:off x="6303755" y="6016373"/>
            <a:ext cx="4411345"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600" b="0" i="0" u="none" strike="noStrike" cap="none" dirty="0">
                <a:solidFill>
                  <a:srgbClr val="000000"/>
                </a:solidFill>
                <a:latin typeface="Arial"/>
                <a:ea typeface="Arial"/>
                <a:cs typeface="Arial"/>
                <a:sym typeface="Arial"/>
              </a:rPr>
              <a:t>YANDEX REVERSE IMAGE SEARCH </a:t>
            </a:r>
            <a:endParaRPr sz="1600" b="0" i="0" u="none" strike="noStrike" cap="none" dirty="0">
              <a:solidFill>
                <a:srgbClr val="000000"/>
              </a:solidFill>
              <a:latin typeface="Arial"/>
              <a:ea typeface="Arial"/>
              <a:cs typeface="Arial"/>
              <a:sym typeface="Arial"/>
            </a:endParaRPr>
          </a:p>
        </p:txBody>
      </p:sp>
      <p:pic>
        <p:nvPicPr>
          <p:cNvPr id="3436" name="Google Shape;3436;ge281cc6686_0_555"/>
          <p:cNvPicPr preferRelativeResize="0"/>
          <p:nvPr/>
        </p:nvPicPr>
        <p:blipFill rotWithShape="1">
          <a:blip r:embed="rId5">
            <a:alphaModFix/>
          </a:blip>
          <a:srcRect/>
          <a:stretch/>
        </p:blipFill>
        <p:spPr>
          <a:xfrm>
            <a:off x="7208805" y="1257454"/>
            <a:ext cx="3845958" cy="2605026"/>
          </a:xfrm>
          <a:prstGeom prst="rect">
            <a:avLst/>
          </a:prstGeom>
          <a:noFill/>
          <a:ln>
            <a:noFill/>
          </a:ln>
        </p:spPr>
      </p:pic>
      <p:sp>
        <p:nvSpPr>
          <p:cNvPr id="3437" name="Google Shape;3437;ge281cc6686_0_555"/>
          <p:cNvSpPr txBox="1"/>
          <p:nvPr/>
        </p:nvSpPr>
        <p:spPr>
          <a:xfrm>
            <a:off x="6228860" y="3744442"/>
            <a:ext cx="49893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dirty="0">
                <a:solidFill>
                  <a:srgbClr val="000000"/>
                </a:solidFill>
                <a:latin typeface="Arial"/>
                <a:ea typeface="Arial"/>
                <a:cs typeface="Arial"/>
                <a:sym typeface="Arial"/>
              </a:rPr>
              <a:t>REVEYE – PART OF INVID CHROME EXTENSION</a:t>
            </a:r>
            <a:endParaRPr sz="1600" b="0" i="0" u="none" strike="noStrike" cap="none" dirty="0">
              <a:solidFill>
                <a:srgbClr val="000000"/>
              </a:solidFill>
              <a:latin typeface="Arial"/>
              <a:ea typeface="Arial"/>
              <a:cs typeface="Arial"/>
              <a:sym typeface="Arial"/>
            </a:endParaRPr>
          </a:p>
        </p:txBody>
      </p:sp>
      <p:pic>
        <p:nvPicPr>
          <p:cNvPr id="3438" name="Google Shape;3438;ge281cc6686_0_555"/>
          <p:cNvPicPr preferRelativeResize="0"/>
          <p:nvPr/>
        </p:nvPicPr>
        <p:blipFill rotWithShape="1">
          <a:blip r:embed="rId6">
            <a:alphaModFix/>
          </a:blip>
          <a:srcRect l="3868" r="4862" b="6330"/>
          <a:stretch/>
        </p:blipFill>
        <p:spPr>
          <a:xfrm>
            <a:off x="867819" y="3680903"/>
            <a:ext cx="4115378" cy="2074107"/>
          </a:xfrm>
          <a:prstGeom prst="rect">
            <a:avLst/>
          </a:prstGeom>
          <a:noFill/>
          <a:ln>
            <a:noFill/>
          </a:ln>
        </p:spPr>
      </p:pic>
      <p:sp>
        <p:nvSpPr>
          <p:cNvPr id="3439" name="Google Shape;3439;ge281cc6686_0_555"/>
          <p:cNvSpPr txBox="1"/>
          <p:nvPr/>
        </p:nvSpPr>
        <p:spPr>
          <a:xfrm>
            <a:off x="994399" y="5945918"/>
            <a:ext cx="386221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dirty="0">
                <a:solidFill>
                  <a:srgbClr val="000000"/>
                </a:solidFill>
                <a:latin typeface="Arial"/>
                <a:ea typeface="Arial"/>
                <a:cs typeface="Arial"/>
                <a:sym typeface="Arial"/>
              </a:rPr>
              <a:t>TINEYE REVERSE IMAGE SEARCH </a:t>
            </a:r>
            <a:endParaRPr sz="1600" b="0" i="0" u="none" strike="noStrike" cap="none" dirty="0">
              <a:solidFill>
                <a:srgbClr val="000000"/>
              </a:solidFill>
              <a:latin typeface="Arial"/>
              <a:ea typeface="Arial"/>
              <a:cs typeface="Arial"/>
              <a:sym typeface="Arial"/>
            </a:endParaRPr>
          </a:p>
        </p:txBody>
      </p:sp>
      <p:grpSp>
        <p:nvGrpSpPr>
          <p:cNvPr id="3440" name="Google Shape;3440;ge281cc6686_0_555"/>
          <p:cNvGrpSpPr/>
          <p:nvPr/>
        </p:nvGrpSpPr>
        <p:grpSpPr>
          <a:xfrm>
            <a:off x="374151" y="197905"/>
            <a:ext cx="2781890" cy="765131"/>
            <a:chOff x="374151" y="197905"/>
            <a:chExt cx="2781890" cy="765131"/>
          </a:xfrm>
        </p:grpSpPr>
        <p:grpSp>
          <p:nvGrpSpPr>
            <p:cNvPr id="3441" name="Google Shape;3441;ge281cc6686_0_555"/>
            <p:cNvGrpSpPr/>
            <p:nvPr/>
          </p:nvGrpSpPr>
          <p:grpSpPr>
            <a:xfrm>
              <a:off x="374151" y="197905"/>
              <a:ext cx="2762789" cy="506237"/>
              <a:chOff x="6676223" y="232242"/>
              <a:chExt cx="5133247" cy="940585"/>
            </a:xfrm>
          </p:grpSpPr>
          <p:grpSp>
            <p:nvGrpSpPr>
              <p:cNvPr id="3442" name="Google Shape;3442;ge281cc6686_0_555"/>
              <p:cNvGrpSpPr/>
              <p:nvPr/>
            </p:nvGrpSpPr>
            <p:grpSpPr>
              <a:xfrm>
                <a:off x="10456026" y="522867"/>
                <a:ext cx="1353444" cy="504581"/>
                <a:chOff x="10456026" y="522867"/>
                <a:chExt cx="1353444" cy="504581"/>
              </a:xfrm>
            </p:grpSpPr>
            <p:grpSp>
              <p:nvGrpSpPr>
                <p:cNvPr id="3443" name="Google Shape;3443;ge281cc6686_0_555"/>
                <p:cNvGrpSpPr/>
                <p:nvPr/>
              </p:nvGrpSpPr>
              <p:grpSpPr>
                <a:xfrm>
                  <a:off x="11314887" y="522867"/>
                  <a:ext cx="494509" cy="320473"/>
                  <a:chOff x="9108110" y="975804"/>
                  <a:chExt cx="894715" cy="579831"/>
                </a:xfrm>
              </p:grpSpPr>
              <p:sp>
                <p:nvSpPr>
                  <p:cNvPr id="3444" name="Google Shape;3444;ge281cc6686_0_555"/>
                  <p:cNvSpPr/>
                  <p:nvPr/>
                </p:nvSpPr>
                <p:spPr>
                  <a:xfrm>
                    <a:off x="9292196" y="1218247"/>
                    <a:ext cx="158115" cy="334644"/>
                  </a:xfrm>
                  <a:custGeom>
                    <a:avLst/>
                    <a:gdLst/>
                    <a:ahLst/>
                    <a:cxnLst/>
                    <a:rect l="l" t="t" r="r" b="b"/>
                    <a:pathLst>
                      <a:path w="158115" h="334644" extrusionOk="0">
                        <a:moveTo>
                          <a:pt x="157810" y="242519"/>
                        </a:moveTo>
                        <a:lnTo>
                          <a:pt x="0" y="242519"/>
                        </a:lnTo>
                        <a:lnTo>
                          <a:pt x="0" y="334213"/>
                        </a:lnTo>
                        <a:lnTo>
                          <a:pt x="157810" y="334213"/>
                        </a:lnTo>
                        <a:lnTo>
                          <a:pt x="157810" y="242519"/>
                        </a:lnTo>
                        <a:close/>
                      </a:path>
                      <a:path w="158115" h="334644" extrusionOk="0">
                        <a:moveTo>
                          <a:pt x="157810" y="121285"/>
                        </a:moveTo>
                        <a:lnTo>
                          <a:pt x="0" y="121285"/>
                        </a:lnTo>
                        <a:lnTo>
                          <a:pt x="0" y="212991"/>
                        </a:lnTo>
                        <a:lnTo>
                          <a:pt x="157810" y="212991"/>
                        </a:lnTo>
                        <a:lnTo>
                          <a:pt x="157810" y="121285"/>
                        </a:lnTo>
                        <a:close/>
                      </a:path>
                      <a:path w="158115" h="334644" extrusionOk="0">
                        <a:moveTo>
                          <a:pt x="157810" y="0"/>
                        </a:moveTo>
                        <a:lnTo>
                          <a:pt x="0" y="0"/>
                        </a:lnTo>
                        <a:lnTo>
                          <a:pt x="0" y="91732"/>
                        </a:lnTo>
                        <a:lnTo>
                          <a:pt x="157810" y="91732"/>
                        </a:lnTo>
                        <a:lnTo>
                          <a:pt x="157810"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5" name="Google Shape;3445;ge281cc6686_0_555"/>
                  <p:cNvSpPr/>
                  <p:nvPr/>
                </p:nvSpPr>
                <p:spPr>
                  <a:xfrm>
                    <a:off x="9476346" y="1339532"/>
                    <a:ext cx="158115" cy="213359"/>
                  </a:xfrm>
                  <a:custGeom>
                    <a:avLst/>
                    <a:gdLst/>
                    <a:ahLst/>
                    <a:cxnLst/>
                    <a:rect l="l" t="t" r="r" b="b"/>
                    <a:pathLst>
                      <a:path w="158115" h="213359" extrusionOk="0">
                        <a:moveTo>
                          <a:pt x="157835" y="121234"/>
                        </a:moveTo>
                        <a:lnTo>
                          <a:pt x="0" y="121234"/>
                        </a:lnTo>
                        <a:lnTo>
                          <a:pt x="0" y="212928"/>
                        </a:lnTo>
                        <a:lnTo>
                          <a:pt x="157835" y="212928"/>
                        </a:lnTo>
                        <a:lnTo>
                          <a:pt x="157835" y="121234"/>
                        </a:lnTo>
                        <a:close/>
                      </a:path>
                      <a:path w="158115" h="213359" extrusionOk="0">
                        <a:moveTo>
                          <a:pt x="157835" y="0"/>
                        </a:moveTo>
                        <a:lnTo>
                          <a:pt x="0" y="0"/>
                        </a:lnTo>
                        <a:lnTo>
                          <a:pt x="0" y="91706"/>
                        </a:lnTo>
                        <a:lnTo>
                          <a:pt x="157835" y="91706"/>
                        </a:lnTo>
                        <a:lnTo>
                          <a:pt x="157835"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6" name="Google Shape;3446;ge281cc6686_0_555"/>
                  <p:cNvSpPr/>
                  <p:nvPr/>
                </p:nvSpPr>
                <p:spPr>
                  <a:xfrm>
                    <a:off x="9660445" y="1218247"/>
                    <a:ext cx="158115" cy="334644"/>
                  </a:xfrm>
                  <a:custGeom>
                    <a:avLst/>
                    <a:gdLst/>
                    <a:ahLst/>
                    <a:cxnLst/>
                    <a:rect l="l" t="t" r="r" b="b"/>
                    <a:pathLst>
                      <a:path w="158115" h="334644" extrusionOk="0">
                        <a:moveTo>
                          <a:pt x="157835" y="242519"/>
                        </a:moveTo>
                        <a:lnTo>
                          <a:pt x="0" y="242519"/>
                        </a:lnTo>
                        <a:lnTo>
                          <a:pt x="0" y="334213"/>
                        </a:lnTo>
                        <a:lnTo>
                          <a:pt x="157835" y="334213"/>
                        </a:lnTo>
                        <a:lnTo>
                          <a:pt x="157835" y="242519"/>
                        </a:lnTo>
                        <a:close/>
                      </a:path>
                      <a:path w="158115" h="334644" extrusionOk="0">
                        <a:moveTo>
                          <a:pt x="157835" y="121272"/>
                        </a:moveTo>
                        <a:lnTo>
                          <a:pt x="0" y="121272"/>
                        </a:lnTo>
                        <a:lnTo>
                          <a:pt x="0" y="212979"/>
                        </a:lnTo>
                        <a:lnTo>
                          <a:pt x="157835" y="212979"/>
                        </a:lnTo>
                        <a:lnTo>
                          <a:pt x="157835" y="121272"/>
                        </a:lnTo>
                        <a:close/>
                      </a:path>
                      <a:path w="158115" h="334644" extrusionOk="0">
                        <a:moveTo>
                          <a:pt x="157835" y="0"/>
                        </a:moveTo>
                        <a:lnTo>
                          <a:pt x="0" y="0"/>
                        </a:lnTo>
                        <a:lnTo>
                          <a:pt x="0" y="91732"/>
                        </a:lnTo>
                        <a:lnTo>
                          <a:pt x="157835" y="91732"/>
                        </a:lnTo>
                        <a:lnTo>
                          <a:pt x="157835"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7" name="Google Shape;3447;ge281cc6686_0_555"/>
                  <p:cNvSpPr/>
                  <p:nvPr/>
                </p:nvSpPr>
                <p:spPr>
                  <a:xfrm>
                    <a:off x="9844621" y="1097000"/>
                    <a:ext cx="158115" cy="455930"/>
                  </a:xfrm>
                  <a:custGeom>
                    <a:avLst/>
                    <a:gdLst/>
                    <a:ahLst/>
                    <a:cxnLst/>
                    <a:rect l="l" t="t" r="r" b="b"/>
                    <a:pathLst>
                      <a:path w="158115" h="455930" extrusionOk="0">
                        <a:moveTo>
                          <a:pt x="157784" y="363766"/>
                        </a:moveTo>
                        <a:lnTo>
                          <a:pt x="0" y="363766"/>
                        </a:lnTo>
                        <a:lnTo>
                          <a:pt x="0" y="455460"/>
                        </a:lnTo>
                        <a:lnTo>
                          <a:pt x="157784" y="455460"/>
                        </a:lnTo>
                        <a:lnTo>
                          <a:pt x="157784" y="363766"/>
                        </a:lnTo>
                        <a:close/>
                      </a:path>
                      <a:path w="158115" h="455930" extrusionOk="0">
                        <a:moveTo>
                          <a:pt x="157784" y="242519"/>
                        </a:moveTo>
                        <a:lnTo>
                          <a:pt x="0" y="242519"/>
                        </a:lnTo>
                        <a:lnTo>
                          <a:pt x="0" y="334225"/>
                        </a:lnTo>
                        <a:lnTo>
                          <a:pt x="157784" y="334225"/>
                        </a:lnTo>
                        <a:lnTo>
                          <a:pt x="157784" y="242519"/>
                        </a:lnTo>
                        <a:close/>
                      </a:path>
                      <a:path w="158115" h="455930" extrusionOk="0">
                        <a:moveTo>
                          <a:pt x="157784" y="0"/>
                        </a:moveTo>
                        <a:lnTo>
                          <a:pt x="0" y="0"/>
                        </a:lnTo>
                        <a:lnTo>
                          <a:pt x="0" y="91744"/>
                        </a:lnTo>
                        <a:lnTo>
                          <a:pt x="157784" y="91744"/>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8" name="Google Shape;3448;ge281cc6686_0_555"/>
                  <p:cNvSpPr/>
                  <p:nvPr/>
                </p:nvSpPr>
                <p:spPr>
                  <a:xfrm>
                    <a:off x="9660450" y="1096998"/>
                    <a:ext cx="158115" cy="92075"/>
                  </a:xfrm>
                  <a:custGeom>
                    <a:avLst/>
                    <a:gdLst/>
                    <a:ahLst/>
                    <a:cxnLst/>
                    <a:rect l="l" t="t" r="r" b="b"/>
                    <a:pathLst>
                      <a:path w="158115" h="92075" extrusionOk="0">
                        <a:moveTo>
                          <a:pt x="157789" y="0"/>
                        </a:moveTo>
                        <a:lnTo>
                          <a:pt x="0" y="0"/>
                        </a:lnTo>
                        <a:lnTo>
                          <a:pt x="0" y="91736"/>
                        </a:lnTo>
                        <a:lnTo>
                          <a:pt x="157789" y="91736"/>
                        </a:lnTo>
                        <a:lnTo>
                          <a:pt x="157789" y="0"/>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9" name="Google Shape;3449;ge281cc6686_0_555"/>
                  <p:cNvSpPr/>
                  <p:nvPr/>
                </p:nvSpPr>
                <p:spPr>
                  <a:xfrm>
                    <a:off x="9844621" y="975804"/>
                    <a:ext cx="158115" cy="334644"/>
                  </a:xfrm>
                  <a:custGeom>
                    <a:avLst/>
                    <a:gdLst/>
                    <a:ahLst/>
                    <a:cxnLst/>
                    <a:rect l="l" t="t" r="r" b="b"/>
                    <a:pathLst>
                      <a:path w="158115" h="334644" extrusionOk="0">
                        <a:moveTo>
                          <a:pt x="157784" y="242404"/>
                        </a:moveTo>
                        <a:lnTo>
                          <a:pt x="0" y="242404"/>
                        </a:lnTo>
                        <a:lnTo>
                          <a:pt x="0" y="334149"/>
                        </a:lnTo>
                        <a:lnTo>
                          <a:pt x="157784" y="334149"/>
                        </a:lnTo>
                        <a:lnTo>
                          <a:pt x="157784" y="242404"/>
                        </a:lnTo>
                        <a:close/>
                      </a:path>
                      <a:path w="158115" h="334644" extrusionOk="0">
                        <a:moveTo>
                          <a:pt x="157784" y="0"/>
                        </a:moveTo>
                        <a:lnTo>
                          <a:pt x="0" y="0"/>
                        </a:lnTo>
                        <a:lnTo>
                          <a:pt x="0" y="91732"/>
                        </a:lnTo>
                        <a:lnTo>
                          <a:pt x="157784" y="91732"/>
                        </a:lnTo>
                        <a:lnTo>
                          <a:pt x="157784"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0" name="Google Shape;3450;ge281cc6686_0_555"/>
                  <p:cNvSpPr/>
                  <p:nvPr/>
                </p:nvSpPr>
                <p:spPr>
                  <a:xfrm>
                    <a:off x="9292247" y="1552460"/>
                    <a:ext cx="526415" cy="1905"/>
                  </a:xfrm>
                  <a:custGeom>
                    <a:avLst/>
                    <a:gdLst/>
                    <a:ahLst/>
                    <a:cxnLst/>
                    <a:rect l="l" t="t" r="r" b="b"/>
                    <a:pathLst>
                      <a:path w="526415" h="1905" extrusionOk="0">
                        <a:moveTo>
                          <a:pt x="157784" y="0"/>
                        </a:moveTo>
                        <a:lnTo>
                          <a:pt x="0" y="0"/>
                        </a:lnTo>
                        <a:lnTo>
                          <a:pt x="0" y="1308"/>
                        </a:lnTo>
                        <a:lnTo>
                          <a:pt x="157784" y="1308"/>
                        </a:lnTo>
                        <a:lnTo>
                          <a:pt x="157784" y="0"/>
                        </a:lnTo>
                        <a:close/>
                      </a:path>
                      <a:path w="526415" h="1905" extrusionOk="0">
                        <a:moveTo>
                          <a:pt x="341922" y="0"/>
                        </a:moveTo>
                        <a:lnTo>
                          <a:pt x="184099" y="0"/>
                        </a:lnTo>
                        <a:lnTo>
                          <a:pt x="184099" y="1308"/>
                        </a:lnTo>
                        <a:lnTo>
                          <a:pt x="341922" y="1308"/>
                        </a:lnTo>
                        <a:lnTo>
                          <a:pt x="341922" y="0"/>
                        </a:lnTo>
                        <a:close/>
                      </a:path>
                      <a:path w="526415" h="1905" extrusionOk="0">
                        <a:moveTo>
                          <a:pt x="526034" y="0"/>
                        </a:moveTo>
                        <a:lnTo>
                          <a:pt x="368185" y="0"/>
                        </a:lnTo>
                        <a:lnTo>
                          <a:pt x="368185" y="1308"/>
                        </a:lnTo>
                        <a:lnTo>
                          <a:pt x="526034" y="1308"/>
                        </a:lnTo>
                        <a:lnTo>
                          <a:pt x="526034"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1" name="Google Shape;3451;ge281cc6686_0_555"/>
                  <p:cNvSpPr/>
                  <p:nvPr/>
                </p:nvSpPr>
                <p:spPr>
                  <a:xfrm>
                    <a:off x="9108113" y="1462087"/>
                    <a:ext cx="158115" cy="92075"/>
                  </a:xfrm>
                  <a:custGeom>
                    <a:avLst/>
                    <a:gdLst/>
                    <a:ahLst/>
                    <a:cxnLst/>
                    <a:rect l="l" t="t" r="r" b="b"/>
                    <a:pathLst>
                      <a:path w="158115" h="92075" extrusionOk="0">
                        <a:moveTo>
                          <a:pt x="157858" y="0"/>
                        </a:moveTo>
                        <a:lnTo>
                          <a:pt x="0" y="0"/>
                        </a:lnTo>
                        <a:lnTo>
                          <a:pt x="0" y="91713"/>
                        </a:lnTo>
                        <a:lnTo>
                          <a:pt x="157858" y="91713"/>
                        </a:lnTo>
                        <a:lnTo>
                          <a:pt x="157858" y="0"/>
                        </a:lnTo>
                        <a:close/>
                      </a:path>
                    </a:pathLst>
                  </a:custGeom>
                  <a:solidFill>
                    <a:srgbClr val="FCB4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2" name="Google Shape;3452;ge281cc6686_0_555"/>
                  <p:cNvSpPr/>
                  <p:nvPr/>
                </p:nvSpPr>
                <p:spPr>
                  <a:xfrm>
                    <a:off x="9108110" y="1552460"/>
                    <a:ext cx="894715" cy="3175"/>
                  </a:xfrm>
                  <a:custGeom>
                    <a:avLst/>
                    <a:gdLst/>
                    <a:ahLst/>
                    <a:cxnLst/>
                    <a:rect l="l" t="t" r="r" b="b"/>
                    <a:pathLst>
                      <a:path w="894715" h="3175" extrusionOk="0">
                        <a:moveTo>
                          <a:pt x="157861" y="1320"/>
                        </a:moveTo>
                        <a:lnTo>
                          <a:pt x="0" y="1320"/>
                        </a:lnTo>
                        <a:lnTo>
                          <a:pt x="0" y="2679"/>
                        </a:lnTo>
                        <a:lnTo>
                          <a:pt x="157861" y="2679"/>
                        </a:lnTo>
                        <a:lnTo>
                          <a:pt x="157861" y="1320"/>
                        </a:lnTo>
                        <a:close/>
                      </a:path>
                      <a:path w="894715" h="3175" extrusionOk="0">
                        <a:moveTo>
                          <a:pt x="894295" y="0"/>
                        </a:moveTo>
                        <a:lnTo>
                          <a:pt x="736511" y="0"/>
                        </a:lnTo>
                        <a:lnTo>
                          <a:pt x="736511" y="1308"/>
                        </a:lnTo>
                        <a:lnTo>
                          <a:pt x="894295" y="1308"/>
                        </a:lnTo>
                        <a:lnTo>
                          <a:pt x="894295" y="0"/>
                        </a:lnTo>
                        <a:close/>
                      </a:path>
                    </a:pathLst>
                  </a:custGeom>
                  <a:solidFill>
                    <a:srgbClr val="FFF1E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453" name="Google Shape;3453;ge281cc6686_0_555"/>
                <p:cNvSpPr/>
                <p:nvPr/>
              </p:nvSpPr>
              <p:spPr>
                <a:xfrm>
                  <a:off x="10456026" y="574912"/>
                  <a:ext cx="824468" cy="268391"/>
                </a:xfrm>
                <a:custGeom>
                  <a:avLst/>
                  <a:gdLst/>
                  <a:ahLst/>
                  <a:cxnLst/>
                  <a:rect l="l" t="t" r="r" b="b"/>
                  <a:pathLst>
                    <a:path w="1492250" h="485775" extrusionOk="0">
                      <a:moveTo>
                        <a:pt x="354202" y="0"/>
                      </a:moveTo>
                      <a:lnTo>
                        <a:pt x="260458" y="0"/>
                      </a:lnTo>
                      <a:lnTo>
                        <a:pt x="260458" y="129076"/>
                      </a:lnTo>
                      <a:lnTo>
                        <a:pt x="179917" y="129076"/>
                      </a:lnTo>
                      <a:lnTo>
                        <a:pt x="131931" y="132250"/>
                      </a:lnTo>
                      <a:lnTo>
                        <a:pt x="94260" y="141775"/>
                      </a:lnTo>
                      <a:lnTo>
                        <a:pt x="50793" y="170216"/>
                      </a:lnTo>
                      <a:lnTo>
                        <a:pt x="21643" y="209575"/>
                      </a:lnTo>
                      <a:lnTo>
                        <a:pt x="5400" y="252976"/>
                      </a:lnTo>
                      <a:lnTo>
                        <a:pt x="0" y="302707"/>
                      </a:lnTo>
                      <a:lnTo>
                        <a:pt x="2870" y="343419"/>
                      </a:lnTo>
                      <a:lnTo>
                        <a:pt x="25818" y="410591"/>
                      </a:lnTo>
                      <a:lnTo>
                        <a:pt x="71085" y="458123"/>
                      </a:lnTo>
                      <a:lnTo>
                        <a:pt x="134967" y="482216"/>
                      </a:lnTo>
                      <a:lnTo>
                        <a:pt x="173654" y="485229"/>
                      </a:lnTo>
                      <a:lnTo>
                        <a:pt x="354202" y="485229"/>
                      </a:lnTo>
                      <a:lnTo>
                        <a:pt x="354202" y="409001"/>
                      </a:lnTo>
                      <a:lnTo>
                        <a:pt x="196103" y="409001"/>
                      </a:lnTo>
                      <a:lnTo>
                        <a:pt x="171334" y="407586"/>
                      </a:lnTo>
                      <a:lnTo>
                        <a:pt x="133620" y="396278"/>
                      </a:lnTo>
                      <a:lnTo>
                        <a:pt x="104212" y="355884"/>
                      </a:lnTo>
                      <a:lnTo>
                        <a:pt x="98722" y="309624"/>
                      </a:lnTo>
                      <a:lnTo>
                        <a:pt x="100217" y="283730"/>
                      </a:lnTo>
                      <a:lnTo>
                        <a:pt x="112176" y="243878"/>
                      </a:lnTo>
                      <a:lnTo>
                        <a:pt x="154868" y="211957"/>
                      </a:lnTo>
                      <a:lnTo>
                        <a:pt x="203674" y="205969"/>
                      </a:lnTo>
                      <a:lnTo>
                        <a:pt x="354202" y="205969"/>
                      </a:lnTo>
                      <a:lnTo>
                        <a:pt x="354202" y="0"/>
                      </a:lnTo>
                      <a:close/>
                    </a:path>
                    <a:path w="1492250" h="485775" extrusionOk="0">
                      <a:moveTo>
                        <a:pt x="354202" y="205969"/>
                      </a:moveTo>
                      <a:lnTo>
                        <a:pt x="260458" y="205969"/>
                      </a:lnTo>
                      <a:lnTo>
                        <a:pt x="260458" y="409001"/>
                      </a:lnTo>
                      <a:lnTo>
                        <a:pt x="354202" y="409001"/>
                      </a:lnTo>
                      <a:lnTo>
                        <a:pt x="354202" y="205969"/>
                      </a:lnTo>
                      <a:close/>
                    </a:path>
                    <a:path w="1492250" h="485775" extrusionOk="0">
                      <a:moveTo>
                        <a:pt x="636123" y="129076"/>
                      </a:moveTo>
                      <a:lnTo>
                        <a:pt x="443346" y="129076"/>
                      </a:lnTo>
                      <a:lnTo>
                        <a:pt x="443346" y="202676"/>
                      </a:lnTo>
                      <a:lnTo>
                        <a:pt x="600447" y="202676"/>
                      </a:lnTo>
                      <a:lnTo>
                        <a:pt x="622558" y="203481"/>
                      </a:lnTo>
                      <a:lnTo>
                        <a:pt x="666970" y="215536"/>
                      </a:lnTo>
                      <a:lnTo>
                        <a:pt x="685634" y="260102"/>
                      </a:lnTo>
                      <a:lnTo>
                        <a:pt x="685634" y="269004"/>
                      </a:lnTo>
                      <a:lnTo>
                        <a:pt x="561846" y="269004"/>
                      </a:lnTo>
                      <a:lnTo>
                        <a:pt x="526436" y="270657"/>
                      </a:lnTo>
                      <a:lnTo>
                        <a:pt x="471885" y="283871"/>
                      </a:lnTo>
                      <a:lnTo>
                        <a:pt x="438380" y="310782"/>
                      </a:lnTo>
                      <a:lnTo>
                        <a:pt x="421972" y="354353"/>
                      </a:lnTo>
                      <a:lnTo>
                        <a:pt x="419922" y="382559"/>
                      </a:lnTo>
                      <a:lnTo>
                        <a:pt x="421702" y="405761"/>
                      </a:lnTo>
                      <a:lnTo>
                        <a:pt x="435960" y="443732"/>
                      </a:lnTo>
                      <a:lnTo>
                        <a:pt x="464262" y="470197"/>
                      </a:lnTo>
                      <a:lnTo>
                        <a:pt x="505112" y="483559"/>
                      </a:lnTo>
                      <a:lnTo>
                        <a:pt x="530151" y="485229"/>
                      </a:lnTo>
                      <a:lnTo>
                        <a:pt x="783003" y="485229"/>
                      </a:lnTo>
                      <a:lnTo>
                        <a:pt x="783003" y="413613"/>
                      </a:lnTo>
                      <a:lnTo>
                        <a:pt x="568454" y="413613"/>
                      </a:lnTo>
                      <a:lnTo>
                        <a:pt x="554245" y="413146"/>
                      </a:lnTo>
                      <a:lnTo>
                        <a:pt x="519785" y="395912"/>
                      </a:lnTo>
                      <a:lnTo>
                        <a:pt x="517268" y="379933"/>
                      </a:lnTo>
                      <a:lnTo>
                        <a:pt x="518051" y="369701"/>
                      </a:lnTo>
                      <a:lnTo>
                        <a:pt x="547480" y="342225"/>
                      </a:lnTo>
                      <a:lnTo>
                        <a:pt x="575371" y="339989"/>
                      </a:lnTo>
                      <a:lnTo>
                        <a:pt x="783003" y="339989"/>
                      </a:lnTo>
                      <a:lnTo>
                        <a:pt x="783003" y="262087"/>
                      </a:lnTo>
                      <a:lnTo>
                        <a:pt x="773763" y="204198"/>
                      </a:lnTo>
                      <a:lnTo>
                        <a:pt x="746042" y="162561"/>
                      </a:lnTo>
                      <a:lnTo>
                        <a:pt x="700078" y="137447"/>
                      </a:lnTo>
                      <a:lnTo>
                        <a:pt x="670351" y="131169"/>
                      </a:lnTo>
                      <a:lnTo>
                        <a:pt x="636123" y="129076"/>
                      </a:lnTo>
                      <a:close/>
                    </a:path>
                    <a:path w="1492250" h="485775" extrusionOk="0">
                      <a:moveTo>
                        <a:pt x="783003" y="339989"/>
                      </a:moveTo>
                      <a:lnTo>
                        <a:pt x="686288" y="339989"/>
                      </a:lnTo>
                      <a:lnTo>
                        <a:pt x="686288" y="413613"/>
                      </a:lnTo>
                      <a:lnTo>
                        <a:pt x="783003" y="413613"/>
                      </a:lnTo>
                      <a:lnTo>
                        <a:pt x="783003" y="339989"/>
                      </a:lnTo>
                      <a:close/>
                    </a:path>
                    <a:path w="1492250" h="485775" extrusionOk="0">
                      <a:moveTo>
                        <a:pt x="990315" y="200026"/>
                      </a:moveTo>
                      <a:lnTo>
                        <a:pt x="896249" y="200026"/>
                      </a:lnTo>
                      <a:lnTo>
                        <a:pt x="896249" y="373658"/>
                      </a:lnTo>
                      <a:lnTo>
                        <a:pt x="903171" y="421232"/>
                      </a:lnTo>
                      <a:lnTo>
                        <a:pt x="923953" y="456332"/>
                      </a:lnTo>
                      <a:lnTo>
                        <a:pt x="957789" y="478012"/>
                      </a:lnTo>
                      <a:lnTo>
                        <a:pt x="1003851" y="485229"/>
                      </a:lnTo>
                      <a:lnTo>
                        <a:pt x="1089669" y="485229"/>
                      </a:lnTo>
                      <a:lnTo>
                        <a:pt x="1089669" y="414278"/>
                      </a:lnTo>
                      <a:lnTo>
                        <a:pt x="1051044" y="414278"/>
                      </a:lnTo>
                      <a:lnTo>
                        <a:pt x="1035474" y="413315"/>
                      </a:lnTo>
                      <a:lnTo>
                        <a:pt x="997922" y="389732"/>
                      </a:lnTo>
                      <a:lnTo>
                        <a:pt x="990315" y="343958"/>
                      </a:lnTo>
                      <a:lnTo>
                        <a:pt x="990315" y="200026"/>
                      </a:lnTo>
                      <a:close/>
                    </a:path>
                    <a:path w="1492250" h="485775" extrusionOk="0">
                      <a:moveTo>
                        <a:pt x="1089669" y="129076"/>
                      </a:moveTo>
                      <a:lnTo>
                        <a:pt x="829876" y="129076"/>
                      </a:lnTo>
                      <a:lnTo>
                        <a:pt x="829876" y="200026"/>
                      </a:lnTo>
                      <a:lnTo>
                        <a:pt x="1089669" y="200026"/>
                      </a:lnTo>
                      <a:lnTo>
                        <a:pt x="1089669" y="129076"/>
                      </a:lnTo>
                      <a:close/>
                    </a:path>
                    <a:path w="1492250" h="485775" extrusionOk="0">
                      <a:moveTo>
                        <a:pt x="990315" y="0"/>
                      </a:moveTo>
                      <a:lnTo>
                        <a:pt x="896249" y="0"/>
                      </a:lnTo>
                      <a:lnTo>
                        <a:pt x="896249" y="129076"/>
                      </a:lnTo>
                      <a:lnTo>
                        <a:pt x="990315" y="129076"/>
                      </a:lnTo>
                      <a:lnTo>
                        <a:pt x="990315" y="0"/>
                      </a:lnTo>
                      <a:close/>
                    </a:path>
                    <a:path w="1492250" h="485775" extrusionOk="0">
                      <a:moveTo>
                        <a:pt x="1345171" y="129076"/>
                      </a:moveTo>
                      <a:lnTo>
                        <a:pt x="1152394" y="129076"/>
                      </a:lnTo>
                      <a:lnTo>
                        <a:pt x="1152394" y="202676"/>
                      </a:lnTo>
                      <a:lnTo>
                        <a:pt x="1309518" y="202676"/>
                      </a:lnTo>
                      <a:lnTo>
                        <a:pt x="1331622" y="203481"/>
                      </a:lnTo>
                      <a:lnTo>
                        <a:pt x="1376018" y="215536"/>
                      </a:lnTo>
                      <a:lnTo>
                        <a:pt x="1394670" y="260102"/>
                      </a:lnTo>
                      <a:lnTo>
                        <a:pt x="1394670" y="269004"/>
                      </a:lnTo>
                      <a:lnTo>
                        <a:pt x="1270882" y="269004"/>
                      </a:lnTo>
                      <a:lnTo>
                        <a:pt x="1235484" y="270657"/>
                      </a:lnTo>
                      <a:lnTo>
                        <a:pt x="1180939" y="283871"/>
                      </a:lnTo>
                      <a:lnTo>
                        <a:pt x="1147427" y="310782"/>
                      </a:lnTo>
                      <a:lnTo>
                        <a:pt x="1130991" y="354353"/>
                      </a:lnTo>
                      <a:lnTo>
                        <a:pt x="1128935" y="382559"/>
                      </a:lnTo>
                      <a:lnTo>
                        <a:pt x="1130720" y="405761"/>
                      </a:lnTo>
                      <a:lnTo>
                        <a:pt x="1144997" y="443732"/>
                      </a:lnTo>
                      <a:lnTo>
                        <a:pt x="1173315" y="470197"/>
                      </a:lnTo>
                      <a:lnTo>
                        <a:pt x="1214158" y="483559"/>
                      </a:lnTo>
                      <a:lnTo>
                        <a:pt x="1239187" y="485229"/>
                      </a:lnTo>
                      <a:lnTo>
                        <a:pt x="1492063" y="485229"/>
                      </a:lnTo>
                      <a:lnTo>
                        <a:pt x="1492063" y="413613"/>
                      </a:lnTo>
                      <a:lnTo>
                        <a:pt x="1277478" y="413613"/>
                      </a:lnTo>
                      <a:lnTo>
                        <a:pt x="1263287" y="413146"/>
                      </a:lnTo>
                      <a:lnTo>
                        <a:pt x="1228838" y="395912"/>
                      </a:lnTo>
                      <a:lnTo>
                        <a:pt x="1226316" y="379933"/>
                      </a:lnTo>
                      <a:lnTo>
                        <a:pt x="1227099" y="369701"/>
                      </a:lnTo>
                      <a:lnTo>
                        <a:pt x="1256523" y="342225"/>
                      </a:lnTo>
                      <a:lnTo>
                        <a:pt x="1284419" y="339989"/>
                      </a:lnTo>
                      <a:lnTo>
                        <a:pt x="1492063" y="339989"/>
                      </a:lnTo>
                      <a:lnTo>
                        <a:pt x="1492063" y="262087"/>
                      </a:lnTo>
                      <a:lnTo>
                        <a:pt x="1482819" y="204198"/>
                      </a:lnTo>
                      <a:lnTo>
                        <a:pt x="1455079" y="162561"/>
                      </a:lnTo>
                      <a:lnTo>
                        <a:pt x="1409124" y="137447"/>
                      </a:lnTo>
                      <a:lnTo>
                        <a:pt x="1379395" y="131169"/>
                      </a:lnTo>
                      <a:lnTo>
                        <a:pt x="1345171" y="129076"/>
                      </a:lnTo>
                      <a:close/>
                    </a:path>
                    <a:path w="1492250" h="485775" extrusionOk="0">
                      <a:moveTo>
                        <a:pt x="1492063" y="339989"/>
                      </a:moveTo>
                      <a:lnTo>
                        <a:pt x="1395347" y="339989"/>
                      </a:lnTo>
                      <a:lnTo>
                        <a:pt x="1395347" y="413613"/>
                      </a:lnTo>
                      <a:lnTo>
                        <a:pt x="1492063" y="413613"/>
                      </a:lnTo>
                      <a:lnTo>
                        <a:pt x="1492063" y="339989"/>
                      </a:lnTo>
                      <a:close/>
                    </a:path>
                  </a:pathLst>
                </a:custGeom>
                <a:solidFill>
                  <a:srgbClr val="F36E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4" name="Google Shape;3454;ge281cc6686_0_555"/>
                <p:cNvSpPr/>
                <p:nvPr/>
              </p:nvSpPr>
              <p:spPr>
                <a:xfrm>
                  <a:off x="10983599" y="876588"/>
                  <a:ext cx="825871" cy="150860"/>
                </a:xfrm>
                <a:custGeom>
                  <a:avLst/>
                  <a:gdLst/>
                  <a:ahLst/>
                  <a:cxnLst/>
                  <a:rect l="l" t="t" r="r" b="b"/>
                  <a:pathLst>
                    <a:path w="1494790" h="273050" extrusionOk="0">
                      <a:moveTo>
                        <a:pt x="44876" y="4508"/>
                      </a:moveTo>
                      <a:lnTo>
                        <a:pt x="0" y="4508"/>
                      </a:lnTo>
                      <a:lnTo>
                        <a:pt x="0" y="268442"/>
                      </a:lnTo>
                      <a:lnTo>
                        <a:pt x="211934" y="268442"/>
                      </a:lnTo>
                      <a:lnTo>
                        <a:pt x="211934" y="237309"/>
                      </a:lnTo>
                      <a:lnTo>
                        <a:pt x="44876" y="237309"/>
                      </a:lnTo>
                      <a:lnTo>
                        <a:pt x="44876" y="4508"/>
                      </a:lnTo>
                      <a:close/>
                    </a:path>
                    <a:path w="1494790" h="273050" extrusionOk="0">
                      <a:moveTo>
                        <a:pt x="511567" y="4508"/>
                      </a:moveTo>
                      <a:lnTo>
                        <a:pt x="266308" y="4508"/>
                      </a:lnTo>
                      <a:lnTo>
                        <a:pt x="266308" y="268442"/>
                      </a:lnTo>
                      <a:lnTo>
                        <a:pt x="519425" y="268442"/>
                      </a:lnTo>
                      <a:lnTo>
                        <a:pt x="519425" y="237309"/>
                      </a:lnTo>
                      <a:lnTo>
                        <a:pt x="311184" y="237309"/>
                      </a:lnTo>
                      <a:lnTo>
                        <a:pt x="311184" y="147442"/>
                      </a:lnTo>
                      <a:lnTo>
                        <a:pt x="498845" y="147442"/>
                      </a:lnTo>
                      <a:lnTo>
                        <a:pt x="498845" y="116480"/>
                      </a:lnTo>
                      <a:lnTo>
                        <a:pt x="311184" y="116480"/>
                      </a:lnTo>
                      <a:lnTo>
                        <a:pt x="311184" y="35618"/>
                      </a:lnTo>
                      <a:lnTo>
                        <a:pt x="511567" y="35618"/>
                      </a:lnTo>
                      <a:lnTo>
                        <a:pt x="511567" y="4508"/>
                      </a:lnTo>
                      <a:close/>
                    </a:path>
                    <a:path w="1494790" h="273050" extrusionOk="0">
                      <a:moveTo>
                        <a:pt x="722790" y="4508"/>
                      </a:moveTo>
                      <a:lnTo>
                        <a:pt x="674449" y="4508"/>
                      </a:lnTo>
                      <a:lnTo>
                        <a:pt x="544192" y="268442"/>
                      </a:lnTo>
                      <a:lnTo>
                        <a:pt x="591844" y="268442"/>
                      </a:lnTo>
                      <a:lnTo>
                        <a:pt x="629103" y="188486"/>
                      </a:lnTo>
                      <a:lnTo>
                        <a:pt x="819553" y="188486"/>
                      </a:lnTo>
                      <a:lnTo>
                        <a:pt x="804596" y="160049"/>
                      </a:lnTo>
                      <a:lnTo>
                        <a:pt x="642043" y="160049"/>
                      </a:lnTo>
                      <a:lnTo>
                        <a:pt x="679302" y="82628"/>
                      </a:lnTo>
                      <a:lnTo>
                        <a:pt x="684863" y="70103"/>
                      </a:lnTo>
                      <a:lnTo>
                        <a:pt x="689761" y="57517"/>
                      </a:lnTo>
                      <a:lnTo>
                        <a:pt x="694001" y="44880"/>
                      </a:lnTo>
                      <a:lnTo>
                        <a:pt x="697587" y="32200"/>
                      </a:lnTo>
                      <a:lnTo>
                        <a:pt x="737354" y="32200"/>
                      </a:lnTo>
                      <a:lnTo>
                        <a:pt x="722790" y="4508"/>
                      </a:lnTo>
                      <a:close/>
                    </a:path>
                    <a:path w="1494790" h="273050" extrusionOk="0">
                      <a:moveTo>
                        <a:pt x="819553" y="188486"/>
                      </a:moveTo>
                      <a:lnTo>
                        <a:pt x="770901" y="188486"/>
                      </a:lnTo>
                      <a:lnTo>
                        <a:pt x="810477" y="268442"/>
                      </a:lnTo>
                      <a:lnTo>
                        <a:pt x="861605" y="268442"/>
                      </a:lnTo>
                      <a:lnTo>
                        <a:pt x="819553" y="188486"/>
                      </a:lnTo>
                      <a:close/>
                    </a:path>
                    <a:path w="1494790" h="273050" extrusionOk="0">
                      <a:moveTo>
                        <a:pt x="737354" y="32200"/>
                      </a:moveTo>
                      <a:lnTo>
                        <a:pt x="697587" y="32200"/>
                      </a:lnTo>
                      <a:lnTo>
                        <a:pt x="702038" y="43665"/>
                      </a:lnTo>
                      <a:lnTo>
                        <a:pt x="707529" y="56617"/>
                      </a:lnTo>
                      <a:lnTo>
                        <a:pt x="714063" y="71048"/>
                      </a:lnTo>
                      <a:lnTo>
                        <a:pt x="721643" y="86953"/>
                      </a:lnTo>
                      <a:lnTo>
                        <a:pt x="757044" y="160049"/>
                      </a:lnTo>
                      <a:lnTo>
                        <a:pt x="804596" y="160049"/>
                      </a:lnTo>
                      <a:lnTo>
                        <a:pt x="737354" y="32200"/>
                      </a:lnTo>
                      <a:close/>
                    </a:path>
                    <a:path w="1494790" h="273050" extrusionOk="0">
                      <a:moveTo>
                        <a:pt x="1014347" y="4508"/>
                      </a:moveTo>
                      <a:lnTo>
                        <a:pt x="897499" y="4508"/>
                      </a:lnTo>
                      <a:lnTo>
                        <a:pt x="897499" y="268442"/>
                      </a:lnTo>
                      <a:lnTo>
                        <a:pt x="1019888" y="268442"/>
                      </a:lnTo>
                      <a:lnTo>
                        <a:pt x="1034822" y="268163"/>
                      </a:lnTo>
                      <a:lnTo>
                        <a:pt x="1074366" y="263922"/>
                      </a:lnTo>
                      <a:lnTo>
                        <a:pt x="1114860" y="250696"/>
                      </a:lnTo>
                      <a:lnTo>
                        <a:pt x="1134559" y="237309"/>
                      </a:lnTo>
                      <a:lnTo>
                        <a:pt x="942364" y="237309"/>
                      </a:lnTo>
                      <a:lnTo>
                        <a:pt x="942364" y="35618"/>
                      </a:lnTo>
                      <a:lnTo>
                        <a:pt x="1135701" y="35618"/>
                      </a:lnTo>
                      <a:lnTo>
                        <a:pt x="1124438" y="27175"/>
                      </a:lnTo>
                      <a:lnTo>
                        <a:pt x="1088752" y="11424"/>
                      </a:lnTo>
                      <a:lnTo>
                        <a:pt x="1049196" y="5453"/>
                      </a:lnTo>
                      <a:lnTo>
                        <a:pt x="1032937" y="4744"/>
                      </a:lnTo>
                      <a:lnTo>
                        <a:pt x="1014347" y="4508"/>
                      </a:lnTo>
                      <a:close/>
                    </a:path>
                    <a:path w="1494790" h="273050" extrusionOk="0">
                      <a:moveTo>
                        <a:pt x="1135701" y="35618"/>
                      </a:moveTo>
                      <a:lnTo>
                        <a:pt x="1013625" y="35618"/>
                      </a:lnTo>
                      <a:lnTo>
                        <a:pt x="1032269" y="35963"/>
                      </a:lnTo>
                      <a:lnTo>
                        <a:pt x="1048162" y="36989"/>
                      </a:lnTo>
                      <a:lnTo>
                        <a:pt x="1094806" y="52273"/>
                      </a:lnTo>
                      <a:lnTo>
                        <a:pt x="1121797" y="83166"/>
                      </a:lnTo>
                      <a:lnTo>
                        <a:pt x="1131631" y="134479"/>
                      </a:lnTo>
                      <a:lnTo>
                        <a:pt x="1131074" y="148870"/>
                      </a:lnTo>
                      <a:lnTo>
                        <a:pt x="1117825" y="195301"/>
                      </a:lnTo>
                      <a:lnTo>
                        <a:pt x="1084568" y="226583"/>
                      </a:lnTo>
                      <a:lnTo>
                        <a:pt x="1044726" y="236090"/>
                      </a:lnTo>
                      <a:lnTo>
                        <a:pt x="1014783" y="237309"/>
                      </a:lnTo>
                      <a:lnTo>
                        <a:pt x="1134559" y="237309"/>
                      </a:lnTo>
                      <a:lnTo>
                        <a:pt x="1164037" y="199446"/>
                      </a:lnTo>
                      <a:lnTo>
                        <a:pt x="1177343" y="149632"/>
                      </a:lnTo>
                      <a:lnTo>
                        <a:pt x="1177907" y="135029"/>
                      </a:lnTo>
                      <a:lnTo>
                        <a:pt x="1177071" y="117876"/>
                      </a:lnTo>
                      <a:lnTo>
                        <a:pt x="1164600" y="72292"/>
                      </a:lnTo>
                      <a:lnTo>
                        <a:pt x="1137023" y="36609"/>
                      </a:lnTo>
                      <a:lnTo>
                        <a:pt x="1135701" y="35618"/>
                      </a:lnTo>
                      <a:close/>
                    </a:path>
                    <a:path w="1494790" h="273050" extrusionOk="0">
                      <a:moveTo>
                        <a:pt x="1266753" y="180777"/>
                      </a:moveTo>
                      <a:lnTo>
                        <a:pt x="1224400" y="183657"/>
                      </a:lnTo>
                      <a:lnTo>
                        <a:pt x="1225917" y="196543"/>
                      </a:lnTo>
                      <a:lnTo>
                        <a:pt x="1229526" y="208739"/>
                      </a:lnTo>
                      <a:lnTo>
                        <a:pt x="1252723" y="240899"/>
                      </a:lnTo>
                      <a:lnTo>
                        <a:pt x="1291829" y="262488"/>
                      </a:lnTo>
                      <a:lnTo>
                        <a:pt x="1346922" y="272306"/>
                      </a:lnTo>
                      <a:lnTo>
                        <a:pt x="1368997" y="272962"/>
                      </a:lnTo>
                      <a:lnTo>
                        <a:pt x="1386780" y="272306"/>
                      </a:lnTo>
                      <a:lnTo>
                        <a:pt x="1434373" y="262580"/>
                      </a:lnTo>
                      <a:lnTo>
                        <a:pt x="1470317" y="242406"/>
                      </a:lnTo>
                      <a:lnTo>
                        <a:pt x="1471084" y="241622"/>
                      </a:lnTo>
                      <a:lnTo>
                        <a:pt x="1366932" y="241622"/>
                      </a:lnTo>
                      <a:lnTo>
                        <a:pt x="1352828" y="241133"/>
                      </a:lnTo>
                      <a:lnTo>
                        <a:pt x="1314875" y="233798"/>
                      </a:lnTo>
                      <a:lnTo>
                        <a:pt x="1280736" y="213264"/>
                      </a:lnTo>
                      <a:lnTo>
                        <a:pt x="1268746" y="190235"/>
                      </a:lnTo>
                      <a:lnTo>
                        <a:pt x="1266753" y="180777"/>
                      </a:lnTo>
                      <a:close/>
                    </a:path>
                    <a:path w="1494790" h="273050" extrusionOk="0">
                      <a:moveTo>
                        <a:pt x="1356734" y="0"/>
                      </a:moveTo>
                      <a:lnTo>
                        <a:pt x="1308891" y="5057"/>
                      </a:lnTo>
                      <a:lnTo>
                        <a:pt x="1269867" y="20077"/>
                      </a:lnTo>
                      <a:lnTo>
                        <a:pt x="1241005" y="53397"/>
                      </a:lnTo>
                      <a:lnTo>
                        <a:pt x="1237363" y="72751"/>
                      </a:lnTo>
                      <a:lnTo>
                        <a:pt x="1238107" y="81614"/>
                      </a:lnTo>
                      <a:lnTo>
                        <a:pt x="1264281" y="119071"/>
                      </a:lnTo>
                      <a:lnTo>
                        <a:pt x="1311230" y="138168"/>
                      </a:lnTo>
                      <a:lnTo>
                        <a:pt x="1372261" y="150731"/>
                      </a:lnTo>
                      <a:lnTo>
                        <a:pt x="1389429" y="154231"/>
                      </a:lnTo>
                      <a:lnTo>
                        <a:pt x="1429635" y="166563"/>
                      </a:lnTo>
                      <a:lnTo>
                        <a:pt x="1451144" y="188486"/>
                      </a:lnTo>
                      <a:lnTo>
                        <a:pt x="1451144" y="204959"/>
                      </a:lnTo>
                      <a:lnTo>
                        <a:pt x="1421471" y="232434"/>
                      </a:lnTo>
                      <a:lnTo>
                        <a:pt x="1379391" y="241248"/>
                      </a:lnTo>
                      <a:lnTo>
                        <a:pt x="1366932" y="241622"/>
                      </a:lnTo>
                      <a:lnTo>
                        <a:pt x="1471084" y="241622"/>
                      </a:lnTo>
                      <a:lnTo>
                        <a:pt x="1493435" y="204286"/>
                      </a:lnTo>
                      <a:lnTo>
                        <a:pt x="1494403" y="193889"/>
                      </a:lnTo>
                      <a:lnTo>
                        <a:pt x="1493522" y="183576"/>
                      </a:lnTo>
                      <a:lnTo>
                        <a:pt x="1472267" y="148573"/>
                      </a:lnTo>
                      <a:lnTo>
                        <a:pt x="1436587" y="129443"/>
                      </a:lnTo>
                      <a:lnTo>
                        <a:pt x="1386692" y="117275"/>
                      </a:lnTo>
                      <a:lnTo>
                        <a:pt x="1361484" y="112614"/>
                      </a:lnTo>
                      <a:lnTo>
                        <a:pt x="1336729" y="107826"/>
                      </a:lnTo>
                      <a:lnTo>
                        <a:pt x="1293814" y="93813"/>
                      </a:lnTo>
                      <a:lnTo>
                        <a:pt x="1280622" y="70400"/>
                      </a:lnTo>
                      <a:lnTo>
                        <a:pt x="1281785" y="62503"/>
                      </a:lnTo>
                      <a:lnTo>
                        <a:pt x="1323408" y="33674"/>
                      </a:lnTo>
                      <a:lnTo>
                        <a:pt x="1358604" y="30766"/>
                      </a:lnTo>
                      <a:lnTo>
                        <a:pt x="1461102" y="30766"/>
                      </a:lnTo>
                      <a:lnTo>
                        <a:pt x="1458998" y="28647"/>
                      </a:lnTo>
                      <a:lnTo>
                        <a:pt x="1423257" y="9429"/>
                      </a:lnTo>
                      <a:lnTo>
                        <a:pt x="1375048" y="589"/>
                      </a:lnTo>
                      <a:lnTo>
                        <a:pt x="1356734" y="0"/>
                      </a:lnTo>
                      <a:close/>
                    </a:path>
                    <a:path w="1494790" h="273050" extrusionOk="0">
                      <a:moveTo>
                        <a:pt x="1461102" y="30766"/>
                      </a:moveTo>
                      <a:lnTo>
                        <a:pt x="1358604" y="30766"/>
                      </a:lnTo>
                      <a:lnTo>
                        <a:pt x="1376956" y="31568"/>
                      </a:lnTo>
                      <a:lnTo>
                        <a:pt x="1392919" y="33971"/>
                      </a:lnTo>
                      <a:lnTo>
                        <a:pt x="1433588" y="59406"/>
                      </a:lnTo>
                      <a:lnTo>
                        <a:pt x="1441198" y="81378"/>
                      </a:lnTo>
                      <a:lnTo>
                        <a:pt x="1484239" y="78831"/>
                      </a:lnTo>
                      <a:lnTo>
                        <a:pt x="1482761" y="67535"/>
                      </a:lnTo>
                      <a:lnTo>
                        <a:pt x="1479493" y="56843"/>
                      </a:lnTo>
                      <a:lnTo>
                        <a:pt x="1474431" y="46758"/>
                      </a:lnTo>
                      <a:lnTo>
                        <a:pt x="1467571" y="37282"/>
                      </a:lnTo>
                      <a:lnTo>
                        <a:pt x="1461102" y="30766"/>
                      </a:lnTo>
                      <a:close/>
                    </a:path>
                  </a:pathLst>
                </a:custGeom>
                <a:solidFill>
                  <a:srgbClr val="231F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455" name="Google Shape;3455;ge281cc6686_0_555"/>
              <p:cNvSpPr/>
              <p:nvPr/>
            </p:nvSpPr>
            <p:spPr>
              <a:xfrm>
                <a:off x="7935060"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6" name="Google Shape;3456;ge281cc6686_0_555"/>
              <p:cNvSpPr/>
              <p:nvPr/>
            </p:nvSpPr>
            <p:spPr>
              <a:xfrm>
                <a:off x="10273841" y="445398"/>
                <a:ext cx="0" cy="618527"/>
              </a:xfrm>
              <a:custGeom>
                <a:avLst/>
                <a:gdLst/>
                <a:ahLst/>
                <a:cxnLst/>
                <a:rect l="l" t="t" r="r" b="b"/>
                <a:pathLst>
                  <a:path w="120000" h="1119505" extrusionOk="0">
                    <a:moveTo>
                      <a:pt x="0" y="0"/>
                    </a:moveTo>
                    <a:lnTo>
                      <a:pt x="0" y="1118978"/>
                    </a:lnTo>
                  </a:path>
                </a:pathLst>
              </a:custGeom>
              <a:noFill/>
              <a:ln w="9525"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57" name="Google Shape;3457;ge281cc6686_0_555"/>
              <p:cNvGrpSpPr/>
              <p:nvPr/>
            </p:nvGrpSpPr>
            <p:grpSpPr>
              <a:xfrm>
                <a:off x="6676223" y="232242"/>
                <a:ext cx="959888" cy="940585"/>
                <a:chOff x="715379" y="449977"/>
                <a:chExt cx="1736725" cy="1701800"/>
              </a:xfrm>
            </p:grpSpPr>
            <p:sp>
              <p:nvSpPr>
                <p:cNvPr id="3458" name="Google Shape;3458;ge281cc6686_0_555"/>
                <p:cNvSpPr/>
                <p:nvPr/>
              </p:nvSpPr>
              <p:spPr>
                <a:xfrm>
                  <a:off x="715379" y="449977"/>
                  <a:ext cx="1736725" cy="1701800"/>
                </a:xfrm>
                <a:custGeom>
                  <a:avLst/>
                  <a:gdLst/>
                  <a:ahLst/>
                  <a:cxnLst/>
                  <a:rect l="l" t="t" r="r" b="b"/>
                  <a:pathLst>
                    <a:path w="1736725" h="1701800" extrusionOk="0">
                      <a:moveTo>
                        <a:pt x="1736426" y="0"/>
                      </a:moveTo>
                      <a:lnTo>
                        <a:pt x="0" y="0"/>
                      </a:lnTo>
                      <a:lnTo>
                        <a:pt x="0" y="1701450"/>
                      </a:lnTo>
                      <a:lnTo>
                        <a:pt x="1736426" y="1701450"/>
                      </a:lnTo>
                      <a:lnTo>
                        <a:pt x="1736426" y="0"/>
                      </a:lnTo>
                      <a:close/>
                    </a:path>
                  </a:pathLst>
                </a:custGeom>
                <a:solidFill>
                  <a:srgbClr val="BD171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9" name="Google Shape;3459;ge281cc6686_0_555"/>
                <p:cNvSpPr/>
                <p:nvPr/>
              </p:nvSpPr>
              <p:spPr>
                <a:xfrm>
                  <a:off x="1235717" y="668052"/>
                  <a:ext cx="699135" cy="199390"/>
                </a:xfrm>
                <a:custGeom>
                  <a:avLst/>
                  <a:gdLst/>
                  <a:ahLst/>
                  <a:cxnLst/>
                  <a:rect l="l" t="t" r="r" b="b"/>
                  <a:pathLst>
                    <a:path w="699135" h="199390" extrusionOk="0">
                      <a:moveTo>
                        <a:pt x="455093" y="0"/>
                      </a:moveTo>
                      <a:lnTo>
                        <a:pt x="243732" y="0"/>
                      </a:lnTo>
                      <a:lnTo>
                        <a:pt x="243732" y="199178"/>
                      </a:lnTo>
                      <a:lnTo>
                        <a:pt x="455093" y="199178"/>
                      </a:lnTo>
                      <a:lnTo>
                        <a:pt x="455093" y="171199"/>
                      </a:lnTo>
                      <a:lnTo>
                        <a:pt x="299289" y="171199"/>
                      </a:lnTo>
                      <a:lnTo>
                        <a:pt x="299289" y="28047"/>
                      </a:lnTo>
                      <a:lnTo>
                        <a:pt x="455093" y="28047"/>
                      </a:lnTo>
                      <a:lnTo>
                        <a:pt x="455093" y="0"/>
                      </a:lnTo>
                      <a:close/>
                    </a:path>
                    <a:path w="699135" h="199390" extrusionOk="0">
                      <a:moveTo>
                        <a:pt x="455093" y="28047"/>
                      </a:moveTo>
                      <a:lnTo>
                        <a:pt x="349464" y="28047"/>
                      </a:lnTo>
                      <a:lnTo>
                        <a:pt x="375707" y="30988"/>
                      </a:lnTo>
                      <a:lnTo>
                        <a:pt x="388879" y="35959"/>
                      </a:lnTo>
                      <a:lnTo>
                        <a:pt x="392964" y="46553"/>
                      </a:lnTo>
                      <a:lnTo>
                        <a:pt x="392022" y="64827"/>
                      </a:lnTo>
                      <a:lnTo>
                        <a:pt x="391926" y="67325"/>
                      </a:lnTo>
                      <a:lnTo>
                        <a:pt x="391728" y="78528"/>
                      </a:lnTo>
                      <a:lnTo>
                        <a:pt x="389752" y="85572"/>
                      </a:lnTo>
                      <a:lnTo>
                        <a:pt x="384300" y="90183"/>
                      </a:lnTo>
                      <a:lnTo>
                        <a:pt x="373658" y="95052"/>
                      </a:lnTo>
                      <a:lnTo>
                        <a:pt x="392401" y="100211"/>
                      </a:lnTo>
                      <a:lnTo>
                        <a:pt x="401903" y="105657"/>
                      </a:lnTo>
                      <a:lnTo>
                        <a:pt x="405095" y="114742"/>
                      </a:lnTo>
                      <a:lnTo>
                        <a:pt x="404906" y="130819"/>
                      </a:lnTo>
                      <a:lnTo>
                        <a:pt x="404154" y="154241"/>
                      </a:lnTo>
                      <a:lnTo>
                        <a:pt x="398893" y="166255"/>
                      </a:lnTo>
                      <a:lnTo>
                        <a:pt x="384614" y="170645"/>
                      </a:lnTo>
                      <a:lnTo>
                        <a:pt x="356806" y="171199"/>
                      </a:lnTo>
                      <a:lnTo>
                        <a:pt x="455093" y="171199"/>
                      </a:lnTo>
                      <a:lnTo>
                        <a:pt x="455093" y="28047"/>
                      </a:lnTo>
                      <a:close/>
                    </a:path>
                    <a:path w="699135" h="199390" extrusionOk="0">
                      <a:moveTo>
                        <a:pt x="351678" y="109976"/>
                      </a:moveTo>
                      <a:lnTo>
                        <a:pt x="324732" y="109976"/>
                      </a:lnTo>
                      <a:lnTo>
                        <a:pt x="324732" y="149082"/>
                      </a:lnTo>
                      <a:lnTo>
                        <a:pt x="351678" y="149082"/>
                      </a:lnTo>
                      <a:lnTo>
                        <a:pt x="355887" y="148944"/>
                      </a:lnTo>
                      <a:lnTo>
                        <a:pt x="365146" y="147018"/>
                      </a:lnTo>
                      <a:lnTo>
                        <a:pt x="374405" y="141034"/>
                      </a:lnTo>
                      <a:lnTo>
                        <a:pt x="378613" y="128720"/>
                      </a:lnTo>
                      <a:lnTo>
                        <a:pt x="378302" y="125759"/>
                      </a:lnTo>
                      <a:lnTo>
                        <a:pt x="375539" y="119262"/>
                      </a:lnTo>
                      <a:lnTo>
                        <a:pt x="367579" y="112808"/>
                      </a:lnTo>
                      <a:lnTo>
                        <a:pt x="351678" y="109976"/>
                      </a:lnTo>
                      <a:close/>
                    </a:path>
                    <a:path w="699135" h="199390" extrusionOk="0">
                      <a:moveTo>
                        <a:pt x="345289" y="50336"/>
                      </a:moveTo>
                      <a:lnTo>
                        <a:pt x="324732" y="50336"/>
                      </a:lnTo>
                      <a:lnTo>
                        <a:pt x="324732" y="87366"/>
                      </a:lnTo>
                      <a:lnTo>
                        <a:pt x="342237" y="87366"/>
                      </a:lnTo>
                      <a:lnTo>
                        <a:pt x="345915" y="87007"/>
                      </a:lnTo>
                      <a:lnTo>
                        <a:pt x="354007" y="84740"/>
                      </a:lnTo>
                      <a:lnTo>
                        <a:pt x="362099" y="78776"/>
                      </a:lnTo>
                      <a:lnTo>
                        <a:pt x="365777" y="67325"/>
                      </a:lnTo>
                      <a:lnTo>
                        <a:pt x="365574" y="64827"/>
                      </a:lnTo>
                      <a:lnTo>
                        <a:pt x="363530" y="59248"/>
                      </a:lnTo>
                      <a:lnTo>
                        <a:pt x="357487" y="53460"/>
                      </a:lnTo>
                      <a:lnTo>
                        <a:pt x="345289" y="50336"/>
                      </a:lnTo>
                      <a:close/>
                    </a:path>
                    <a:path w="699135" h="199390" extrusionOk="0">
                      <a:moveTo>
                        <a:pt x="211360" y="0"/>
                      </a:moveTo>
                      <a:lnTo>
                        <a:pt x="0" y="0"/>
                      </a:lnTo>
                      <a:lnTo>
                        <a:pt x="0" y="199178"/>
                      </a:lnTo>
                      <a:lnTo>
                        <a:pt x="211360" y="199178"/>
                      </a:lnTo>
                      <a:lnTo>
                        <a:pt x="211360" y="171199"/>
                      </a:lnTo>
                      <a:lnTo>
                        <a:pt x="55556" y="171199"/>
                      </a:lnTo>
                      <a:lnTo>
                        <a:pt x="55556" y="28047"/>
                      </a:lnTo>
                      <a:lnTo>
                        <a:pt x="211360" y="28047"/>
                      </a:lnTo>
                      <a:lnTo>
                        <a:pt x="211360" y="0"/>
                      </a:lnTo>
                      <a:close/>
                    </a:path>
                    <a:path w="699135" h="199390" extrusionOk="0">
                      <a:moveTo>
                        <a:pt x="211360" y="28047"/>
                      </a:moveTo>
                      <a:lnTo>
                        <a:pt x="105731" y="28047"/>
                      </a:lnTo>
                      <a:lnTo>
                        <a:pt x="131967" y="30988"/>
                      </a:lnTo>
                      <a:lnTo>
                        <a:pt x="145137" y="35959"/>
                      </a:lnTo>
                      <a:lnTo>
                        <a:pt x="149224" y="46553"/>
                      </a:lnTo>
                      <a:lnTo>
                        <a:pt x="148289" y="64827"/>
                      </a:lnTo>
                      <a:lnTo>
                        <a:pt x="148193" y="67325"/>
                      </a:lnTo>
                      <a:lnTo>
                        <a:pt x="147989" y="78528"/>
                      </a:lnTo>
                      <a:lnTo>
                        <a:pt x="146012" y="85572"/>
                      </a:lnTo>
                      <a:lnTo>
                        <a:pt x="140565" y="90183"/>
                      </a:lnTo>
                      <a:lnTo>
                        <a:pt x="129936" y="95052"/>
                      </a:lnTo>
                      <a:lnTo>
                        <a:pt x="148666" y="100211"/>
                      </a:lnTo>
                      <a:lnTo>
                        <a:pt x="158163" y="105657"/>
                      </a:lnTo>
                      <a:lnTo>
                        <a:pt x="161356" y="114742"/>
                      </a:lnTo>
                      <a:lnTo>
                        <a:pt x="161173" y="130819"/>
                      </a:lnTo>
                      <a:lnTo>
                        <a:pt x="160421" y="154241"/>
                      </a:lnTo>
                      <a:lnTo>
                        <a:pt x="155162" y="166255"/>
                      </a:lnTo>
                      <a:lnTo>
                        <a:pt x="140886" y="170645"/>
                      </a:lnTo>
                      <a:lnTo>
                        <a:pt x="113085" y="171199"/>
                      </a:lnTo>
                      <a:lnTo>
                        <a:pt x="211360" y="171199"/>
                      </a:lnTo>
                      <a:lnTo>
                        <a:pt x="211360" y="28047"/>
                      </a:lnTo>
                      <a:close/>
                    </a:path>
                    <a:path w="699135" h="199390" extrusionOk="0">
                      <a:moveTo>
                        <a:pt x="107945" y="109976"/>
                      </a:moveTo>
                      <a:lnTo>
                        <a:pt x="80999" y="109976"/>
                      </a:lnTo>
                      <a:lnTo>
                        <a:pt x="80999" y="149082"/>
                      </a:lnTo>
                      <a:lnTo>
                        <a:pt x="107945" y="149082"/>
                      </a:lnTo>
                      <a:lnTo>
                        <a:pt x="112156" y="148944"/>
                      </a:lnTo>
                      <a:lnTo>
                        <a:pt x="121419" y="147018"/>
                      </a:lnTo>
                      <a:lnTo>
                        <a:pt x="130681" y="141034"/>
                      </a:lnTo>
                      <a:lnTo>
                        <a:pt x="134891" y="128720"/>
                      </a:lnTo>
                      <a:lnTo>
                        <a:pt x="134579" y="125769"/>
                      </a:lnTo>
                      <a:lnTo>
                        <a:pt x="131812" y="119268"/>
                      </a:lnTo>
                      <a:lnTo>
                        <a:pt x="123848" y="112810"/>
                      </a:lnTo>
                      <a:lnTo>
                        <a:pt x="107945" y="109976"/>
                      </a:lnTo>
                      <a:close/>
                    </a:path>
                    <a:path w="699135" h="199390" extrusionOk="0">
                      <a:moveTo>
                        <a:pt x="101556" y="50336"/>
                      </a:moveTo>
                      <a:lnTo>
                        <a:pt x="80999" y="50336"/>
                      </a:lnTo>
                      <a:lnTo>
                        <a:pt x="80999" y="87366"/>
                      </a:lnTo>
                      <a:lnTo>
                        <a:pt x="98504" y="87366"/>
                      </a:lnTo>
                      <a:lnTo>
                        <a:pt x="102182" y="87007"/>
                      </a:lnTo>
                      <a:lnTo>
                        <a:pt x="110274" y="84740"/>
                      </a:lnTo>
                      <a:lnTo>
                        <a:pt x="118366" y="78776"/>
                      </a:lnTo>
                      <a:lnTo>
                        <a:pt x="122044" y="67325"/>
                      </a:lnTo>
                      <a:lnTo>
                        <a:pt x="121841" y="64827"/>
                      </a:lnTo>
                      <a:lnTo>
                        <a:pt x="119797" y="59248"/>
                      </a:lnTo>
                      <a:lnTo>
                        <a:pt x="113754" y="53460"/>
                      </a:lnTo>
                      <a:lnTo>
                        <a:pt x="101556" y="50336"/>
                      </a:lnTo>
                      <a:close/>
                    </a:path>
                    <a:path w="699135" h="199390" extrusionOk="0">
                      <a:moveTo>
                        <a:pt x="698826" y="0"/>
                      </a:moveTo>
                      <a:lnTo>
                        <a:pt x="487465" y="0"/>
                      </a:lnTo>
                      <a:lnTo>
                        <a:pt x="487465" y="199178"/>
                      </a:lnTo>
                      <a:lnTo>
                        <a:pt x="698826" y="199178"/>
                      </a:lnTo>
                      <a:lnTo>
                        <a:pt x="698826" y="179918"/>
                      </a:lnTo>
                      <a:lnTo>
                        <a:pt x="612663" y="179918"/>
                      </a:lnTo>
                      <a:lnTo>
                        <a:pt x="592976" y="176840"/>
                      </a:lnTo>
                      <a:lnTo>
                        <a:pt x="538739" y="156024"/>
                      </a:lnTo>
                      <a:lnTo>
                        <a:pt x="519310" y="99594"/>
                      </a:lnTo>
                      <a:lnTo>
                        <a:pt x="519157" y="69175"/>
                      </a:lnTo>
                      <a:lnTo>
                        <a:pt x="524799" y="51800"/>
                      </a:lnTo>
                      <a:lnTo>
                        <a:pt x="541359" y="40957"/>
                      </a:lnTo>
                      <a:lnTo>
                        <a:pt x="573960" y="30135"/>
                      </a:lnTo>
                      <a:lnTo>
                        <a:pt x="583091" y="26846"/>
                      </a:lnTo>
                      <a:lnTo>
                        <a:pt x="590523" y="25416"/>
                      </a:lnTo>
                      <a:lnTo>
                        <a:pt x="698826" y="25416"/>
                      </a:lnTo>
                      <a:lnTo>
                        <a:pt x="698826" y="0"/>
                      </a:lnTo>
                      <a:close/>
                    </a:path>
                    <a:path w="699135" h="199390" extrusionOk="0">
                      <a:moveTo>
                        <a:pt x="698826" y="132425"/>
                      </a:moveTo>
                      <a:lnTo>
                        <a:pt x="657001" y="132425"/>
                      </a:lnTo>
                      <a:lnTo>
                        <a:pt x="657001" y="159819"/>
                      </a:lnTo>
                      <a:lnTo>
                        <a:pt x="631074" y="174430"/>
                      </a:lnTo>
                      <a:lnTo>
                        <a:pt x="612663" y="179918"/>
                      </a:lnTo>
                      <a:lnTo>
                        <a:pt x="698826" y="179918"/>
                      </a:lnTo>
                      <a:lnTo>
                        <a:pt x="698826" y="132425"/>
                      </a:lnTo>
                      <a:close/>
                    </a:path>
                    <a:path w="699135" h="199390" extrusionOk="0">
                      <a:moveTo>
                        <a:pt x="601388" y="48581"/>
                      </a:moveTo>
                      <a:lnTo>
                        <a:pt x="554514" y="54175"/>
                      </a:lnTo>
                      <a:lnTo>
                        <a:pt x="545763" y="99594"/>
                      </a:lnTo>
                      <a:lnTo>
                        <a:pt x="545615" y="127318"/>
                      </a:lnTo>
                      <a:lnTo>
                        <a:pt x="551292" y="141831"/>
                      </a:lnTo>
                      <a:lnTo>
                        <a:pt x="567947" y="147875"/>
                      </a:lnTo>
                      <a:lnTo>
                        <a:pt x="600734" y="150195"/>
                      </a:lnTo>
                      <a:lnTo>
                        <a:pt x="615054" y="151537"/>
                      </a:lnTo>
                      <a:lnTo>
                        <a:pt x="625689" y="150133"/>
                      </a:lnTo>
                      <a:lnTo>
                        <a:pt x="637913" y="144318"/>
                      </a:lnTo>
                      <a:lnTo>
                        <a:pt x="657001" y="132425"/>
                      </a:lnTo>
                      <a:lnTo>
                        <a:pt x="698826" y="132425"/>
                      </a:lnTo>
                      <a:lnTo>
                        <a:pt x="698826" y="64756"/>
                      </a:lnTo>
                      <a:lnTo>
                        <a:pt x="655694" y="64756"/>
                      </a:lnTo>
                      <a:lnTo>
                        <a:pt x="640327" y="55579"/>
                      </a:lnTo>
                      <a:lnTo>
                        <a:pt x="629547" y="50835"/>
                      </a:lnTo>
                      <a:lnTo>
                        <a:pt x="618265" y="49008"/>
                      </a:lnTo>
                      <a:lnTo>
                        <a:pt x="601388" y="48581"/>
                      </a:lnTo>
                      <a:close/>
                    </a:path>
                    <a:path w="699135" h="199390" extrusionOk="0">
                      <a:moveTo>
                        <a:pt x="698826" y="25416"/>
                      </a:moveTo>
                      <a:lnTo>
                        <a:pt x="590523" y="25416"/>
                      </a:lnTo>
                      <a:lnTo>
                        <a:pt x="600208" y="25545"/>
                      </a:lnTo>
                      <a:lnTo>
                        <a:pt x="616094" y="26934"/>
                      </a:lnTo>
                      <a:lnTo>
                        <a:pt x="625811" y="28009"/>
                      </a:lnTo>
                      <a:lnTo>
                        <a:pt x="633175" y="29553"/>
                      </a:lnTo>
                      <a:lnTo>
                        <a:pt x="641899" y="32632"/>
                      </a:lnTo>
                      <a:lnTo>
                        <a:pt x="655694" y="38314"/>
                      </a:lnTo>
                      <a:lnTo>
                        <a:pt x="655694" y="64756"/>
                      </a:lnTo>
                      <a:lnTo>
                        <a:pt x="698826" y="64756"/>
                      </a:lnTo>
                      <a:lnTo>
                        <a:pt x="698826" y="2541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0" name="Google Shape;3460;ge281cc6686_0_555"/>
                <p:cNvSpPr/>
                <p:nvPr/>
              </p:nvSpPr>
              <p:spPr>
                <a:xfrm>
                  <a:off x="1140755" y="943620"/>
                  <a:ext cx="186300" cy="2211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1" name="Google Shape;3461;ge281cc6686_0_555"/>
                <p:cNvSpPr/>
                <p:nvPr/>
              </p:nvSpPr>
              <p:spPr>
                <a:xfrm>
                  <a:off x="1378267" y="943622"/>
                  <a:ext cx="468630" cy="221615"/>
                </a:xfrm>
                <a:custGeom>
                  <a:avLst/>
                  <a:gdLst/>
                  <a:ahLst/>
                  <a:cxnLst/>
                  <a:rect l="l" t="t" r="r" b="b"/>
                  <a:pathLst>
                    <a:path w="468630" h="221615" extrusionOk="0">
                      <a:moveTo>
                        <a:pt x="153797" y="187972"/>
                      </a:moveTo>
                      <a:lnTo>
                        <a:pt x="39293" y="187972"/>
                      </a:lnTo>
                      <a:lnTo>
                        <a:pt x="39293" y="123202"/>
                      </a:lnTo>
                      <a:lnTo>
                        <a:pt x="136156" y="123202"/>
                      </a:lnTo>
                      <a:lnTo>
                        <a:pt x="136156" y="90182"/>
                      </a:lnTo>
                      <a:lnTo>
                        <a:pt x="39293" y="90182"/>
                      </a:lnTo>
                      <a:lnTo>
                        <a:pt x="39293" y="33032"/>
                      </a:lnTo>
                      <a:lnTo>
                        <a:pt x="147916" y="33032"/>
                      </a:lnTo>
                      <a:lnTo>
                        <a:pt x="147916" y="12"/>
                      </a:lnTo>
                      <a:lnTo>
                        <a:pt x="0" y="12"/>
                      </a:lnTo>
                      <a:lnTo>
                        <a:pt x="0" y="33032"/>
                      </a:lnTo>
                      <a:lnTo>
                        <a:pt x="0" y="90182"/>
                      </a:lnTo>
                      <a:lnTo>
                        <a:pt x="0" y="123202"/>
                      </a:lnTo>
                      <a:lnTo>
                        <a:pt x="0" y="187972"/>
                      </a:lnTo>
                      <a:lnTo>
                        <a:pt x="0" y="220992"/>
                      </a:lnTo>
                      <a:lnTo>
                        <a:pt x="153797" y="220992"/>
                      </a:lnTo>
                      <a:lnTo>
                        <a:pt x="153797" y="187972"/>
                      </a:lnTo>
                      <a:close/>
                    </a:path>
                    <a:path w="468630" h="221615" extrusionOk="0">
                      <a:moveTo>
                        <a:pt x="468617" y="0"/>
                      </a:moveTo>
                      <a:lnTo>
                        <a:pt x="427151" y="0"/>
                      </a:lnTo>
                      <a:lnTo>
                        <a:pt x="422605" y="22288"/>
                      </a:lnTo>
                      <a:lnTo>
                        <a:pt x="408266" y="89128"/>
                      </a:lnTo>
                      <a:lnTo>
                        <a:pt x="398056" y="133286"/>
                      </a:lnTo>
                      <a:lnTo>
                        <a:pt x="387235" y="176682"/>
                      </a:lnTo>
                      <a:lnTo>
                        <a:pt x="375932" y="134912"/>
                      </a:lnTo>
                      <a:lnTo>
                        <a:pt x="359575" y="72237"/>
                      </a:lnTo>
                      <a:lnTo>
                        <a:pt x="343903" y="9283"/>
                      </a:lnTo>
                      <a:lnTo>
                        <a:pt x="305219" y="9283"/>
                      </a:lnTo>
                      <a:lnTo>
                        <a:pt x="294779" y="51676"/>
                      </a:lnTo>
                      <a:lnTo>
                        <a:pt x="278396" y="115277"/>
                      </a:lnTo>
                      <a:lnTo>
                        <a:pt x="261302" y="179158"/>
                      </a:lnTo>
                      <a:lnTo>
                        <a:pt x="250380" y="135369"/>
                      </a:lnTo>
                      <a:lnTo>
                        <a:pt x="239941" y="90678"/>
                      </a:lnTo>
                      <a:lnTo>
                        <a:pt x="235038" y="67945"/>
                      </a:lnTo>
                      <a:lnTo>
                        <a:pt x="221056" y="0"/>
                      </a:lnTo>
                      <a:lnTo>
                        <a:pt x="178663" y="0"/>
                      </a:lnTo>
                      <a:lnTo>
                        <a:pt x="192354" y="56083"/>
                      </a:lnTo>
                      <a:lnTo>
                        <a:pt x="206819" y="111696"/>
                      </a:lnTo>
                      <a:lnTo>
                        <a:pt x="222059" y="166789"/>
                      </a:lnTo>
                      <a:lnTo>
                        <a:pt x="238086" y="221259"/>
                      </a:lnTo>
                      <a:lnTo>
                        <a:pt x="279552" y="221259"/>
                      </a:lnTo>
                      <a:lnTo>
                        <a:pt x="290842" y="181559"/>
                      </a:lnTo>
                      <a:lnTo>
                        <a:pt x="323469" y="61887"/>
                      </a:lnTo>
                      <a:lnTo>
                        <a:pt x="339610" y="121767"/>
                      </a:lnTo>
                      <a:lnTo>
                        <a:pt x="367741" y="221259"/>
                      </a:lnTo>
                      <a:lnTo>
                        <a:pt x="409206" y="221259"/>
                      </a:lnTo>
                      <a:lnTo>
                        <a:pt x="424980" y="166789"/>
                      </a:lnTo>
                      <a:lnTo>
                        <a:pt x="440143" y="111696"/>
                      </a:lnTo>
                      <a:lnTo>
                        <a:pt x="454685" y="56083"/>
                      </a:lnTo>
                      <a:lnTo>
                        <a:pt x="468617"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2" name="Google Shape;3462;ge281cc6686_0_555"/>
                <p:cNvSpPr/>
                <p:nvPr/>
              </p:nvSpPr>
              <p:spPr>
                <a:xfrm>
                  <a:off x="1868016" y="938963"/>
                  <a:ext cx="158400" cy="2304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3" name="Google Shape;3463;ge281cc6686_0_555"/>
                <p:cNvSpPr/>
                <p:nvPr/>
              </p:nvSpPr>
              <p:spPr>
                <a:xfrm>
                  <a:off x="1127648" y="1548271"/>
                  <a:ext cx="262255" cy="173355"/>
                </a:xfrm>
                <a:custGeom>
                  <a:avLst/>
                  <a:gdLst/>
                  <a:ahLst/>
                  <a:cxnLst/>
                  <a:rect l="l" t="t" r="r" b="b"/>
                  <a:pathLst>
                    <a:path w="262255" h="173355" extrusionOk="0">
                      <a:moveTo>
                        <a:pt x="262029" y="0"/>
                      </a:moveTo>
                      <a:lnTo>
                        <a:pt x="237607" y="0"/>
                      </a:lnTo>
                      <a:lnTo>
                        <a:pt x="190792" y="118293"/>
                      </a:lnTo>
                      <a:lnTo>
                        <a:pt x="142956" y="0"/>
                      </a:lnTo>
                      <a:lnTo>
                        <a:pt x="119566" y="0"/>
                      </a:lnTo>
                      <a:lnTo>
                        <a:pt x="71994" y="118293"/>
                      </a:lnTo>
                      <a:lnTo>
                        <a:pt x="24674" y="0"/>
                      </a:lnTo>
                      <a:lnTo>
                        <a:pt x="0" y="0"/>
                      </a:lnTo>
                      <a:lnTo>
                        <a:pt x="69470" y="173160"/>
                      </a:lnTo>
                      <a:lnTo>
                        <a:pt x="74254" y="173160"/>
                      </a:lnTo>
                      <a:lnTo>
                        <a:pt x="131141" y="32727"/>
                      </a:lnTo>
                      <a:lnTo>
                        <a:pt x="187511" y="173160"/>
                      </a:lnTo>
                      <a:lnTo>
                        <a:pt x="192295" y="173160"/>
                      </a:lnTo>
                      <a:lnTo>
                        <a:pt x="262029"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4" name="Google Shape;3464;ge281cc6686_0_555"/>
                <p:cNvSpPr/>
                <p:nvPr/>
              </p:nvSpPr>
              <p:spPr>
                <a:xfrm>
                  <a:off x="1391221" y="1546008"/>
                  <a:ext cx="184500" cy="1761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5" name="Google Shape;3465;ge281cc6686_0_555"/>
                <p:cNvSpPr/>
                <p:nvPr/>
              </p:nvSpPr>
              <p:spPr>
                <a:xfrm>
                  <a:off x="1606425" y="1547918"/>
                  <a:ext cx="253500" cy="1719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6" name="Google Shape;3466;ge281cc6686_0_555"/>
                <p:cNvSpPr/>
                <p:nvPr/>
              </p:nvSpPr>
              <p:spPr>
                <a:xfrm>
                  <a:off x="1881483" y="1548260"/>
                  <a:ext cx="158100" cy="1716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7" name="Google Shape;3467;ge281cc6686_0_555"/>
                <p:cNvSpPr/>
                <p:nvPr/>
              </p:nvSpPr>
              <p:spPr>
                <a:xfrm>
                  <a:off x="1150931" y="1763974"/>
                  <a:ext cx="97200" cy="176100"/>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8" name="Google Shape;3468;ge281cc6686_0_555"/>
                <p:cNvSpPr/>
                <p:nvPr/>
              </p:nvSpPr>
              <p:spPr>
                <a:xfrm>
                  <a:off x="1275003" y="1766811"/>
                  <a:ext cx="99694" cy="171450"/>
                </a:xfrm>
                <a:custGeom>
                  <a:avLst/>
                  <a:gdLst/>
                  <a:ahLst/>
                  <a:cxnLst/>
                  <a:rect l="l" t="t" r="r" b="b"/>
                  <a:pathLst>
                    <a:path w="99694" h="171450" extrusionOk="0">
                      <a:moveTo>
                        <a:pt x="99669" y="148590"/>
                      </a:moveTo>
                      <a:lnTo>
                        <a:pt x="24676" y="148590"/>
                      </a:lnTo>
                      <a:lnTo>
                        <a:pt x="24676" y="95250"/>
                      </a:lnTo>
                      <a:lnTo>
                        <a:pt x="94881" y="95250"/>
                      </a:lnTo>
                      <a:lnTo>
                        <a:pt x="94881" y="73660"/>
                      </a:lnTo>
                      <a:lnTo>
                        <a:pt x="24676" y="73660"/>
                      </a:lnTo>
                      <a:lnTo>
                        <a:pt x="24676" y="21590"/>
                      </a:lnTo>
                      <a:lnTo>
                        <a:pt x="97409" y="21590"/>
                      </a:lnTo>
                      <a:lnTo>
                        <a:pt x="97409" y="0"/>
                      </a:lnTo>
                      <a:lnTo>
                        <a:pt x="0" y="0"/>
                      </a:lnTo>
                      <a:lnTo>
                        <a:pt x="0" y="21590"/>
                      </a:lnTo>
                      <a:lnTo>
                        <a:pt x="0" y="73660"/>
                      </a:lnTo>
                      <a:lnTo>
                        <a:pt x="0" y="95250"/>
                      </a:lnTo>
                      <a:lnTo>
                        <a:pt x="0" y="148590"/>
                      </a:lnTo>
                      <a:lnTo>
                        <a:pt x="0" y="171450"/>
                      </a:lnTo>
                      <a:lnTo>
                        <a:pt x="99669" y="171450"/>
                      </a:lnTo>
                      <a:lnTo>
                        <a:pt x="99669"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9" name="Google Shape;3469;ge281cc6686_0_555"/>
                <p:cNvSpPr/>
                <p:nvPr/>
              </p:nvSpPr>
              <p:spPr>
                <a:xfrm>
                  <a:off x="1401364" y="1766237"/>
                  <a:ext cx="264600" cy="173100"/>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0" name="Google Shape;3470;ge281cc6686_0_555"/>
                <p:cNvSpPr/>
                <p:nvPr/>
              </p:nvSpPr>
              <p:spPr>
                <a:xfrm>
                  <a:off x="1685046" y="1766217"/>
                  <a:ext cx="24764" cy="172085"/>
                </a:xfrm>
                <a:custGeom>
                  <a:avLst/>
                  <a:gdLst/>
                  <a:ahLst/>
                  <a:cxnLst/>
                  <a:rect l="l" t="t" r="r" b="b"/>
                  <a:pathLst>
                    <a:path w="24764" h="172085" extrusionOk="0">
                      <a:moveTo>
                        <a:pt x="24674" y="0"/>
                      </a:moveTo>
                      <a:lnTo>
                        <a:pt x="0" y="0"/>
                      </a:lnTo>
                      <a:lnTo>
                        <a:pt x="0" y="171669"/>
                      </a:lnTo>
                      <a:lnTo>
                        <a:pt x="24674" y="171669"/>
                      </a:lnTo>
                      <a:lnTo>
                        <a:pt x="2467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1" name="Google Shape;3471;ge281cc6686_0_555"/>
                <p:cNvSpPr/>
                <p:nvPr/>
              </p:nvSpPr>
              <p:spPr>
                <a:xfrm>
                  <a:off x="1740921" y="1763977"/>
                  <a:ext cx="154800" cy="176100"/>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2" name="Google Shape;3472;ge281cc6686_0_555"/>
                <p:cNvSpPr/>
                <p:nvPr/>
              </p:nvSpPr>
              <p:spPr>
                <a:xfrm>
                  <a:off x="1925904" y="1766811"/>
                  <a:ext cx="99694" cy="171450"/>
                </a:xfrm>
                <a:custGeom>
                  <a:avLst/>
                  <a:gdLst/>
                  <a:ahLst/>
                  <a:cxnLst/>
                  <a:rect l="l" t="t" r="r" b="b"/>
                  <a:pathLst>
                    <a:path w="99694" h="171450" extrusionOk="0">
                      <a:moveTo>
                        <a:pt x="99656" y="148590"/>
                      </a:moveTo>
                      <a:lnTo>
                        <a:pt x="24663" y="148590"/>
                      </a:lnTo>
                      <a:lnTo>
                        <a:pt x="24663" y="95250"/>
                      </a:lnTo>
                      <a:lnTo>
                        <a:pt x="94869" y="95250"/>
                      </a:lnTo>
                      <a:lnTo>
                        <a:pt x="94869" y="73660"/>
                      </a:lnTo>
                      <a:lnTo>
                        <a:pt x="24663" y="73660"/>
                      </a:lnTo>
                      <a:lnTo>
                        <a:pt x="24663" y="21590"/>
                      </a:lnTo>
                      <a:lnTo>
                        <a:pt x="97396" y="21590"/>
                      </a:lnTo>
                      <a:lnTo>
                        <a:pt x="97396" y="0"/>
                      </a:lnTo>
                      <a:lnTo>
                        <a:pt x="0" y="0"/>
                      </a:lnTo>
                      <a:lnTo>
                        <a:pt x="0" y="21590"/>
                      </a:lnTo>
                      <a:lnTo>
                        <a:pt x="0" y="73660"/>
                      </a:lnTo>
                      <a:lnTo>
                        <a:pt x="0" y="95250"/>
                      </a:lnTo>
                      <a:lnTo>
                        <a:pt x="0" y="148590"/>
                      </a:lnTo>
                      <a:lnTo>
                        <a:pt x="0" y="171450"/>
                      </a:lnTo>
                      <a:lnTo>
                        <a:pt x="99656" y="171450"/>
                      </a:lnTo>
                      <a:lnTo>
                        <a:pt x="99656" y="14859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3" name="Google Shape;3473;ge281cc6686_0_555"/>
                <p:cNvSpPr/>
                <p:nvPr/>
              </p:nvSpPr>
              <p:spPr>
                <a:xfrm>
                  <a:off x="1127648" y="1347109"/>
                  <a:ext cx="912494" cy="0"/>
                </a:xfrm>
                <a:custGeom>
                  <a:avLst/>
                  <a:gdLst/>
                  <a:ahLst/>
                  <a:cxnLst/>
                  <a:rect l="l" t="t" r="r" b="b"/>
                  <a:pathLst>
                    <a:path w="912494" h="120000" extrusionOk="0">
                      <a:moveTo>
                        <a:pt x="0" y="0"/>
                      </a:moveTo>
                      <a:lnTo>
                        <a:pt x="911896" y="0"/>
                      </a:lnTo>
                    </a:path>
                  </a:pathLst>
                </a:custGeom>
                <a:noFill/>
                <a:ln w="13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474" name="Google Shape;3474;ge281cc6686_0_555"/>
              <p:cNvPicPr preferRelativeResize="0"/>
              <p:nvPr/>
            </p:nvPicPr>
            <p:blipFill rotWithShape="1">
              <a:blip r:embed="rId15">
                <a:alphaModFix/>
              </a:blip>
              <a:srcRect/>
              <a:stretch/>
            </p:blipFill>
            <p:spPr>
              <a:xfrm>
                <a:off x="8100690" y="439353"/>
                <a:ext cx="2024416" cy="613380"/>
              </a:xfrm>
              <a:prstGeom prst="rect">
                <a:avLst/>
              </a:prstGeom>
              <a:noFill/>
              <a:ln>
                <a:noFill/>
              </a:ln>
            </p:spPr>
          </p:pic>
        </p:grpSp>
        <p:pic>
          <p:nvPicPr>
            <p:cNvPr id="3475" name="Google Shape;3475;ge281cc6686_0_555"/>
            <p:cNvPicPr preferRelativeResize="0"/>
            <p:nvPr/>
          </p:nvPicPr>
          <p:blipFill rotWithShape="1">
            <a:blip r:embed="rId16">
              <a:alphaModFix/>
            </a:blip>
            <a:srcRect/>
            <a:stretch/>
          </p:blipFill>
          <p:spPr>
            <a:xfrm>
              <a:off x="384645" y="784985"/>
              <a:ext cx="2771396" cy="178051"/>
            </a:xfrm>
            <a:prstGeom prst="rect">
              <a:avLst/>
            </a:prstGeom>
            <a:noFill/>
            <a:ln>
              <a:noFill/>
            </a:ln>
          </p:spPr>
        </p:pic>
      </p:grpSp>
      <p:pic>
        <p:nvPicPr>
          <p:cNvPr id="3476" name="Google Shape;3476;ge281cc6686_0_555"/>
          <p:cNvPicPr preferRelativeResize="0"/>
          <p:nvPr/>
        </p:nvPicPr>
        <p:blipFill rotWithShape="1">
          <a:blip r:embed="rId17">
            <a:alphaModFix/>
          </a:blip>
          <a:srcRect l="49898" t="29329" r="27005" b="30305"/>
          <a:stretch/>
        </p:blipFill>
        <p:spPr>
          <a:xfrm rot="-5400000">
            <a:off x="11114398" y="5802156"/>
            <a:ext cx="634596" cy="1567031"/>
          </a:xfrm>
          <a:prstGeom prst="rect">
            <a:avLst/>
          </a:prstGeom>
          <a:noFill/>
          <a:ln>
            <a:noFill/>
          </a:ln>
        </p:spPr>
      </p:pic>
      <p:cxnSp>
        <p:nvCxnSpPr>
          <p:cNvPr id="3477" name="Google Shape;3477;ge281cc6686_0_555"/>
          <p:cNvCxnSpPr/>
          <p:nvPr/>
        </p:nvCxnSpPr>
        <p:spPr>
          <a:xfrm>
            <a:off x="5902735" y="1188541"/>
            <a:ext cx="786000" cy="0"/>
          </a:xfrm>
          <a:prstGeom prst="straightConnector1">
            <a:avLst/>
          </a:prstGeom>
          <a:noFill/>
          <a:ln w="127000" cap="flat" cmpd="sng">
            <a:solidFill>
              <a:srgbClr val="A7262A"/>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32"/>
                                        </p:tgtEl>
                                        <p:attrNameLst>
                                          <p:attrName>style.visibility</p:attrName>
                                        </p:attrNameLst>
                                      </p:cBhvr>
                                      <p:to>
                                        <p:strVal val="visible"/>
                                      </p:to>
                                    </p:set>
                                    <p:anim calcmode="lin" valueType="num">
                                      <p:cBhvr additive="base">
                                        <p:cTn id="7" dur="500"/>
                                        <p:tgtEl>
                                          <p:spTgt spid="343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433"/>
                                        </p:tgtEl>
                                        <p:attrNameLst>
                                          <p:attrName>style.visibility</p:attrName>
                                        </p:attrNameLst>
                                      </p:cBhvr>
                                      <p:to>
                                        <p:strVal val="visible"/>
                                      </p:to>
                                    </p:set>
                                    <p:anim calcmode="lin" valueType="num">
                                      <p:cBhvr additive="base">
                                        <p:cTn id="10" dur="500"/>
                                        <p:tgtEl>
                                          <p:spTgt spid="3433"/>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434"/>
                                        </p:tgtEl>
                                        <p:attrNameLst>
                                          <p:attrName>style.visibility</p:attrName>
                                        </p:attrNameLst>
                                      </p:cBhvr>
                                      <p:to>
                                        <p:strVal val="visible"/>
                                      </p:to>
                                    </p:set>
                                    <p:anim calcmode="lin" valueType="num">
                                      <p:cBhvr additive="base">
                                        <p:cTn id="15" dur="500"/>
                                        <p:tgtEl>
                                          <p:spTgt spid="3434"/>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435"/>
                                        </p:tgtEl>
                                        <p:attrNameLst>
                                          <p:attrName>style.visibility</p:attrName>
                                        </p:attrNameLst>
                                      </p:cBhvr>
                                      <p:to>
                                        <p:strVal val="visible"/>
                                      </p:to>
                                    </p:set>
                                    <p:anim calcmode="lin" valueType="num">
                                      <p:cBhvr additive="base">
                                        <p:cTn id="18" dur="500"/>
                                        <p:tgtEl>
                                          <p:spTgt spid="343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437"/>
                                        </p:tgtEl>
                                        <p:attrNameLst>
                                          <p:attrName>style.visibility</p:attrName>
                                        </p:attrNameLst>
                                      </p:cBhvr>
                                      <p:to>
                                        <p:strVal val="visible"/>
                                      </p:to>
                                    </p:set>
                                    <p:anim calcmode="lin" valueType="num">
                                      <p:cBhvr additive="base">
                                        <p:cTn id="23" dur="500"/>
                                        <p:tgtEl>
                                          <p:spTgt spid="3437"/>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436"/>
                                        </p:tgtEl>
                                        <p:attrNameLst>
                                          <p:attrName>style.visibility</p:attrName>
                                        </p:attrNameLst>
                                      </p:cBhvr>
                                      <p:to>
                                        <p:strVal val="visible"/>
                                      </p:to>
                                    </p:set>
                                    <p:anim calcmode="lin" valueType="num">
                                      <p:cBhvr additive="base">
                                        <p:cTn id="26" dur="500"/>
                                        <p:tgtEl>
                                          <p:spTgt spid="343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38"/>
                                        </p:tgtEl>
                                        <p:attrNameLst>
                                          <p:attrName>style.visibility</p:attrName>
                                        </p:attrNameLst>
                                      </p:cBhvr>
                                      <p:to>
                                        <p:strVal val="visible"/>
                                      </p:to>
                                    </p:set>
                                    <p:anim calcmode="lin" valueType="num">
                                      <p:cBhvr additive="base">
                                        <p:cTn id="31" dur="500"/>
                                        <p:tgtEl>
                                          <p:spTgt spid="3438"/>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439"/>
                                        </p:tgtEl>
                                        <p:attrNameLst>
                                          <p:attrName>style.visibility</p:attrName>
                                        </p:attrNameLst>
                                      </p:cBhvr>
                                      <p:to>
                                        <p:strVal val="visible"/>
                                      </p:to>
                                    </p:set>
                                    <p:anim calcmode="lin" valueType="num">
                                      <p:cBhvr additive="base">
                                        <p:cTn id="34" dur="500"/>
                                        <p:tgtEl>
                                          <p:spTgt spid="34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1451</Words>
  <Application>Microsoft Office PowerPoint</Application>
  <PresentationFormat>Widescreen</PresentationFormat>
  <Paragraphs>113</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How can I tell if an image is real? known as photo verification</vt:lpstr>
      <vt:lpstr>PowerPoint Presentation</vt:lpstr>
      <vt:lpstr>Reverse Image Search</vt:lpstr>
      <vt:lpstr>What can a  Reverse Image Search tell you?</vt:lpstr>
      <vt:lpstr>Sites that can verify images</vt:lpstr>
      <vt:lpstr>PowerPoint Presentation</vt:lpstr>
      <vt:lpstr>This is a look-alike of Bollywood actor Shahrukh Khan from Kashmir. True or False?</vt:lpstr>
      <vt:lpstr>When you Reverse Image Search you get these results</vt:lpstr>
      <vt:lpstr>And you also get these results</vt:lpstr>
      <vt:lpstr>The image is digitally generated or altered. </vt:lpstr>
      <vt:lpstr>This is Jonathan the tortoise - the oldest living animal today. True or False?</vt:lpstr>
      <vt:lpstr>Why is video verification important?</vt:lpstr>
      <vt:lpstr>PowerPoint Presentation</vt:lpstr>
      <vt:lpstr>To reverse search a video begin with downloading the InVID Chrome Extension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Janette Ballard</dc:creator>
  <cp:lastModifiedBy>Marie Helly</cp:lastModifiedBy>
  <cp:revision>20</cp:revision>
  <dcterms:created xsi:type="dcterms:W3CDTF">2022-03-14T06:08:04Z</dcterms:created>
  <dcterms:modified xsi:type="dcterms:W3CDTF">2022-04-19T15:38:05Z</dcterms:modified>
</cp:coreProperties>
</file>