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45" r:id="rId2"/>
    <p:sldId id="260" r:id="rId3"/>
    <p:sldId id="365" r:id="rId4"/>
    <p:sldId id="366" r:id="rId5"/>
    <p:sldId id="313" r:id="rId6"/>
    <p:sldId id="346" r:id="rId7"/>
    <p:sldId id="311" r:id="rId8"/>
    <p:sldId id="312" r:id="rId9"/>
    <p:sldId id="314" r:id="rId10"/>
    <p:sldId id="315" r:id="rId11"/>
    <p:sldId id="361" r:id="rId12"/>
    <p:sldId id="316" r:id="rId13"/>
    <p:sldId id="347" r:id="rId14"/>
    <p:sldId id="309" r:id="rId15"/>
    <p:sldId id="348" r:id="rId16"/>
    <p:sldId id="310" r:id="rId17"/>
    <p:sldId id="367" r:id="rId18"/>
    <p:sldId id="35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7"/>
    <p:restoredTop sz="72535"/>
  </p:normalViewPr>
  <p:slideViewPr>
    <p:cSldViewPr snapToGrid="0" snapToObjects="1">
      <p:cViewPr varScale="1">
        <p:scale>
          <a:sx n="40" d="100"/>
          <a:sy n="40" d="100"/>
        </p:scale>
        <p:origin x="512" y="44"/>
      </p:cViewPr>
      <p:guideLst/>
    </p:cSldViewPr>
  </p:slideViewPr>
  <p:notesTextViewPr>
    <p:cViewPr>
      <p:scale>
        <a:sx n="1" d="1"/>
        <a:sy n="1" d="1"/>
      </p:scale>
      <p:origin x="0" y="-9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6AB5E-6BAE-8548-A567-2BE363BBBDB5}" type="datetimeFigureOut">
              <a:rPr lang="en-US" smtClean="0"/>
              <a:t>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1FEF3-A1BD-8F4A-A901-FAE484581847}" type="slidenum">
              <a:rPr lang="en-US" smtClean="0"/>
              <a:t>‹#›</a:t>
            </a:fld>
            <a:endParaRPr lang="en-US"/>
          </a:p>
        </p:txBody>
      </p:sp>
    </p:spTree>
    <p:extLst>
      <p:ext uri="{BB962C8B-B14F-4D97-AF65-F5344CB8AC3E}">
        <p14:creationId xmlns:p14="http://schemas.microsoft.com/office/powerpoint/2010/main" val="3652616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permalink.php?story_fbid=859140008279584&amp;id=10002550779348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b7ff79a52d_0_7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This is the first slide of the BBC Young Reporter classroom resources/lesson plans.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Module 4: Tricks of the Trade</a:t>
            </a:r>
          </a:p>
          <a:p>
            <a:pPr marL="0" lvl="0" indent="0" algn="l" rtl="0">
              <a:lnSpc>
                <a:spcPct val="100000"/>
              </a:lnSpc>
              <a:spcBef>
                <a:spcPts val="0"/>
              </a:spcBef>
              <a:spcAft>
                <a:spcPts val="0"/>
              </a:spcAft>
              <a:buSzPts val="1400"/>
              <a:buNone/>
            </a:pPr>
            <a:r>
              <a:rPr lang="en-GB" dirty="0"/>
              <a:t>Duration: approximately 20 minutes</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Resources needed: PPT and/or PDF</a:t>
            </a:r>
          </a:p>
          <a:p>
            <a:pPr marL="0" lvl="0" indent="0" algn="l" rtl="0">
              <a:lnSpc>
                <a:spcPct val="100000"/>
              </a:lnSpc>
              <a:spcBef>
                <a:spcPts val="0"/>
              </a:spcBef>
              <a:spcAft>
                <a:spcPts val="0"/>
              </a:spcAft>
              <a:buSzPts val="1400"/>
              <a:buNone/>
            </a:pPr>
            <a:r>
              <a:rPr lang="en-GB" dirty="0"/>
              <a:t>Audio-visual player if available. </a:t>
            </a:r>
            <a:endParaRPr dirty="0"/>
          </a:p>
        </p:txBody>
      </p:sp>
      <p:sp>
        <p:nvSpPr>
          <p:cNvPr id="655" name="Google Shape;655;gb7ff79a52d_0_7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3"/>
        <p:cNvGrpSpPr/>
        <p:nvPr/>
      </p:nvGrpSpPr>
      <p:grpSpPr>
        <a:xfrm>
          <a:off x="0" y="0"/>
          <a:ext cx="0" cy="0"/>
          <a:chOff x="0" y="0"/>
          <a:chExt cx="0" cy="0"/>
        </a:xfrm>
      </p:grpSpPr>
      <p:sp>
        <p:nvSpPr>
          <p:cNvPr id="2934" name="Google Shape;2934;ge2608ea7c9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5" name="Google Shape;2935;ge2608ea7c9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These are the results you get. There’s enough information from the results of your search to suggest that the original picture may not be accurate </a:t>
            </a:r>
            <a:endParaRPr dirty="0"/>
          </a:p>
        </p:txBody>
      </p:sp>
      <p:sp>
        <p:nvSpPr>
          <p:cNvPr id="2936" name="Google Shape;2936;ge2608ea7c9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e68d92fb21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Now we have a new top tip… clicking away is like being a detective, see what you can find! Now it’s your students’ turn.</a:t>
            </a:r>
            <a:endParaRPr dirty="0"/>
          </a:p>
        </p:txBody>
      </p:sp>
      <p:sp>
        <p:nvSpPr>
          <p:cNvPr id="834" name="Google Shape;834;ge68d92fb21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4742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9"/>
        <p:cNvGrpSpPr/>
        <p:nvPr/>
      </p:nvGrpSpPr>
      <p:grpSpPr>
        <a:xfrm>
          <a:off x="0" y="0"/>
          <a:ext cx="0" cy="0"/>
          <a:chOff x="0" y="0"/>
          <a:chExt cx="0" cy="0"/>
        </a:xfrm>
      </p:grpSpPr>
      <p:sp>
        <p:nvSpPr>
          <p:cNvPr id="2980" name="Google Shape;2980;gb7fbfcf68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1" name="Google Shape;2981;gb7fbfcf689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b="1" u="sng">
                <a:solidFill>
                  <a:schemeClr val="hlink"/>
                </a:solidFill>
                <a:hlinkClick r:id="rId3"/>
              </a:rPr>
              <a:t>Provide this image as an attachment to the group. </a:t>
            </a:r>
            <a:endParaRPr b="1" u="sng">
              <a:solidFill>
                <a:schemeClr val="hlink"/>
              </a:solidFill>
            </a:endParaRPr>
          </a:p>
          <a:p>
            <a:pPr marL="0" lvl="0" indent="0" algn="l" rtl="0">
              <a:lnSpc>
                <a:spcPct val="100000"/>
              </a:lnSpc>
              <a:spcBef>
                <a:spcPts val="0"/>
              </a:spcBef>
              <a:spcAft>
                <a:spcPts val="0"/>
              </a:spcAft>
              <a:buSzPts val="1100"/>
              <a:buNone/>
            </a:pPr>
            <a:r>
              <a:rPr lang="en-GB" b="1" u="sng">
                <a:solidFill>
                  <a:schemeClr val="hlink"/>
                </a:solidFill>
              </a:rPr>
              <a:t>Google Search gives you the result on Page 6 – tell the group to be diligent and adamant </a:t>
            </a:r>
            <a:endParaRPr b="1" u="sng">
              <a:solidFill>
                <a:schemeClr val="hlink"/>
              </a:solidFill>
            </a:endParaRPr>
          </a:p>
          <a:p>
            <a:pPr marL="0" lvl="0" indent="0" algn="l" rtl="0">
              <a:lnSpc>
                <a:spcPct val="100000"/>
              </a:lnSpc>
              <a:spcBef>
                <a:spcPts val="0"/>
              </a:spcBef>
              <a:spcAft>
                <a:spcPts val="0"/>
              </a:spcAft>
              <a:buSzPts val="1100"/>
              <a:buNone/>
            </a:pPr>
            <a:r>
              <a:rPr lang="en-GB" b="1" u="sng">
                <a:solidFill>
                  <a:schemeClr val="hlink"/>
                </a:solidFill>
              </a:rPr>
              <a:t>An AFP Fact Check article will give the result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e2286a765b_0_27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Social media junkies can quickly get good at seeing signs of something being wrong. Here’s some things for you to look out for. </a:t>
            </a:r>
            <a:endParaRPr dirty="0"/>
          </a:p>
        </p:txBody>
      </p:sp>
      <p:sp>
        <p:nvSpPr>
          <p:cNvPr id="2764" name="Google Shape;2764;ge2286a765b_0_27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2660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4"/>
        <p:cNvGrpSpPr/>
        <p:nvPr/>
      </p:nvGrpSpPr>
      <p:grpSpPr>
        <a:xfrm>
          <a:off x="0" y="0"/>
          <a:ext cx="0" cy="0"/>
          <a:chOff x="0" y="0"/>
          <a:chExt cx="0" cy="0"/>
        </a:xfrm>
      </p:grpSpPr>
      <p:sp>
        <p:nvSpPr>
          <p:cNvPr id="2675" name="Google Shape;2675;gb7ff79a52d_0_2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76" name="Google Shape;2676;gb7ff79a52d_0_2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4"/>
        <p:cNvGrpSpPr/>
        <p:nvPr/>
      </p:nvGrpSpPr>
      <p:grpSpPr>
        <a:xfrm>
          <a:off x="0" y="0"/>
          <a:ext cx="0" cy="0"/>
          <a:chOff x="0" y="0"/>
          <a:chExt cx="0" cy="0"/>
        </a:xfrm>
      </p:grpSpPr>
      <p:sp>
        <p:nvSpPr>
          <p:cNvPr id="2675" name="Google Shape;2675;gb7ff79a52d_0_2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There are other signs and symbols that you could look for to see if an account really does belong to the person it says. </a:t>
            </a:r>
          </a:p>
          <a:p>
            <a:pPr marL="0" lvl="0" indent="0" algn="l" rtl="0">
              <a:lnSpc>
                <a:spcPct val="100000"/>
              </a:lnSpc>
              <a:spcBef>
                <a:spcPts val="0"/>
              </a:spcBef>
              <a:spcAft>
                <a:spcPts val="0"/>
              </a:spcAft>
              <a:buSzPts val="1400"/>
              <a:buNone/>
            </a:pPr>
            <a:r>
              <a:rPr lang="en-GB" dirty="0"/>
              <a:t>- Some platforms have a verification method – for Twitter it’s the blue tick which tells you this is the authentic account. </a:t>
            </a:r>
          </a:p>
          <a:p>
            <a:pPr marL="171450" lvl="0" indent="-171450" algn="l" rtl="0">
              <a:lnSpc>
                <a:spcPct val="100000"/>
              </a:lnSpc>
              <a:spcBef>
                <a:spcPts val="0"/>
              </a:spcBef>
              <a:spcAft>
                <a:spcPts val="0"/>
              </a:spcAft>
              <a:buSzPts val="1400"/>
              <a:buFontTx/>
              <a:buChar char="-"/>
            </a:pPr>
            <a:r>
              <a:rPr lang="en-GB" dirty="0"/>
              <a:t>Does the social media account link to another site that you can be sure of </a:t>
            </a:r>
            <a:r>
              <a:rPr lang="en-GB" dirty="0" err="1"/>
              <a:t>eg</a:t>
            </a:r>
            <a:r>
              <a:rPr lang="en-GB" dirty="0"/>
              <a:t> their own website?</a:t>
            </a:r>
          </a:p>
          <a:p>
            <a:pPr marL="171450" lvl="0" indent="-171450" algn="l" rtl="0">
              <a:lnSpc>
                <a:spcPct val="100000"/>
              </a:lnSpc>
              <a:spcBef>
                <a:spcPts val="0"/>
              </a:spcBef>
              <a:spcAft>
                <a:spcPts val="0"/>
              </a:spcAft>
              <a:buSzPts val="1400"/>
              <a:buFontTx/>
              <a:buChar char="-"/>
            </a:pPr>
            <a:r>
              <a:rPr lang="en-GB" dirty="0"/>
              <a:t>When did the person join, does this make sense?</a:t>
            </a:r>
          </a:p>
          <a:p>
            <a:pPr marL="171450" lvl="0" indent="-171450" algn="l" rtl="0">
              <a:lnSpc>
                <a:spcPct val="100000"/>
              </a:lnSpc>
              <a:spcBef>
                <a:spcPts val="0"/>
              </a:spcBef>
              <a:spcAft>
                <a:spcPts val="0"/>
              </a:spcAft>
              <a:buSzPts val="1400"/>
              <a:buFontTx/>
              <a:buChar char="-"/>
            </a:pPr>
            <a:r>
              <a:rPr lang="en-GB" dirty="0"/>
              <a:t>How many people are they following and how many are following them? If you click on who they are following, do the people who find there make sense? </a:t>
            </a:r>
          </a:p>
        </p:txBody>
      </p:sp>
      <p:sp>
        <p:nvSpPr>
          <p:cNvPr id="2676" name="Google Shape;2676;gb7ff79a52d_0_2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5809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0"/>
        <p:cNvGrpSpPr/>
        <p:nvPr/>
      </p:nvGrpSpPr>
      <p:grpSpPr>
        <a:xfrm>
          <a:off x="0" y="0"/>
          <a:ext cx="0" cy="0"/>
          <a:chOff x="0" y="0"/>
          <a:chExt cx="0" cy="0"/>
        </a:xfrm>
      </p:grpSpPr>
      <p:sp>
        <p:nvSpPr>
          <p:cNvPr id="2721" name="Google Shape;2721;gb7ff79a52d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2" name="Google Shape;2722;gb7ff79a52d_0_2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This is Virat Kohli’s account.</a:t>
            </a:r>
            <a:endParaRPr sz="1200" b="0" i="0" u="none" strike="noStrike" cap="none" dirty="0">
              <a:solidFill>
                <a:schemeClr val="dk1"/>
              </a:solidFill>
              <a:latin typeface="Arial"/>
              <a:ea typeface="Arial"/>
              <a:cs typeface="Arial"/>
              <a:sym typeface="Arial"/>
            </a:endParaRPr>
          </a:p>
        </p:txBody>
      </p:sp>
      <p:sp>
        <p:nvSpPr>
          <p:cNvPr id="2723" name="Google Shape;2723;gb7ff79a52d_0_2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GB" sz="1200">
                <a:solidFill>
                  <a:schemeClr val="dk1"/>
                </a:solidFill>
                <a:latin typeface="Arial"/>
                <a:ea typeface="Arial"/>
                <a:cs typeface="Arial"/>
                <a:sym typeface="Arial"/>
              </a:rPr>
              <a:t>16</a:t>
            </a:fld>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e4ecc011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e4ecc011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Let’s recap – now we know what this means. We can click away from a page to discover more, and we can look for tell-tale signs!</a:t>
            </a:r>
            <a:endParaRPr dirty="0"/>
          </a:p>
        </p:txBody>
      </p:sp>
      <p:sp>
        <p:nvSpPr>
          <p:cNvPr id="1336" name="Google Shape;1336;ge4ecc011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51662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b7ff79a52d_0_7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This is the last slide of the BBC Young Reporter classroom resources/lesson plans.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Module 4: Tricks of the Trade</a:t>
            </a:r>
          </a:p>
          <a:p>
            <a:pPr marL="0" lvl="0" indent="0" algn="l" rtl="0">
              <a:lnSpc>
                <a:spcPct val="100000"/>
              </a:lnSpc>
              <a:spcBef>
                <a:spcPts val="0"/>
              </a:spcBef>
              <a:spcAft>
                <a:spcPts val="0"/>
              </a:spcAft>
              <a:buSzPts val="1400"/>
              <a:buNone/>
            </a:pPr>
            <a:r>
              <a:rPr lang="en-GB" dirty="0"/>
              <a:t>Duration: approximately 20 minutes</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Resources needed: PPT and/or PDF</a:t>
            </a:r>
          </a:p>
          <a:p>
            <a:pPr marL="0" lvl="0" indent="0" algn="l" rtl="0">
              <a:lnSpc>
                <a:spcPct val="100000"/>
              </a:lnSpc>
              <a:spcBef>
                <a:spcPts val="0"/>
              </a:spcBef>
              <a:spcAft>
                <a:spcPts val="0"/>
              </a:spcAft>
              <a:buSzPts val="1400"/>
              <a:buNone/>
            </a:pPr>
            <a:r>
              <a:rPr lang="en-GB" dirty="0"/>
              <a:t>Audio-visual player if available. </a:t>
            </a:r>
            <a:endParaRPr dirty="0"/>
          </a:p>
        </p:txBody>
      </p:sp>
      <p:sp>
        <p:nvSpPr>
          <p:cNvPr id="655" name="Google Shape;655;gb7ff79a52d_0_7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193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e68d92fb21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4" name="Google Shape;834;ge68d92fb21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e4ecc011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e4ecc011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Recapping - In lesson 1, we learned this top tip; pause before you share. In lesson 2, we learned to ask questions. In the last lesson, lesson 3, we learned about sources, and that is was important to know your source and to work out whether you can trust them. </a:t>
            </a:r>
          </a:p>
          <a:p>
            <a:pPr marL="457200" marR="0" lvl="0" indent="-228600" algn="l" rtl="0">
              <a:lnSpc>
                <a:spcPct val="100000"/>
              </a:lnSpc>
              <a:spcBef>
                <a:spcPts val="0"/>
              </a:spcBef>
              <a:spcAft>
                <a:spcPts val="0"/>
              </a:spcAft>
              <a:buSzPts val="1400"/>
              <a:buNone/>
            </a:pPr>
            <a:r>
              <a:rPr lang="en-GB" dirty="0"/>
              <a:t>In this lesson, we are going to look at some tricks that fact checkers use to verify a story.</a:t>
            </a:r>
            <a:endParaRPr dirty="0"/>
          </a:p>
        </p:txBody>
      </p:sp>
      <p:sp>
        <p:nvSpPr>
          <p:cNvPr id="1336" name="Google Shape;1336;ge4ecc011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785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e4ecc011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e4ecc011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So the top tip in this lesson is to click away and to look for the signs. Let’s find out what this means. </a:t>
            </a:r>
            <a:endParaRPr dirty="0"/>
          </a:p>
        </p:txBody>
      </p:sp>
      <p:sp>
        <p:nvSpPr>
          <p:cNvPr id="1336" name="Google Shape;1336;ge4ecc011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7484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6"/>
        <p:cNvGrpSpPr/>
        <p:nvPr/>
      </p:nvGrpSpPr>
      <p:grpSpPr>
        <a:xfrm>
          <a:off x="0" y="0"/>
          <a:ext cx="0" cy="0"/>
          <a:chOff x="0" y="0"/>
          <a:chExt cx="0" cy="0"/>
        </a:xfrm>
      </p:grpSpPr>
      <p:sp>
        <p:nvSpPr>
          <p:cNvPr id="2847" name="Google Shape;2847;ge2608ea7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8" name="Google Shape;2848;ge2608ea7c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Let’s start with this picture and use those tips to decide if you think this picture is real or not – present the slide to the students. </a:t>
            </a:r>
          </a:p>
          <a:p>
            <a:pPr marL="0" lvl="0" indent="0" algn="l" rtl="0">
              <a:lnSpc>
                <a:spcPct val="100000"/>
              </a:lnSpc>
              <a:spcBef>
                <a:spcPts val="0"/>
              </a:spcBef>
              <a:spcAft>
                <a:spcPts val="0"/>
              </a:spcAft>
              <a:buSzPts val="1100"/>
              <a:buNone/>
            </a:pPr>
            <a:r>
              <a:rPr lang="en-GB" dirty="0"/>
              <a:t>What do they think? What tools have they learned previously that might help them? Click to the next slide for ideas.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6"/>
        <p:cNvGrpSpPr/>
        <p:nvPr/>
      </p:nvGrpSpPr>
      <p:grpSpPr>
        <a:xfrm>
          <a:off x="0" y="0"/>
          <a:ext cx="0" cy="0"/>
          <a:chOff x="0" y="0"/>
          <a:chExt cx="0" cy="0"/>
        </a:xfrm>
      </p:grpSpPr>
      <p:sp>
        <p:nvSpPr>
          <p:cNvPr id="2847" name="Google Shape;2847;ge2608ea7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8" name="Google Shape;2848;ge2608ea7c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What do they think? What tools have they learned previously that might help them? </a:t>
            </a:r>
          </a:p>
          <a:p>
            <a:pPr marL="0" lvl="0" indent="0" algn="l" rtl="0">
              <a:lnSpc>
                <a:spcPct val="100000"/>
              </a:lnSpc>
              <a:spcBef>
                <a:spcPts val="0"/>
              </a:spcBef>
              <a:spcAft>
                <a:spcPts val="0"/>
              </a:spcAft>
              <a:buSzPts val="1100"/>
              <a:buNone/>
            </a:pPr>
            <a:r>
              <a:rPr lang="en-GB" dirty="0"/>
              <a:t>They could pause before they share</a:t>
            </a:r>
          </a:p>
          <a:p>
            <a:pPr marL="0" lvl="0" indent="0" algn="l" rtl="0">
              <a:lnSpc>
                <a:spcPct val="100000"/>
              </a:lnSpc>
              <a:spcBef>
                <a:spcPts val="0"/>
              </a:spcBef>
              <a:spcAft>
                <a:spcPts val="0"/>
              </a:spcAft>
              <a:buSzPts val="1100"/>
              <a:buNone/>
            </a:pPr>
            <a:r>
              <a:rPr lang="en-GB" dirty="0"/>
              <a:t>They could use the REAL or journalists’ questions</a:t>
            </a:r>
          </a:p>
          <a:p>
            <a:pPr marL="0" lvl="0" indent="0" algn="l" rtl="0">
              <a:lnSpc>
                <a:spcPct val="100000"/>
              </a:lnSpc>
              <a:spcBef>
                <a:spcPts val="0"/>
              </a:spcBef>
              <a:spcAft>
                <a:spcPts val="0"/>
              </a:spcAft>
              <a:buSzPts val="1100"/>
              <a:buNone/>
            </a:pPr>
            <a:r>
              <a:rPr lang="en-GB" dirty="0"/>
              <a:t>They could ask if it’s ‘too good to be true’ – too funny to be true? To extraordinary to be true?</a:t>
            </a:r>
            <a:endParaRPr dirty="0"/>
          </a:p>
        </p:txBody>
      </p:sp>
    </p:spTree>
    <p:extLst>
      <p:ext uri="{BB962C8B-B14F-4D97-AF65-F5344CB8AC3E}">
        <p14:creationId xmlns:p14="http://schemas.microsoft.com/office/powerpoint/2010/main" val="30893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e2286a765b_0_27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‘Click Away’ is what you do when you are looking at a probable piece of misinformation, that needs verification. You ‘Click Away’ from the information, and look for evidence, or the lack of it, from other sources. Rather than reading the whole article to the bottom, or trying to guess, clicking away, and searching for the story, headline or part of the story is all you need. </a:t>
            </a:r>
            <a:endParaRPr dirty="0"/>
          </a:p>
        </p:txBody>
      </p:sp>
      <p:sp>
        <p:nvSpPr>
          <p:cNvPr id="2764" name="Google Shape;2764;ge2286a765b_0_27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4"/>
        <p:cNvGrpSpPr/>
        <p:nvPr/>
      </p:nvGrpSpPr>
      <p:grpSpPr>
        <a:xfrm>
          <a:off x="0" y="0"/>
          <a:ext cx="0" cy="0"/>
          <a:chOff x="0" y="0"/>
          <a:chExt cx="0" cy="0"/>
        </a:xfrm>
      </p:grpSpPr>
      <p:sp>
        <p:nvSpPr>
          <p:cNvPr id="2805" name="Google Shape;2805;ge2286a765b_0_3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6" name="Google Shape;2806;ge2286a765b_0_3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Stress on the importance of Text Search using a search engine. It can be Google but it does not have to be.</a:t>
            </a:r>
          </a:p>
          <a:p>
            <a:pPr marL="0" lvl="0" indent="0" algn="l" rtl="0">
              <a:lnSpc>
                <a:spcPct val="100000"/>
              </a:lnSpc>
              <a:spcBef>
                <a:spcPts val="0"/>
              </a:spcBef>
              <a:spcAft>
                <a:spcPts val="0"/>
              </a:spcAft>
              <a:buSzPts val="1100"/>
              <a:buNone/>
            </a:pPr>
            <a:r>
              <a:rPr lang="en-GB" dirty="0"/>
              <a:t>Typing in words is easy – you do not have to be able to ‘reverse image search’. Try different combinations of words.  (which we will look at in a later workshop)</a:t>
            </a:r>
          </a:p>
          <a:p>
            <a:pPr marL="0" lvl="0" indent="0" algn="l" rtl="0">
              <a:lnSpc>
                <a:spcPct val="100000"/>
              </a:lnSpc>
              <a:spcBef>
                <a:spcPts val="0"/>
              </a:spcBef>
              <a:spcAft>
                <a:spcPts val="0"/>
              </a:spcAft>
              <a:buSzPts val="1100"/>
              <a:buNone/>
            </a:pPr>
            <a:r>
              <a:rPr lang="en-GB" dirty="0"/>
              <a:t>Remember that putting “” around words means you are telling the search engine the words must appear together, as this phrase</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9"/>
        <p:cNvGrpSpPr/>
        <p:nvPr/>
      </p:nvGrpSpPr>
      <p:grpSpPr>
        <a:xfrm>
          <a:off x="0" y="0"/>
          <a:ext cx="0" cy="0"/>
          <a:chOff x="0" y="0"/>
          <a:chExt cx="0" cy="0"/>
        </a:xfrm>
      </p:grpSpPr>
      <p:sp>
        <p:nvSpPr>
          <p:cNvPr id="2890" name="Google Shape;2890;ge087abe1bb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1" name="Google Shape;2891;ge087abe1bb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Let’s work through this idea of clicking away… here with the Greta picture, you could click away from the picture to google and search for this key phrase</a:t>
            </a:r>
          </a:p>
          <a:p>
            <a:pPr marL="0" lvl="0" indent="0" algn="l" rtl="0">
              <a:lnSpc>
                <a:spcPct val="100000"/>
              </a:lnSpc>
              <a:spcBef>
                <a:spcPts val="0"/>
              </a:spcBef>
              <a:spcAft>
                <a:spcPts val="0"/>
              </a:spcAft>
              <a:buSzPts val="1400"/>
              <a:buNone/>
            </a:pPr>
            <a:endParaRPr dirty="0"/>
          </a:p>
        </p:txBody>
      </p:sp>
      <p:sp>
        <p:nvSpPr>
          <p:cNvPr id="2892" name="Google Shape;2892;ge087abe1bb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8DD8-7846-074D-AF99-DF9B3FFD44E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A3D3D7A-5345-9C43-B145-79542AE32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6E8B4C5-62E9-8541-9D4F-D0FDDDB45B35}"/>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5" name="Footer Placeholder 4">
            <a:extLst>
              <a:ext uri="{FF2B5EF4-FFF2-40B4-BE49-F238E27FC236}">
                <a16:creationId xmlns:a16="http://schemas.microsoft.com/office/drawing/2014/main" id="{27B7B57A-E2F9-1248-AB81-99938552D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FD171-A5A2-A043-94A1-902A3B112E74}"/>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86316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4937-7ED7-084C-BD22-9913B024962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DBCD8E-38E0-6C49-967E-799020A60C7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5F5115-523B-1A4E-95D0-4EA17011D353}"/>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5" name="Footer Placeholder 4">
            <a:extLst>
              <a:ext uri="{FF2B5EF4-FFF2-40B4-BE49-F238E27FC236}">
                <a16:creationId xmlns:a16="http://schemas.microsoft.com/office/drawing/2014/main" id="{7831CFB2-E762-3843-A531-DD3C3B1C2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B5A6C-8EB4-EB44-8D97-F33868BB73D7}"/>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321685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25BE0F-18BF-EF4D-8848-DE5B3150018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CDAA61B-54EE-D14F-8ED2-4A68EF21803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B47286-CBAD-FC4F-8534-713C3390BC2B}"/>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5" name="Footer Placeholder 4">
            <a:extLst>
              <a:ext uri="{FF2B5EF4-FFF2-40B4-BE49-F238E27FC236}">
                <a16:creationId xmlns:a16="http://schemas.microsoft.com/office/drawing/2014/main" id="{B581346A-2171-A842-B14A-08881A3FD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90E37-D94E-9443-986E-9C414531717F}"/>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3581638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38"/>
        <p:cNvGrpSpPr/>
        <p:nvPr/>
      </p:nvGrpSpPr>
      <p:grpSpPr>
        <a:xfrm>
          <a:off x="0" y="0"/>
          <a:ext cx="0" cy="0"/>
          <a:chOff x="0" y="0"/>
          <a:chExt cx="0" cy="0"/>
        </a:xfrm>
      </p:grpSpPr>
      <p:sp>
        <p:nvSpPr>
          <p:cNvPr id="539" name="Google Shape;539;ge281cc6686_0_456"/>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40" name="Google Shape;540;ge281cc6686_0_456"/>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541" name="Google Shape;541;ge281cc6686_0_456"/>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00694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1"/>
        <p:cNvGrpSpPr/>
        <p:nvPr/>
      </p:nvGrpSpPr>
      <p:grpSpPr>
        <a:xfrm>
          <a:off x="0" y="0"/>
          <a:ext cx="0" cy="0"/>
          <a:chOff x="0" y="0"/>
          <a:chExt cx="0" cy="0"/>
        </a:xfrm>
      </p:grpSpPr>
      <p:sp>
        <p:nvSpPr>
          <p:cNvPr id="22" name="Google Shape;22;ge68d92fb21_0_3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e68d92fb21_0_3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ge68d92fb21_0_3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25" name="Google Shape;25;ge68d92fb21_0_3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26" name="Google Shape;26;ge68d92fb21_0_3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0312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9282D-C5DF-5F4B-BB33-6F128083860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5076311-F3CF-BE41-9646-ECDFE61F68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F8FC89-6BF5-1E48-83A7-EEB5B58747EE}"/>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5" name="Footer Placeholder 4">
            <a:extLst>
              <a:ext uri="{FF2B5EF4-FFF2-40B4-BE49-F238E27FC236}">
                <a16:creationId xmlns:a16="http://schemas.microsoft.com/office/drawing/2014/main" id="{A67AC8BA-4655-0044-A692-8727F25D9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3B19A-2923-F84C-9131-00323B4C1568}"/>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8935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C9A2-A886-AD41-8FA7-EDDF1478FE4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EA559F3-DBA8-1842-A6B9-51B91013DB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33A048B-C956-3743-8E95-EDC6F155654A}"/>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5" name="Footer Placeholder 4">
            <a:extLst>
              <a:ext uri="{FF2B5EF4-FFF2-40B4-BE49-F238E27FC236}">
                <a16:creationId xmlns:a16="http://schemas.microsoft.com/office/drawing/2014/main" id="{8EE4944D-864F-184C-B1D4-BE8A52FFF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2FBF9-C162-E147-AC16-08DF67E752CE}"/>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226556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CBCAA-63CF-3046-B35A-7DD3170342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77D103-CAE6-1E43-BAFB-66A56B8C4B1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658CABF-4E26-CF47-8AA2-004AA2D6AC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6FED095-6D48-1B4D-9833-C66A3E5486D2}"/>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6" name="Footer Placeholder 5">
            <a:extLst>
              <a:ext uri="{FF2B5EF4-FFF2-40B4-BE49-F238E27FC236}">
                <a16:creationId xmlns:a16="http://schemas.microsoft.com/office/drawing/2014/main" id="{D9593698-4695-D547-A934-E18CDA188B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BB6E7-99A2-1044-A74F-A49B6162F07A}"/>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342638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1884-CD1A-5343-BFAE-31C1217FBC3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F086118-28FE-D245-B208-6C2BFC559A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40FABC-D061-7342-8271-C73E480150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01498E5-3B88-824C-8105-C4F850516F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F353A63-6931-AC42-B9A0-5014182DF45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3A13896-0DAC-4A4B-AF0B-D55918035D2B}"/>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8" name="Footer Placeholder 7">
            <a:extLst>
              <a:ext uri="{FF2B5EF4-FFF2-40B4-BE49-F238E27FC236}">
                <a16:creationId xmlns:a16="http://schemas.microsoft.com/office/drawing/2014/main" id="{7041E07F-BFDD-0749-88BB-0355A58865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36B00C-78C4-6D4B-A0C7-03F13E404AD1}"/>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174271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B080-A16F-964C-B951-C62B18B1F30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4402A65-4E65-814C-B89B-243825C401AD}"/>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4" name="Footer Placeholder 3">
            <a:extLst>
              <a:ext uri="{FF2B5EF4-FFF2-40B4-BE49-F238E27FC236}">
                <a16:creationId xmlns:a16="http://schemas.microsoft.com/office/drawing/2014/main" id="{CDC2AF8C-999D-5343-809F-9B0B1D29C5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7F5F8D-D9E7-9343-B03D-01B8B6E4D239}"/>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2996764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2E843C-D0C3-F547-A70A-96287FC50EFF}"/>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3" name="Footer Placeholder 2">
            <a:extLst>
              <a:ext uri="{FF2B5EF4-FFF2-40B4-BE49-F238E27FC236}">
                <a16:creationId xmlns:a16="http://schemas.microsoft.com/office/drawing/2014/main" id="{787E7161-6FFC-FE49-B922-ED312525C2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FA441F-6DF1-7044-9970-E2EA6F951B24}"/>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48027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7F1D-5E75-D84B-8E11-C43519D201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E8BA65-00B1-C143-AC90-EAE19F16B1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1533581-D050-6A48-8D03-95BBF8B70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7514BD-A088-7A4C-B072-D3FCD360953D}"/>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6" name="Footer Placeholder 5">
            <a:extLst>
              <a:ext uri="{FF2B5EF4-FFF2-40B4-BE49-F238E27FC236}">
                <a16:creationId xmlns:a16="http://schemas.microsoft.com/office/drawing/2014/main" id="{574735C4-381E-FE42-8D29-D8CE19F3DE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A1043-05AA-6E42-8339-E42BCCFE127A}"/>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457444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C9334-7499-F04C-9DF0-07C7F75BA0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FBD4A3E-FF80-F74C-A9A8-A2A2F6DFF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220C18-F93C-A745-AF48-7AAE067376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95F62E-D904-C344-BE45-A72C6B6C1A49}"/>
              </a:ext>
            </a:extLst>
          </p:cNvPr>
          <p:cNvSpPr>
            <a:spLocks noGrp="1"/>
          </p:cNvSpPr>
          <p:nvPr>
            <p:ph type="dt" sz="half" idx="10"/>
          </p:nvPr>
        </p:nvSpPr>
        <p:spPr/>
        <p:txBody>
          <a:bodyPr/>
          <a:lstStyle/>
          <a:p>
            <a:fld id="{C2ACE5D0-0DFD-7246-9F1D-C68F40C3B1B7}" type="datetimeFigureOut">
              <a:rPr lang="en-US" smtClean="0"/>
              <a:t>4/11/2022</a:t>
            </a:fld>
            <a:endParaRPr lang="en-US"/>
          </a:p>
        </p:txBody>
      </p:sp>
      <p:sp>
        <p:nvSpPr>
          <p:cNvPr id="6" name="Footer Placeholder 5">
            <a:extLst>
              <a:ext uri="{FF2B5EF4-FFF2-40B4-BE49-F238E27FC236}">
                <a16:creationId xmlns:a16="http://schemas.microsoft.com/office/drawing/2014/main" id="{7584B641-E369-AF4D-B888-097E61375F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4A4DD-1894-B14C-864D-5467F59CBF63}"/>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318859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741DF8-2AB5-5B49-AAEA-D1C5A0D803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1F967A-DCE1-7640-BEF5-EC24E81EB8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8BFD1E-3913-0743-B312-56730745B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CE5D0-0DFD-7246-9F1D-C68F40C3B1B7}" type="datetimeFigureOut">
              <a:rPr lang="en-US" smtClean="0"/>
              <a:t>4/11/2022</a:t>
            </a:fld>
            <a:endParaRPr lang="en-US"/>
          </a:p>
        </p:txBody>
      </p:sp>
      <p:sp>
        <p:nvSpPr>
          <p:cNvPr id="5" name="Footer Placeholder 4">
            <a:extLst>
              <a:ext uri="{FF2B5EF4-FFF2-40B4-BE49-F238E27FC236}">
                <a16:creationId xmlns:a16="http://schemas.microsoft.com/office/drawing/2014/main" id="{CFA65E74-405B-C944-971B-EA1B14DFBD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8F7EC8-F2C1-2347-A45A-E2F020573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C4938-4181-084F-9555-7D7E973C2676}" type="slidenum">
              <a:rPr lang="en-US" smtClean="0"/>
              <a:t>‹#›</a:t>
            </a:fld>
            <a:endParaRPr lang="en-US"/>
          </a:p>
        </p:txBody>
      </p:sp>
    </p:spTree>
    <p:extLst>
      <p:ext uri="{BB962C8B-B14F-4D97-AF65-F5344CB8AC3E}">
        <p14:creationId xmlns:p14="http://schemas.microsoft.com/office/powerpoint/2010/main" val="590896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2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23.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image" Target="../media/image24.png"/><Relationship Id="rId7" Type="http://schemas.openxmlformats.org/officeDocument/2006/relationships/image" Target="../media/image1.png"/><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notesSlide" Target="../notesSlides/notesSlide14.xml"/><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5.png"/><Relationship Id="rId5" Type="http://schemas.openxmlformats.org/officeDocument/2006/relationships/image" Target="../media/image26.png"/><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25.png"/><Relationship Id="rId9" Type="http://schemas.openxmlformats.org/officeDocument/2006/relationships/image" Target="../media/image3.png"/><Relationship Id="rId1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17" Type="http://schemas.openxmlformats.org/officeDocument/2006/relationships/image" Target="../media/image31.png"/><Relationship Id="rId2" Type="http://schemas.openxmlformats.org/officeDocument/2006/relationships/notesSlide" Target="../notesSlides/notesSlide15.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29.png"/><Relationship Id="rId10" Type="http://schemas.openxmlformats.org/officeDocument/2006/relationships/image" Target="../media/image8.png"/><Relationship Id="rId19" Type="http://schemas.openxmlformats.org/officeDocument/2006/relationships/image" Target="../media/image3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17.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17.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6.xml"/><Relationship Id="rId16"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8.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20.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8" name="Google Shape;658;gb7ff79a52d_0_787"/>
          <p:cNvGrpSpPr/>
          <p:nvPr/>
        </p:nvGrpSpPr>
        <p:grpSpPr>
          <a:xfrm>
            <a:off x="511938" y="309825"/>
            <a:ext cx="4243655" cy="777582"/>
            <a:chOff x="6676223" y="232242"/>
            <a:chExt cx="5133247" cy="940585"/>
          </a:xfrm>
        </p:grpSpPr>
        <p:grpSp>
          <p:nvGrpSpPr>
            <p:cNvPr id="659" name="Google Shape;659;gb7ff79a52d_0_787"/>
            <p:cNvGrpSpPr/>
            <p:nvPr/>
          </p:nvGrpSpPr>
          <p:grpSpPr>
            <a:xfrm>
              <a:off x="10456026" y="522867"/>
              <a:ext cx="1353444" cy="504581"/>
              <a:chOff x="10456026" y="522867"/>
              <a:chExt cx="1353444" cy="504581"/>
            </a:xfrm>
          </p:grpSpPr>
          <p:grpSp>
            <p:nvGrpSpPr>
              <p:cNvPr id="660" name="Google Shape;660;gb7ff79a52d_0_787"/>
              <p:cNvGrpSpPr/>
              <p:nvPr/>
            </p:nvGrpSpPr>
            <p:grpSpPr>
              <a:xfrm>
                <a:off x="11314887" y="522867"/>
                <a:ext cx="494509" cy="320473"/>
                <a:chOff x="9108110" y="975804"/>
                <a:chExt cx="894715" cy="579831"/>
              </a:xfrm>
            </p:grpSpPr>
            <p:sp>
              <p:nvSpPr>
                <p:cNvPr id="661" name="Google Shape;661;gb7ff79a52d_0_787"/>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2" name="Google Shape;662;gb7ff79a52d_0_787"/>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3" name="Google Shape;663;gb7ff79a52d_0_787"/>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4" name="Google Shape;664;gb7ff79a52d_0_787"/>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5" name="Google Shape;665;gb7ff79a52d_0_787"/>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6" name="Google Shape;666;gb7ff79a52d_0_787"/>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7" name="Google Shape;667;gb7ff79a52d_0_787"/>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8" name="Google Shape;668;gb7ff79a52d_0_787"/>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9" name="Google Shape;669;gb7ff79a52d_0_787"/>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0" name="Google Shape;670;gb7ff79a52d_0_787"/>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1" name="Google Shape;671;gb7ff79a52d_0_787"/>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2" name="Google Shape;672;gb7ff79a52d_0_787"/>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3" name="Google Shape;673;gb7ff79a52d_0_787"/>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74" name="Google Shape;674;gb7ff79a52d_0_787"/>
            <p:cNvGrpSpPr/>
            <p:nvPr/>
          </p:nvGrpSpPr>
          <p:grpSpPr>
            <a:xfrm>
              <a:off x="6676223" y="232242"/>
              <a:ext cx="959888" cy="940585"/>
              <a:chOff x="715379" y="449977"/>
              <a:chExt cx="1736725" cy="1701800"/>
            </a:xfrm>
          </p:grpSpPr>
          <p:sp>
            <p:nvSpPr>
              <p:cNvPr id="675" name="Google Shape;675;gb7ff79a52d_0_787"/>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6" name="Google Shape;676;gb7ff79a52d_0_787"/>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7" name="Google Shape;677;gb7ff79a52d_0_787"/>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8" name="Google Shape;678;gb7ff79a52d_0_787"/>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9" name="Google Shape;679;gb7ff79a52d_0_787"/>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0" name="Google Shape;680;gb7ff79a52d_0_787"/>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1" name="Google Shape;681;gb7ff79a52d_0_787"/>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2" name="Google Shape;682;gb7ff79a52d_0_787"/>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3" name="Google Shape;683;gb7ff79a52d_0_787"/>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4" name="Google Shape;684;gb7ff79a52d_0_787"/>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5" name="Google Shape;685;gb7ff79a52d_0_787"/>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6" name="Google Shape;686;gb7ff79a52d_0_787"/>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7" name="Google Shape;687;gb7ff79a52d_0_787"/>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8" name="Google Shape;688;gb7ff79a52d_0_787"/>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9" name="Google Shape;689;gb7ff79a52d_0_787"/>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0" name="Google Shape;690;gb7ff79a52d_0_787"/>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691" name="Google Shape;691;gb7ff79a52d_0_787"/>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692" name="Google Shape;692;gb7ff79a52d_0_787"/>
          <p:cNvPicPr preferRelativeResize="0"/>
          <p:nvPr/>
        </p:nvPicPr>
        <p:blipFill rotWithShape="1">
          <a:blip r:embed="rId12">
            <a:alphaModFix/>
          </a:blip>
          <a:srcRect l="49898" t="29329" r="27005" b="30305"/>
          <a:stretch/>
        </p:blipFill>
        <p:spPr>
          <a:xfrm>
            <a:off x="-23246" y="3031132"/>
            <a:ext cx="989556" cy="2443548"/>
          </a:xfrm>
          <a:prstGeom prst="rect">
            <a:avLst/>
          </a:prstGeom>
          <a:noFill/>
          <a:ln>
            <a:noFill/>
          </a:ln>
        </p:spPr>
      </p:pic>
      <p:pic>
        <p:nvPicPr>
          <p:cNvPr id="693" name="Google Shape;693;gb7ff79a52d_0_787"/>
          <p:cNvPicPr preferRelativeResize="0"/>
          <p:nvPr/>
        </p:nvPicPr>
        <p:blipFill rotWithShape="1">
          <a:blip r:embed="rId12">
            <a:alphaModFix/>
          </a:blip>
          <a:srcRect l="49898" t="29329" r="27005" b="30305"/>
          <a:stretch/>
        </p:blipFill>
        <p:spPr>
          <a:xfrm rot="5400000">
            <a:off x="10498661" y="-752048"/>
            <a:ext cx="989556" cy="2443548"/>
          </a:xfrm>
          <a:prstGeom prst="rect">
            <a:avLst/>
          </a:prstGeom>
          <a:noFill/>
          <a:ln>
            <a:noFill/>
          </a:ln>
        </p:spPr>
      </p:pic>
      <p:pic>
        <p:nvPicPr>
          <p:cNvPr id="694" name="Google Shape;694;gb7ff79a52d_0_787"/>
          <p:cNvPicPr preferRelativeResize="0"/>
          <p:nvPr/>
        </p:nvPicPr>
        <p:blipFill rotWithShape="1">
          <a:blip r:embed="rId13">
            <a:alphaModFix/>
          </a:blip>
          <a:srcRect/>
          <a:stretch/>
        </p:blipFill>
        <p:spPr>
          <a:xfrm>
            <a:off x="422223" y="1383320"/>
            <a:ext cx="9692186" cy="622683"/>
          </a:xfrm>
          <a:prstGeom prst="rect">
            <a:avLst/>
          </a:prstGeom>
          <a:noFill/>
          <a:ln>
            <a:noFill/>
          </a:ln>
        </p:spPr>
      </p:pic>
      <p:cxnSp>
        <p:nvCxnSpPr>
          <p:cNvPr id="695" name="Google Shape;695;gb7ff79a52d_0_787"/>
          <p:cNvCxnSpPr>
            <a:cxnSpLocks/>
          </p:cNvCxnSpPr>
          <p:nvPr/>
        </p:nvCxnSpPr>
        <p:spPr>
          <a:xfrm>
            <a:off x="5275385" y="4994031"/>
            <a:ext cx="1111347" cy="0"/>
          </a:xfrm>
          <a:prstGeom prst="straightConnector1">
            <a:avLst/>
          </a:prstGeom>
          <a:noFill/>
          <a:ln w="127000" cap="flat" cmpd="sng">
            <a:solidFill>
              <a:srgbClr val="A7262A"/>
            </a:solidFill>
            <a:prstDash val="solid"/>
            <a:miter lim="800000"/>
            <a:headEnd type="none" w="sm" len="sm"/>
            <a:tailEnd type="none" w="sm" len="sm"/>
          </a:ln>
        </p:spPr>
      </p:cxnSp>
      <p:pic>
        <p:nvPicPr>
          <p:cNvPr id="696" name="Google Shape;696;gb7ff79a52d_0_787"/>
          <p:cNvPicPr preferRelativeResize="0"/>
          <p:nvPr/>
        </p:nvPicPr>
        <p:blipFill rotWithShape="1">
          <a:blip r:embed="rId12">
            <a:alphaModFix/>
          </a:blip>
          <a:srcRect l="49898" t="29329" r="27005" b="30305"/>
          <a:stretch/>
        </p:blipFill>
        <p:spPr>
          <a:xfrm rot="-5400000">
            <a:off x="10473608" y="5166500"/>
            <a:ext cx="989556" cy="2443548"/>
          </a:xfrm>
          <a:prstGeom prst="rect">
            <a:avLst/>
          </a:prstGeom>
          <a:noFill/>
          <a:ln>
            <a:noFill/>
          </a:ln>
        </p:spPr>
      </p:pic>
      <p:pic>
        <p:nvPicPr>
          <p:cNvPr id="697" name="Google Shape;697;gb7ff79a52d_0_787"/>
          <p:cNvPicPr preferRelativeResize="0"/>
          <p:nvPr/>
        </p:nvPicPr>
        <p:blipFill rotWithShape="1">
          <a:blip r:embed="rId14">
            <a:alphaModFix/>
          </a:blip>
          <a:srcRect/>
          <a:stretch/>
        </p:blipFill>
        <p:spPr>
          <a:xfrm>
            <a:off x="7075140" y="2183706"/>
            <a:ext cx="3330151" cy="3844946"/>
          </a:xfrm>
          <a:prstGeom prst="rect">
            <a:avLst/>
          </a:prstGeom>
          <a:noFill/>
          <a:ln>
            <a:noFill/>
          </a:ln>
        </p:spPr>
      </p:pic>
      <p:sp>
        <p:nvSpPr>
          <p:cNvPr id="45" name="Google Shape;703;ge71bc78ff5_0_137">
            <a:extLst>
              <a:ext uri="{FF2B5EF4-FFF2-40B4-BE49-F238E27FC236}">
                <a16:creationId xmlns:a16="http://schemas.microsoft.com/office/drawing/2014/main" id="{E80BC7D7-2233-3142-95D9-7C7439CAD73E}"/>
              </a:ext>
            </a:extLst>
          </p:cNvPr>
          <p:cNvSpPr txBox="1"/>
          <p:nvPr/>
        </p:nvSpPr>
        <p:spPr>
          <a:xfrm>
            <a:off x="919072" y="2301916"/>
            <a:ext cx="6677482" cy="1504738"/>
          </a:xfrm>
          <a:prstGeom prst="rect">
            <a:avLst/>
          </a:prstGeom>
          <a:noFill/>
          <a:ln>
            <a:noFill/>
          </a:ln>
        </p:spPr>
        <p:txBody>
          <a:bodyPr spcFirstLastPara="1" wrap="square" lIns="91425" tIns="45700" rIns="91425" bIns="45700" anchor="t" anchorCtr="0">
            <a:noAutofit/>
          </a:bodyPr>
          <a:lstStyle/>
          <a:p>
            <a:pPr lvl="0">
              <a:buClr>
                <a:schemeClr val="dk1"/>
              </a:buClr>
              <a:buSzPts val="1500"/>
            </a:pPr>
            <a:r>
              <a:rPr lang="en-GB" sz="3600" b="1" dirty="0">
                <a:solidFill>
                  <a:schemeClr val="dk1"/>
                </a:solidFill>
                <a:latin typeface="Arial"/>
                <a:ea typeface="Arial"/>
                <a:cs typeface="Arial"/>
                <a:sym typeface="Arial"/>
              </a:rPr>
              <a:t>Digital skills for life</a:t>
            </a:r>
          </a:p>
          <a:p>
            <a:pPr lvl="0">
              <a:buClr>
                <a:schemeClr val="dk1"/>
              </a:buClr>
              <a:buSzPts val="1500"/>
            </a:pPr>
            <a:endParaRPr lang="en-GB" sz="3600" b="1" dirty="0">
              <a:solidFill>
                <a:schemeClr val="dk1"/>
              </a:solidFill>
            </a:endParaRPr>
          </a:p>
          <a:p>
            <a:pPr lvl="0">
              <a:buClr>
                <a:schemeClr val="dk1"/>
              </a:buClr>
              <a:buSzPts val="1500"/>
            </a:pPr>
            <a:r>
              <a:rPr lang="en-GB" sz="3600" b="1" dirty="0">
                <a:solidFill>
                  <a:schemeClr val="dk1"/>
                </a:solidFill>
                <a:latin typeface="Arial"/>
                <a:ea typeface="Arial"/>
                <a:cs typeface="Arial"/>
                <a:sym typeface="Arial"/>
              </a:rPr>
              <a:t>Classroom resources</a:t>
            </a:r>
          </a:p>
          <a:p>
            <a:pPr marL="0" marR="0" lvl="0" indent="0" algn="l" rtl="0">
              <a:lnSpc>
                <a:spcPct val="100000"/>
              </a:lnSpc>
              <a:spcBef>
                <a:spcPts val="0"/>
              </a:spcBef>
              <a:spcAft>
                <a:spcPts val="0"/>
              </a:spcAft>
              <a:buClr>
                <a:schemeClr val="dk1"/>
              </a:buClr>
              <a:buSzPts val="1500"/>
              <a:buFont typeface="Arial"/>
              <a:buNone/>
            </a:pPr>
            <a:endParaRPr lang="en-GB" sz="3600" b="1" dirty="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3600" b="1" i="0" u="none" strike="noStrike" cap="none" dirty="0">
                <a:solidFill>
                  <a:schemeClr val="dk1"/>
                </a:solidFill>
                <a:latin typeface="Arial"/>
                <a:ea typeface="Arial"/>
                <a:cs typeface="Arial"/>
                <a:sym typeface="Arial"/>
              </a:rPr>
              <a:t>Module </a:t>
            </a:r>
            <a:r>
              <a:rPr lang="en-GB" sz="3600" b="1" dirty="0">
                <a:solidFill>
                  <a:schemeClr val="dk1"/>
                </a:solidFill>
                <a:latin typeface="Arial"/>
                <a:ea typeface="Arial"/>
                <a:cs typeface="Arial"/>
                <a:sym typeface="Arial"/>
              </a:rPr>
              <a:t>4</a:t>
            </a:r>
            <a:endParaRPr lang="en-GB" sz="3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500"/>
              <a:buFont typeface="Arial"/>
              <a:buNone/>
            </a:pPr>
            <a:r>
              <a:rPr lang="en-GB" sz="3500" b="1" i="0" u="none" strike="noStrike" cap="none" dirty="0">
                <a:solidFill>
                  <a:schemeClr val="dk1"/>
                </a:solidFill>
                <a:latin typeface="Arial"/>
                <a:ea typeface="Arial"/>
                <a:cs typeface="Arial"/>
                <a:sym typeface="Arial"/>
              </a:rPr>
              <a:t>Tricks </a:t>
            </a:r>
            <a:r>
              <a:rPr lang="en-GB" sz="3500" b="1" dirty="0">
                <a:solidFill>
                  <a:schemeClr val="dk1"/>
                </a:solidFill>
                <a:latin typeface="Arial"/>
                <a:ea typeface="Arial"/>
                <a:cs typeface="Arial"/>
                <a:sym typeface="Arial"/>
              </a:rPr>
              <a:t>of</a:t>
            </a:r>
            <a:r>
              <a:rPr lang="en-GB" sz="3500" b="1" i="0" u="none" strike="noStrike" cap="none" dirty="0">
                <a:solidFill>
                  <a:schemeClr val="dk1"/>
                </a:solidFill>
                <a:latin typeface="Arial"/>
                <a:ea typeface="Arial"/>
                <a:cs typeface="Arial"/>
                <a:sym typeface="Arial"/>
              </a:rPr>
              <a:t> the trade</a:t>
            </a:r>
            <a:endParaRPr sz="35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7"/>
        <p:cNvGrpSpPr/>
        <p:nvPr/>
      </p:nvGrpSpPr>
      <p:grpSpPr>
        <a:xfrm>
          <a:off x="0" y="0"/>
          <a:ext cx="0" cy="0"/>
          <a:chOff x="0" y="0"/>
          <a:chExt cx="0" cy="0"/>
        </a:xfrm>
      </p:grpSpPr>
      <p:pic>
        <p:nvPicPr>
          <p:cNvPr id="2938" name="Google Shape;2938;ge2608ea7c9_0_21"/>
          <p:cNvPicPr preferRelativeResize="0"/>
          <p:nvPr/>
        </p:nvPicPr>
        <p:blipFill rotWithShape="1">
          <a:blip r:embed="rId3">
            <a:alphaModFix/>
          </a:blip>
          <a:srcRect t="9229" r="29627" b="6850"/>
          <a:stretch/>
        </p:blipFill>
        <p:spPr>
          <a:xfrm>
            <a:off x="581023" y="1314617"/>
            <a:ext cx="8034337" cy="5386113"/>
          </a:xfrm>
          <a:prstGeom prst="rect">
            <a:avLst/>
          </a:prstGeom>
          <a:noFill/>
          <a:ln>
            <a:noFill/>
          </a:ln>
        </p:spPr>
      </p:pic>
      <p:sp>
        <p:nvSpPr>
          <p:cNvPr id="2939" name="Google Shape;2939;ge2608ea7c9_0_21"/>
          <p:cNvSpPr txBox="1"/>
          <p:nvPr/>
        </p:nvSpPr>
        <p:spPr>
          <a:xfrm>
            <a:off x="1936385" y="1766119"/>
            <a:ext cx="5250225" cy="4630845"/>
          </a:xfrm>
          <a:prstGeom prst="rect">
            <a:avLst/>
          </a:prstGeom>
          <a:noFill/>
          <a:ln w="9525" cap="flat" cmpd="sng">
            <a:solidFill>
              <a:srgbClr val="B81E24"/>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40" name="Google Shape;2940;ge2608ea7c9_0_21"/>
          <p:cNvGrpSpPr/>
          <p:nvPr/>
        </p:nvGrpSpPr>
        <p:grpSpPr>
          <a:xfrm>
            <a:off x="374151" y="197905"/>
            <a:ext cx="2781890" cy="765131"/>
            <a:chOff x="374151" y="197905"/>
            <a:chExt cx="2781890" cy="765131"/>
          </a:xfrm>
        </p:grpSpPr>
        <p:grpSp>
          <p:nvGrpSpPr>
            <p:cNvPr id="2941" name="Google Shape;2941;ge2608ea7c9_0_21"/>
            <p:cNvGrpSpPr/>
            <p:nvPr/>
          </p:nvGrpSpPr>
          <p:grpSpPr>
            <a:xfrm>
              <a:off x="374151" y="197905"/>
              <a:ext cx="2762789" cy="506237"/>
              <a:chOff x="6676223" y="232242"/>
              <a:chExt cx="5133247" cy="940585"/>
            </a:xfrm>
          </p:grpSpPr>
          <p:grpSp>
            <p:nvGrpSpPr>
              <p:cNvPr id="2942" name="Google Shape;2942;ge2608ea7c9_0_21"/>
              <p:cNvGrpSpPr/>
              <p:nvPr/>
            </p:nvGrpSpPr>
            <p:grpSpPr>
              <a:xfrm>
                <a:off x="10456026" y="522867"/>
                <a:ext cx="1353444" cy="504581"/>
                <a:chOff x="10456026" y="522867"/>
                <a:chExt cx="1353444" cy="504581"/>
              </a:xfrm>
            </p:grpSpPr>
            <p:grpSp>
              <p:nvGrpSpPr>
                <p:cNvPr id="2943" name="Google Shape;2943;ge2608ea7c9_0_21"/>
                <p:cNvGrpSpPr/>
                <p:nvPr/>
              </p:nvGrpSpPr>
              <p:grpSpPr>
                <a:xfrm>
                  <a:off x="11314887" y="522867"/>
                  <a:ext cx="494509" cy="320473"/>
                  <a:chOff x="9108110" y="975804"/>
                  <a:chExt cx="894715" cy="579831"/>
                </a:xfrm>
              </p:grpSpPr>
              <p:sp>
                <p:nvSpPr>
                  <p:cNvPr id="2944" name="Google Shape;2944;ge2608ea7c9_0_21"/>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5" name="Google Shape;2945;ge2608ea7c9_0_21"/>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6" name="Google Shape;2946;ge2608ea7c9_0_21"/>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7" name="Google Shape;2947;ge2608ea7c9_0_21"/>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8" name="Google Shape;2948;ge2608ea7c9_0_21"/>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9" name="Google Shape;2949;ge2608ea7c9_0_21"/>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0" name="Google Shape;2950;ge2608ea7c9_0_21"/>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1" name="Google Shape;2951;ge2608ea7c9_0_21"/>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2" name="Google Shape;2952;ge2608ea7c9_0_21"/>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953" name="Google Shape;2953;ge2608ea7c9_0_21"/>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4" name="Google Shape;2954;ge2608ea7c9_0_21"/>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955" name="Google Shape;2955;ge2608ea7c9_0_21"/>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6" name="Google Shape;2956;ge2608ea7c9_0_21"/>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957" name="Google Shape;2957;ge2608ea7c9_0_21"/>
              <p:cNvGrpSpPr/>
              <p:nvPr/>
            </p:nvGrpSpPr>
            <p:grpSpPr>
              <a:xfrm>
                <a:off x="6676223" y="232242"/>
                <a:ext cx="959888" cy="940585"/>
                <a:chOff x="715379" y="449977"/>
                <a:chExt cx="1736725" cy="1701800"/>
              </a:xfrm>
            </p:grpSpPr>
            <p:sp>
              <p:nvSpPr>
                <p:cNvPr id="2958" name="Google Shape;2958;ge2608ea7c9_0_21"/>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9" name="Google Shape;2959;ge2608ea7c9_0_21"/>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0" name="Google Shape;2960;ge2608ea7c9_0_21"/>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1" name="Google Shape;2961;ge2608ea7c9_0_21"/>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2" name="Google Shape;2962;ge2608ea7c9_0_21"/>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3" name="Google Shape;2963;ge2608ea7c9_0_21"/>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4" name="Google Shape;2964;ge2608ea7c9_0_21"/>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5" name="Google Shape;2965;ge2608ea7c9_0_21"/>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6" name="Google Shape;2966;ge2608ea7c9_0_21"/>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7" name="Google Shape;2967;ge2608ea7c9_0_21"/>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8" name="Google Shape;2968;ge2608ea7c9_0_21"/>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9" name="Google Shape;2969;ge2608ea7c9_0_21"/>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0" name="Google Shape;2970;ge2608ea7c9_0_21"/>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1" name="Google Shape;2971;ge2608ea7c9_0_21"/>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2" name="Google Shape;2972;ge2608ea7c9_0_21"/>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3" name="Google Shape;2973;ge2608ea7c9_0_21"/>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974" name="Google Shape;2974;ge2608ea7c9_0_21"/>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2975" name="Google Shape;2975;ge2608ea7c9_0_21"/>
            <p:cNvPicPr preferRelativeResize="0"/>
            <p:nvPr/>
          </p:nvPicPr>
          <p:blipFill rotWithShape="1">
            <a:blip r:embed="rId13">
              <a:alphaModFix/>
            </a:blip>
            <a:srcRect/>
            <a:stretch/>
          </p:blipFill>
          <p:spPr>
            <a:xfrm>
              <a:off x="384645" y="784985"/>
              <a:ext cx="2771396" cy="178051"/>
            </a:xfrm>
            <a:prstGeom prst="rect">
              <a:avLst/>
            </a:prstGeom>
            <a:noFill/>
            <a:ln>
              <a:noFill/>
            </a:ln>
          </p:spPr>
        </p:pic>
      </p:grpSp>
      <p:pic>
        <p:nvPicPr>
          <p:cNvPr id="2976" name="Google Shape;2976;ge2608ea7c9_0_21"/>
          <p:cNvPicPr preferRelativeResize="0"/>
          <p:nvPr/>
        </p:nvPicPr>
        <p:blipFill rotWithShape="1">
          <a:blip r:embed="rId14">
            <a:alphaModFix/>
          </a:blip>
          <a:srcRect l="49898" t="29329" r="27005" b="30305"/>
          <a:stretch/>
        </p:blipFill>
        <p:spPr>
          <a:xfrm rot="-5400000">
            <a:off x="11114398" y="5802156"/>
            <a:ext cx="634596" cy="1567031"/>
          </a:xfrm>
          <a:prstGeom prst="rect">
            <a:avLst/>
          </a:prstGeom>
          <a:noFill/>
          <a:ln>
            <a:noFill/>
          </a:ln>
        </p:spPr>
      </p:pic>
      <p:sp>
        <p:nvSpPr>
          <p:cNvPr id="2977" name="Google Shape;2977;ge2608ea7c9_0_21"/>
          <p:cNvSpPr txBox="1"/>
          <p:nvPr/>
        </p:nvSpPr>
        <p:spPr>
          <a:xfrm>
            <a:off x="8057157" y="2291863"/>
            <a:ext cx="33123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GB" sz="3600" b="0" i="0" u="none" strike="noStrike" cap="none" dirty="0">
                <a:solidFill>
                  <a:srgbClr val="000000"/>
                </a:solidFill>
                <a:latin typeface="Arial"/>
                <a:ea typeface="Arial"/>
                <a:cs typeface="Arial"/>
                <a:sym typeface="Arial"/>
              </a:rPr>
              <a:t>Search:</a:t>
            </a:r>
          </a:p>
          <a:p>
            <a:pPr marL="0" marR="0" lvl="0" indent="0" algn="l" rtl="0">
              <a:lnSpc>
                <a:spcPct val="100000"/>
              </a:lnSpc>
              <a:spcBef>
                <a:spcPts val="0"/>
              </a:spcBef>
              <a:spcAft>
                <a:spcPts val="0"/>
              </a:spcAft>
              <a:buClr>
                <a:srgbClr val="000000"/>
              </a:buClr>
              <a:buSzPts val="3800"/>
              <a:buFont typeface="Arial"/>
              <a:buNone/>
            </a:pPr>
            <a:r>
              <a:rPr lang="en-GB" sz="3600" b="0" i="0" u="none" strike="noStrike" cap="none" dirty="0">
                <a:solidFill>
                  <a:srgbClr val="000000"/>
                </a:solidFill>
                <a:latin typeface="Arial"/>
                <a:ea typeface="Arial"/>
                <a:cs typeface="Arial"/>
                <a:sym typeface="Arial"/>
              </a:rPr>
              <a:t>“Greta Thunberg eating in train”</a:t>
            </a:r>
            <a:endParaRPr sz="3600" b="0" i="0" u="none" strike="noStrike" cap="none" dirty="0">
              <a:solidFill>
                <a:srgbClr val="000000"/>
              </a:solidFill>
              <a:latin typeface="Arial"/>
              <a:ea typeface="Arial"/>
              <a:cs typeface="Arial"/>
              <a:sym typeface="Arial"/>
            </a:endParaRPr>
          </a:p>
        </p:txBody>
      </p:sp>
      <p:cxnSp>
        <p:nvCxnSpPr>
          <p:cNvPr id="2978" name="Google Shape;2978;ge2608ea7c9_0_21"/>
          <p:cNvCxnSpPr/>
          <p:nvPr/>
        </p:nvCxnSpPr>
        <p:spPr>
          <a:xfrm>
            <a:off x="8208072" y="5365563"/>
            <a:ext cx="786000" cy="0"/>
          </a:xfrm>
          <a:prstGeom prst="straightConnector1">
            <a:avLst/>
          </a:prstGeom>
          <a:noFill/>
          <a:ln w="127000" cap="flat" cmpd="sng">
            <a:solidFill>
              <a:srgbClr val="A7262A"/>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pic>
        <p:nvPicPr>
          <p:cNvPr id="871" name="Google Shape;871;ge68d92fb21_0_222"/>
          <p:cNvPicPr preferRelativeResize="0"/>
          <p:nvPr/>
        </p:nvPicPr>
        <p:blipFill rotWithShape="1">
          <a:blip r:embed="rId3">
            <a:alphaModFix/>
          </a:blip>
          <a:srcRect l="49898" t="29329" r="27005" b="30305"/>
          <a:stretch/>
        </p:blipFill>
        <p:spPr>
          <a:xfrm rot="5400000">
            <a:off x="10475446" y="-726995"/>
            <a:ext cx="989557" cy="2443548"/>
          </a:xfrm>
          <a:prstGeom prst="rect">
            <a:avLst/>
          </a:prstGeom>
          <a:noFill/>
          <a:ln>
            <a:noFill/>
          </a:ln>
        </p:spPr>
      </p:pic>
      <p:pic>
        <p:nvPicPr>
          <p:cNvPr id="872" name="Google Shape;872;ge68d92fb21_0_222"/>
          <p:cNvPicPr preferRelativeResize="0"/>
          <p:nvPr/>
        </p:nvPicPr>
        <p:blipFill rotWithShape="1">
          <a:blip r:embed="rId3">
            <a:alphaModFix/>
          </a:blip>
          <a:srcRect l="49898" t="29329" r="27005" b="30305"/>
          <a:stretch/>
        </p:blipFill>
        <p:spPr>
          <a:xfrm rot="-5400000">
            <a:off x="10475447" y="5141449"/>
            <a:ext cx="989554" cy="2443548"/>
          </a:xfrm>
          <a:prstGeom prst="rect">
            <a:avLst/>
          </a:prstGeom>
          <a:noFill/>
          <a:ln>
            <a:noFill/>
          </a:ln>
        </p:spPr>
      </p:pic>
      <p:grpSp>
        <p:nvGrpSpPr>
          <p:cNvPr id="40" name="Google Shape;976;ge2286a765b_0_1276">
            <a:extLst>
              <a:ext uri="{FF2B5EF4-FFF2-40B4-BE49-F238E27FC236}">
                <a16:creationId xmlns:a16="http://schemas.microsoft.com/office/drawing/2014/main" id="{25A22451-21D5-C746-86BC-F7EA22A44281}"/>
              </a:ext>
            </a:extLst>
          </p:cNvPr>
          <p:cNvGrpSpPr/>
          <p:nvPr/>
        </p:nvGrpSpPr>
        <p:grpSpPr>
          <a:xfrm>
            <a:off x="374151" y="197905"/>
            <a:ext cx="2762789" cy="506237"/>
            <a:chOff x="6676223" y="232242"/>
            <a:chExt cx="5133247" cy="940585"/>
          </a:xfrm>
        </p:grpSpPr>
        <p:grpSp>
          <p:nvGrpSpPr>
            <p:cNvPr id="41" name="Google Shape;977;ge2286a765b_0_1276">
              <a:extLst>
                <a:ext uri="{FF2B5EF4-FFF2-40B4-BE49-F238E27FC236}">
                  <a16:creationId xmlns:a16="http://schemas.microsoft.com/office/drawing/2014/main" id="{6E8CFDC7-C076-F44D-BA04-65E437EAD58E}"/>
                </a:ext>
              </a:extLst>
            </p:cNvPr>
            <p:cNvGrpSpPr/>
            <p:nvPr/>
          </p:nvGrpSpPr>
          <p:grpSpPr>
            <a:xfrm>
              <a:off x="10456026" y="522867"/>
              <a:ext cx="1353444" cy="504581"/>
              <a:chOff x="10456026" y="522867"/>
              <a:chExt cx="1353444" cy="504581"/>
            </a:xfrm>
          </p:grpSpPr>
          <p:grpSp>
            <p:nvGrpSpPr>
              <p:cNvPr id="62" name="Google Shape;978;ge2286a765b_0_1276">
                <a:extLst>
                  <a:ext uri="{FF2B5EF4-FFF2-40B4-BE49-F238E27FC236}">
                    <a16:creationId xmlns:a16="http://schemas.microsoft.com/office/drawing/2014/main" id="{22DBDDDC-4DEE-954B-A8FD-A56BC5731C7A}"/>
                  </a:ext>
                </a:extLst>
              </p:cNvPr>
              <p:cNvGrpSpPr/>
              <p:nvPr/>
            </p:nvGrpSpPr>
            <p:grpSpPr>
              <a:xfrm>
                <a:off x="11314887" y="522867"/>
                <a:ext cx="494509" cy="320473"/>
                <a:chOff x="9108110" y="975804"/>
                <a:chExt cx="894715" cy="579831"/>
              </a:xfrm>
            </p:grpSpPr>
            <p:sp>
              <p:nvSpPr>
                <p:cNvPr id="65" name="Google Shape;979;ge2286a765b_0_1276">
                  <a:extLst>
                    <a:ext uri="{FF2B5EF4-FFF2-40B4-BE49-F238E27FC236}">
                      <a16:creationId xmlns:a16="http://schemas.microsoft.com/office/drawing/2014/main" id="{B8C5FC04-E803-B84A-9C38-764E9A96075D}"/>
                    </a:ext>
                  </a:extLst>
                </p:cNvPr>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980;ge2286a765b_0_1276">
                  <a:extLst>
                    <a:ext uri="{FF2B5EF4-FFF2-40B4-BE49-F238E27FC236}">
                      <a16:creationId xmlns:a16="http://schemas.microsoft.com/office/drawing/2014/main" id="{84FE91E1-D50A-964A-ADA0-EBF7FD9C4762}"/>
                    </a:ext>
                  </a:extLst>
                </p:cNvPr>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981;ge2286a765b_0_1276">
                  <a:extLst>
                    <a:ext uri="{FF2B5EF4-FFF2-40B4-BE49-F238E27FC236}">
                      <a16:creationId xmlns:a16="http://schemas.microsoft.com/office/drawing/2014/main" id="{0E6C2A37-9F8B-604A-908B-4B1D912C6C05}"/>
                    </a:ext>
                  </a:extLst>
                </p:cNvPr>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982;ge2286a765b_0_1276">
                  <a:extLst>
                    <a:ext uri="{FF2B5EF4-FFF2-40B4-BE49-F238E27FC236}">
                      <a16:creationId xmlns:a16="http://schemas.microsoft.com/office/drawing/2014/main" id="{4DA95BAA-C2FF-8246-A92D-860351E545C3}"/>
                    </a:ext>
                  </a:extLst>
                </p:cNvPr>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983;ge2286a765b_0_1276">
                  <a:extLst>
                    <a:ext uri="{FF2B5EF4-FFF2-40B4-BE49-F238E27FC236}">
                      <a16:creationId xmlns:a16="http://schemas.microsoft.com/office/drawing/2014/main" id="{28BD7C64-01AD-6D4A-9142-49735C703228}"/>
                    </a:ext>
                  </a:extLst>
                </p:cNvPr>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984;ge2286a765b_0_1276">
                  <a:extLst>
                    <a:ext uri="{FF2B5EF4-FFF2-40B4-BE49-F238E27FC236}">
                      <a16:creationId xmlns:a16="http://schemas.microsoft.com/office/drawing/2014/main" id="{856411AD-E4E0-9A41-920B-6876A249284C}"/>
                    </a:ext>
                  </a:extLst>
                </p:cNvPr>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985;ge2286a765b_0_1276">
                  <a:extLst>
                    <a:ext uri="{FF2B5EF4-FFF2-40B4-BE49-F238E27FC236}">
                      <a16:creationId xmlns:a16="http://schemas.microsoft.com/office/drawing/2014/main" id="{CEAE5F7D-407C-B24B-8C47-F8F9540D6E05}"/>
                    </a:ext>
                  </a:extLst>
                </p:cNvPr>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986;ge2286a765b_0_1276">
                  <a:extLst>
                    <a:ext uri="{FF2B5EF4-FFF2-40B4-BE49-F238E27FC236}">
                      <a16:creationId xmlns:a16="http://schemas.microsoft.com/office/drawing/2014/main" id="{FBBB42DA-C56C-984F-A808-9E095E4FB9DB}"/>
                    </a:ext>
                  </a:extLst>
                </p:cNvPr>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987;ge2286a765b_0_1276">
                  <a:extLst>
                    <a:ext uri="{FF2B5EF4-FFF2-40B4-BE49-F238E27FC236}">
                      <a16:creationId xmlns:a16="http://schemas.microsoft.com/office/drawing/2014/main" id="{4148424E-D13E-BC4B-BEFD-AF130028B40B}"/>
                    </a:ext>
                  </a:extLst>
                </p:cNvPr>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3" name="Google Shape;988;ge2286a765b_0_1276">
                <a:extLst>
                  <a:ext uri="{FF2B5EF4-FFF2-40B4-BE49-F238E27FC236}">
                    <a16:creationId xmlns:a16="http://schemas.microsoft.com/office/drawing/2014/main" id="{0D302F58-5A23-4746-AB25-3537465B1FB9}"/>
                  </a:ext>
                </a:extLst>
              </p:cNvPr>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989;ge2286a765b_0_1276">
                <a:extLst>
                  <a:ext uri="{FF2B5EF4-FFF2-40B4-BE49-F238E27FC236}">
                    <a16:creationId xmlns:a16="http://schemas.microsoft.com/office/drawing/2014/main" id="{813535FF-C688-FA4B-9FDD-1D3785A2A966}"/>
                  </a:ext>
                </a:extLst>
              </p:cNvPr>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2" name="Google Shape;990;ge2286a765b_0_1276">
              <a:extLst>
                <a:ext uri="{FF2B5EF4-FFF2-40B4-BE49-F238E27FC236}">
                  <a16:creationId xmlns:a16="http://schemas.microsoft.com/office/drawing/2014/main" id="{C73ED621-BEB2-A54E-81CA-EDD406091BF1}"/>
                </a:ext>
              </a:extLst>
            </p:cNvPr>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991;ge2286a765b_0_1276">
              <a:extLst>
                <a:ext uri="{FF2B5EF4-FFF2-40B4-BE49-F238E27FC236}">
                  <a16:creationId xmlns:a16="http://schemas.microsoft.com/office/drawing/2014/main" id="{0D8E90B9-AE01-DD4F-8DB9-33F9B6BDBA1F}"/>
                </a:ext>
              </a:extLst>
            </p:cNvPr>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4" name="Google Shape;992;ge2286a765b_0_1276">
              <a:extLst>
                <a:ext uri="{FF2B5EF4-FFF2-40B4-BE49-F238E27FC236}">
                  <a16:creationId xmlns:a16="http://schemas.microsoft.com/office/drawing/2014/main" id="{FA7687EE-A17C-5246-B6C8-46132CC7F1DF}"/>
                </a:ext>
              </a:extLst>
            </p:cNvPr>
            <p:cNvGrpSpPr/>
            <p:nvPr/>
          </p:nvGrpSpPr>
          <p:grpSpPr>
            <a:xfrm>
              <a:off x="6676223" y="232242"/>
              <a:ext cx="959888" cy="940585"/>
              <a:chOff x="715379" y="449977"/>
              <a:chExt cx="1736725" cy="1701800"/>
            </a:xfrm>
          </p:grpSpPr>
          <p:sp>
            <p:nvSpPr>
              <p:cNvPr id="46" name="Google Shape;993;ge2286a765b_0_1276">
                <a:extLst>
                  <a:ext uri="{FF2B5EF4-FFF2-40B4-BE49-F238E27FC236}">
                    <a16:creationId xmlns:a16="http://schemas.microsoft.com/office/drawing/2014/main" id="{0FF8C86C-F423-5742-9130-B1F7E9C621F2}"/>
                  </a:ext>
                </a:extLst>
              </p:cNvPr>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994;ge2286a765b_0_1276">
                <a:extLst>
                  <a:ext uri="{FF2B5EF4-FFF2-40B4-BE49-F238E27FC236}">
                    <a16:creationId xmlns:a16="http://schemas.microsoft.com/office/drawing/2014/main" id="{9BFE4812-FD79-8745-96F1-A15344BA2662}"/>
                  </a:ext>
                </a:extLst>
              </p:cNvPr>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 name="Google Shape;995;ge2286a765b_0_1276">
                <a:extLst>
                  <a:ext uri="{FF2B5EF4-FFF2-40B4-BE49-F238E27FC236}">
                    <a16:creationId xmlns:a16="http://schemas.microsoft.com/office/drawing/2014/main" id="{7BAA5CC1-7C07-8543-8687-F1FE52F7F3D0}"/>
                  </a:ext>
                </a:extLst>
              </p:cNvPr>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996;ge2286a765b_0_1276">
                <a:extLst>
                  <a:ext uri="{FF2B5EF4-FFF2-40B4-BE49-F238E27FC236}">
                    <a16:creationId xmlns:a16="http://schemas.microsoft.com/office/drawing/2014/main" id="{6DC70740-5F0E-2E40-B704-315985763538}"/>
                  </a:ext>
                </a:extLst>
              </p:cNvPr>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 name="Google Shape;997;ge2286a765b_0_1276">
                <a:extLst>
                  <a:ext uri="{FF2B5EF4-FFF2-40B4-BE49-F238E27FC236}">
                    <a16:creationId xmlns:a16="http://schemas.microsoft.com/office/drawing/2014/main" id="{9C4FD9E0-9297-7240-B6E1-ABC18E7368CC}"/>
                  </a:ext>
                </a:extLst>
              </p:cNvPr>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998;ge2286a765b_0_1276">
                <a:extLst>
                  <a:ext uri="{FF2B5EF4-FFF2-40B4-BE49-F238E27FC236}">
                    <a16:creationId xmlns:a16="http://schemas.microsoft.com/office/drawing/2014/main" id="{94F89750-2D5C-3F42-9108-CC13DA80937E}"/>
                  </a:ext>
                </a:extLst>
              </p:cNvPr>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 name="Google Shape;999;ge2286a765b_0_1276">
                <a:extLst>
                  <a:ext uri="{FF2B5EF4-FFF2-40B4-BE49-F238E27FC236}">
                    <a16:creationId xmlns:a16="http://schemas.microsoft.com/office/drawing/2014/main" id="{AD09C249-E9A0-AA49-8011-7DAB42BB36AF}"/>
                  </a:ext>
                </a:extLst>
              </p:cNvPr>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 name="Google Shape;1000;ge2286a765b_0_1276">
                <a:extLst>
                  <a:ext uri="{FF2B5EF4-FFF2-40B4-BE49-F238E27FC236}">
                    <a16:creationId xmlns:a16="http://schemas.microsoft.com/office/drawing/2014/main" id="{E4B50206-47B1-8644-8E95-14368E6FDA40}"/>
                  </a:ext>
                </a:extLst>
              </p:cNvPr>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1001;ge2286a765b_0_1276">
                <a:extLst>
                  <a:ext uri="{FF2B5EF4-FFF2-40B4-BE49-F238E27FC236}">
                    <a16:creationId xmlns:a16="http://schemas.microsoft.com/office/drawing/2014/main" id="{3978A92D-2AE4-B043-A5D5-AD21AE33CD27}"/>
                  </a:ext>
                </a:extLst>
              </p:cNvPr>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 name="Google Shape;1002;ge2286a765b_0_1276">
                <a:extLst>
                  <a:ext uri="{FF2B5EF4-FFF2-40B4-BE49-F238E27FC236}">
                    <a16:creationId xmlns:a16="http://schemas.microsoft.com/office/drawing/2014/main" id="{7A11F85D-C03F-844B-9020-CB98954F6B6C}"/>
                  </a:ext>
                </a:extLst>
              </p:cNvPr>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1003;ge2286a765b_0_1276">
                <a:extLst>
                  <a:ext uri="{FF2B5EF4-FFF2-40B4-BE49-F238E27FC236}">
                    <a16:creationId xmlns:a16="http://schemas.microsoft.com/office/drawing/2014/main" id="{FB4ED38C-27D0-3443-A39B-7A6F68FB6725}"/>
                  </a:ext>
                </a:extLst>
              </p:cNvPr>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1004;ge2286a765b_0_1276">
                <a:extLst>
                  <a:ext uri="{FF2B5EF4-FFF2-40B4-BE49-F238E27FC236}">
                    <a16:creationId xmlns:a16="http://schemas.microsoft.com/office/drawing/2014/main" id="{8BE6DBC4-AEE3-004B-8E57-09AA51F77F7A}"/>
                  </a:ext>
                </a:extLst>
              </p:cNvPr>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1005;ge2286a765b_0_1276">
                <a:extLst>
                  <a:ext uri="{FF2B5EF4-FFF2-40B4-BE49-F238E27FC236}">
                    <a16:creationId xmlns:a16="http://schemas.microsoft.com/office/drawing/2014/main" id="{1AEAF8A1-7966-7648-BFC2-3BCD28AC9877}"/>
                  </a:ext>
                </a:extLst>
              </p:cNvPr>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1006;ge2286a765b_0_1276">
                <a:extLst>
                  <a:ext uri="{FF2B5EF4-FFF2-40B4-BE49-F238E27FC236}">
                    <a16:creationId xmlns:a16="http://schemas.microsoft.com/office/drawing/2014/main" id="{0E405BC6-6DD3-8D4B-8735-782F73BA9F5A}"/>
                  </a:ext>
                </a:extLst>
              </p:cNvPr>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1007;ge2286a765b_0_1276">
                <a:extLst>
                  <a:ext uri="{FF2B5EF4-FFF2-40B4-BE49-F238E27FC236}">
                    <a16:creationId xmlns:a16="http://schemas.microsoft.com/office/drawing/2014/main" id="{78B9EB7F-BEAF-DA49-AC9C-BCD636BC295D}"/>
                  </a:ext>
                </a:extLst>
              </p:cNvPr>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1008;ge2286a765b_0_1276">
                <a:extLst>
                  <a:ext uri="{FF2B5EF4-FFF2-40B4-BE49-F238E27FC236}">
                    <a16:creationId xmlns:a16="http://schemas.microsoft.com/office/drawing/2014/main" id="{BCFA04C6-33B3-3F47-A815-B611A5B1C1B8}"/>
                  </a:ext>
                </a:extLst>
              </p:cNvPr>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45" name="Google Shape;1009;ge2286a765b_0_1276">
              <a:extLst>
                <a:ext uri="{FF2B5EF4-FFF2-40B4-BE49-F238E27FC236}">
                  <a16:creationId xmlns:a16="http://schemas.microsoft.com/office/drawing/2014/main" id="{65F4533A-4EF8-1749-B1C3-05A67CAAA863}"/>
                </a:ext>
              </a:extLst>
            </p:cNvPr>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74" name="Google Shape;1010;ge2286a765b_0_1276">
            <a:extLst>
              <a:ext uri="{FF2B5EF4-FFF2-40B4-BE49-F238E27FC236}">
                <a16:creationId xmlns:a16="http://schemas.microsoft.com/office/drawing/2014/main" id="{B5C43BCC-67D0-6144-8BB9-C397C42136CF}"/>
              </a:ext>
            </a:extLst>
          </p:cNvPr>
          <p:cNvPicPr preferRelativeResize="0"/>
          <p:nvPr/>
        </p:nvPicPr>
        <p:blipFill rotWithShape="1">
          <a:blip r:embed="rId13">
            <a:alphaModFix/>
          </a:blip>
          <a:srcRect/>
          <a:stretch/>
        </p:blipFill>
        <p:spPr>
          <a:xfrm>
            <a:off x="384645" y="784985"/>
            <a:ext cx="2771396" cy="178051"/>
          </a:xfrm>
          <a:prstGeom prst="rect">
            <a:avLst/>
          </a:prstGeom>
          <a:noFill/>
          <a:ln>
            <a:noFill/>
          </a:ln>
        </p:spPr>
      </p:pic>
      <p:pic>
        <p:nvPicPr>
          <p:cNvPr id="3" name="Picture 2" descr="Text&#10;&#10;Description automatically generated with low confidence">
            <a:extLst>
              <a:ext uri="{FF2B5EF4-FFF2-40B4-BE49-F238E27FC236}">
                <a16:creationId xmlns:a16="http://schemas.microsoft.com/office/drawing/2014/main" id="{201A7110-8073-934C-AEBB-CEEC79AE72AE}"/>
              </a:ext>
            </a:extLst>
          </p:cNvPr>
          <p:cNvPicPr>
            <a:picLocks noChangeAspect="1"/>
          </p:cNvPicPr>
          <p:nvPr/>
        </p:nvPicPr>
        <p:blipFill>
          <a:blip r:embed="rId14"/>
          <a:stretch>
            <a:fillRect/>
          </a:stretch>
        </p:blipFill>
        <p:spPr>
          <a:xfrm>
            <a:off x="1060450" y="2692400"/>
            <a:ext cx="10071100" cy="1473200"/>
          </a:xfrm>
          <a:prstGeom prst="rect">
            <a:avLst/>
          </a:prstGeom>
        </p:spPr>
      </p:pic>
    </p:spTree>
    <p:extLst>
      <p:ext uri="{BB962C8B-B14F-4D97-AF65-F5344CB8AC3E}">
        <p14:creationId xmlns:p14="http://schemas.microsoft.com/office/powerpoint/2010/main" val="85744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2"/>
        <p:cNvGrpSpPr/>
        <p:nvPr/>
      </p:nvGrpSpPr>
      <p:grpSpPr>
        <a:xfrm>
          <a:off x="0" y="0"/>
          <a:ext cx="0" cy="0"/>
          <a:chOff x="0" y="0"/>
          <a:chExt cx="0" cy="0"/>
        </a:xfrm>
      </p:grpSpPr>
      <p:pic>
        <p:nvPicPr>
          <p:cNvPr id="2983" name="Google Shape;2983;gb7fbfcf689_0_3"/>
          <p:cNvPicPr preferRelativeResize="0"/>
          <p:nvPr/>
        </p:nvPicPr>
        <p:blipFill rotWithShape="1">
          <a:blip r:embed="rId3">
            <a:alphaModFix/>
          </a:blip>
          <a:srcRect l="3799" t="9914" r="49762" b="16306"/>
          <a:stretch/>
        </p:blipFill>
        <p:spPr>
          <a:xfrm>
            <a:off x="1376362" y="1221214"/>
            <a:ext cx="5933627" cy="5300657"/>
          </a:xfrm>
          <a:prstGeom prst="rect">
            <a:avLst/>
          </a:prstGeom>
          <a:noFill/>
          <a:ln>
            <a:noFill/>
          </a:ln>
        </p:spPr>
      </p:pic>
      <p:cxnSp>
        <p:nvCxnSpPr>
          <p:cNvPr id="2984" name="Google Shape;2984;gb7fbfcf689_0_3"/>
          <p:cNvCxnSpPr/>
          <p:nvPr/>
        </p:nvCxnSpPr>
        <p:spPr>
          <a:xfrm>
            <a:off x="7309989" y="4614656"/>
            <a:ext cx="786000" cy="0"/>
          </a:xfrm>
          <a:prstGeom prst="straightConnector1">
            <a:avLst/>
          </a:prstGeom>
          <a:noFill/>
          <a:ln w="127000" cap="flat" cmpd="sng">
            <a:solidFill>
              <a:srgbClr val="A7262A"/>
            </a:solidFill>
            <a:prstDash val="solid"/>
            <a:miter lim="800000"/>
            <a:headEnd type="none" w="sm" len="sm"/>
            <a:tailEnd type="none" w="sm" len="sm"/>
          </a:ln>
        </p:spPr>
      </p:cxnSp>
      <p:grpSp>
        <p:nvGrpSpPr>
          <p:cNvPr id="2985" name="Google Shape;2985;gb7fbfcf689_0_3"/>
          <p:cNvGrpSpPr/>
          <p:nvPr/>
        </p:nvGrpSpPr>
        <p:grpSpPr>
          <a:xfrm>
            <a:off x="374151" y="197905"/>
            <a:ext cx="2781890" cy="765131"/>
            <a:chOff x="374151" y="197905"/>
            <a:chExt cx="2781890" cy="765131"/>
          </a:xfrm>
        </p:grpSpPr>
        <p:grpSp>
          <p:nvGrpSpPr>
            <p:cNvPr id="2986" name="Google Shape;2986;gb7fbfcf689_0_3"/>
            <p:cNvGrpSpPr/>
            <p:nvPr/>
          </p:nvGrpSpPr>
          <p:grpSpPr>
            <a:xfrm>
              <a:off x="374151" y="197905"/>
              <a:ext cx="2762789" cy="506237"/>
              <a:chOff x="6676223" y="232242"/>
              <a:chExt cx="5133247" cy="940585"/>
            </a:xfrm>
          </p:grpSpPr>
          <p:grpSp>
            <p:nvGrpSpPr>
              <p:cNvPr id="2987" name="Google Shape;2987;gb7fbfcf689_0_3"/>
              <p:cNvGrpSpPr/>
              <p:nvPr/>
            </p:nvGrpSpPr>
            <p:grpSpPr>
              <a:xfrm>
                <a:off x="10456026" y="522867"/>
                <a:ext cx="1353444" cy="504581"/>
                <a:chOff x="10456026" y="522867"/>
                <a:chExt cx="1353444" cy="504581"/>
              </a:xfrm>
            </p:grpSpPr>
            <p:grpSp>
              <p:nvGrpSpPr>
                <p:cNvPr id="2988" name="Google Shape;2988;gb7fbfcf689_0_3"/>
                <p:cNvGrpSpPr/>
                <p:nvPr/>
              </p:nvGrpSpPr>
              <p:grpSpPr>
                <a:xfrm>
                  <a:off x="11314887" y="522867"/>
                  <a:ext cx="494509" cy="320473"/>
                  <a:chOff x="9108110" y="975804"/>
                  <a:chExt cx="894715" cy="579831"/>
                </a:xfrm>
              </p:grpSpPr>
              <p:sp>
                <p:nvSpPr>
                  <p:cNvPr id="2989" name="Google Shape;2989;gb7fbfcf689_0_3"/>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0" name="Google Shape;2990;gb7fbfcf689_0_3"/>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1" name="Google Shape;2991;gb7fbfcf689_0_3"/>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2" name="Google Shape;2992;gb7fbfcf689_0_3"/>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3" name="Google Shape;2993;gb7fbfcf689_0_3"/>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4" name="Google Shape;2994;gb7fbfcf689_0_3"/>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5" name="Google Shape;2995;gb7fbfcf689_0_3"/>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6" name="Google Shape;2996;gb7fbfcf689_0_3"/>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7" name="Google Shape;2997;gb7fbfcf689_0_3"/>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998" name="Google Shape;2998;gb7fbfcf689_0_3"/>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9" name="Google Shape;2999;gb7fbfcf689_0_3"/>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000" name="Google Shape;3000;gb7fbfcf689_0_3"/>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1" name="Google Shape;3001;gb7fbfcf689_0_3"/>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002" name="Google Shape;3002;gb7fbfcf689_0_3"/>
              <p:cNvGrpSpPr/>
              <p:nvPr/>
            </p:nvGrpSpPr>
            <p:grpSpPr>
              <a:xfrm>
                <a:off x="6676223" y="232242"/>
                <a:ext cx="959888" cy="940585"/>
                <a:chOff x="715379" y="449977"/>
                <a:chExt cx="1736725" cy="1701800"/>
              </a:xfrm>
            </p:grpSpPr>
            <p:sp>
              <p:nvSpPr>
                <p:cNvPr id="3003" name="Google Shape;3003;gb7fbfcf689_0_3"/>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4" name="Google Shape;3004;gb7fbfcf689_0_3"/>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5" name="Google Shape;3005;gb7fbfcf689_0_3"/>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6" name="Google Shape;3006;gb7fbfcf689_0_3"/>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7" name="Google Shape;3007;gb7fbfcf689_0_3"/>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8" name="Google Shape;3008;gb7fbfcf689_0_3"/>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9" name="Google Shape;3009;gb7fbfcf689_0_3"/>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0" name="Google Shape;3010;gb7fbfcf689_0_3"/>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1" name="Google Shape;3011;gb7fbfcf689_0_3"/>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2" name="Google Shape;3012;gb7fbfcf689_0_3"/>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3" name="Google Shape;3013;gb7fbfcf689_0_3"/>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4" name="Google Shape;3014;gb7fbfcf689_0_3"/>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5" name="Google Shape;3015;gb7fbfcf689_0_3"/>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6" name="Google Shape;3016;gb7fbfcf689_0_3"/>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7" name="Google Shape;3017;gb7fbfcf689_0_3"/>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8" name="Google Shape;3018;gb7fbfcf689_0_3"/>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3019" name="Google Shape;3019;gb7fbfcf689_0_3"/>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3020" name="Google Shape;3020;gb7fbfcf689_0_3"/>
            <p:cNvPicPr preferRelativeResize="0"/>
            <p:nvPr/>
          </p:nvPicPr>
          <p:blipFill rotWithShape="1">
            <a:blip r:embed="rId13">
              <a:alphaModFix/>
            </a:blip>
            <a:srcRect/>
            <a:stretch/>
          </p:blipFill>
          <p:spPr>
            <a:xfrm>
              <a:off x="384645" y="784985"/>
              <a:ext cx="2771396" cy="178051"/>
            </a:xfrm>
            <a:prstGeom prst="rect">
              <a:avLst/>
            </a:prstGeom>
            <a:noFill/>
            <a:ln>
              <a:noFill/>
            </a:ln>
          </p:spPr>
        </p:pic>
      </p:grpSp>
      <p:pic>
        <p:nvPicPr>
          <p:cNvPr id="3021" name="Google Shape;3021;gb7fbfcf689_0_3"/>
          <p:cNvPicPr preferRelativeResize="0"/>
          <p:nvPr/>
        </p:nvPicPr>
        <p:blipFill rotWithShape="1">
          <a:blip r:embed="rId14">
            <a:alphaModFix/>
          </a:blip>
          <a:srcRect l="49898" t="29329" r="27005" b="30305"/>
          <a:stretch/>
        </p:blipFill>
        <p:spPr>
          <a:xfrm rot="-5400000">
            <a:off x="11114398" y="5802156"/>
            <a:ext cx="634596" cy="1567031"/>
          </a:xfrm>
          <a:prstGeom prst="rect">
            <a:avLst/>
          </a:prstGeom>
          <a:noFill/>
          <a:ln>
            <a:noFill/>
          </a:ln>
        </p:spPr>
      </p:pic>
      <p:sp>
        <p:nvSpPr>
          <p:cNvPr id="3022" name="Google Shape;3022;gb7fbfcf689_0_3"/>
          <p:cNvSpPr txBox="1"/>
          <p:nvPr/>
        </p:nvSpPr>
        <p:spPr>
          <a:xfrm>
            <a:off x="7156796" y="2423617"/>
            <a:ext cx="3658842" cy="1456769"/>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800"/>
              </a:spcBef>
              <a:spcAft>
                <a:spcPts val="0"/>
              </a:spcAft>
              <a:buClr>
                <a:srgbClr val="000000"/>
              </a:buClr>
              <a:buSzPts val="2400"/>
              <a:buFont typeface="Arial"/>
              <a:buNone/>
            </a:pPr>
            <a:r>
              <a:rPr lang="en-GB" sz="3600" b="0" i="0" u="none" strike="noStrike" cap="none" dirty="0">
                <a:solidFill>
                  <a:srgbClr val="000000"/>
                </a:solidFill>
                <a:latin typeface="Arial"/>
                <a:ea typeface="Arial"/>
                <a:cs typeface="Arial"/>
                <a:sym typeface="Arial"/>
              </a:rPr>
              <a:t>This is the original image.</a:t>
            </a:r>
            <a:endParaRPr sz="3600" b="1" i="0" u="none" strike="noStrike" cap="none" dirty="0">
              <a:solidFill>
                <a:srgbClr val="B81E24"/>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6" name="Google Shape;2766;ge2286a765b_0_2706"/>
          <p:cNvSpPr txBox="1">
            <a:spLocks noGrp="1"/>
          </p:cNvSpPr>
          <p:nvPr>
            <p:ph type="title"/>
          </p:nvPr>
        </p:nvSpPr>
        <p:spPr>
          <a:xfrm>
            <a:off x="717550" y="2328862"/>
            <a:ext cx="10515600" cy="189067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Arial"/>
                <a:ea typeface="Arial"/>
                <a:cs typeface="Arial"/>
                <a:sym typeface="Arial"/>
              </a:rPr>
              <a:t>Look for the ‘signs’</a:t>
            </a:r>
            <a:endParaRPr dirty="0">
              <a:latin typeface="Arial"/>
              <a:ea typeface="Arial"/>
              <a:cs typeface="Arial"/>
              <a:sym typeface="Arial"/>
            </a:endParaRPr>
          </a:p>
        </p:txBody>
      </p:sp>
      <p:grpSp>
        <p:nvGrpSpPr>
          <p:cNvPr id="2767" name="Google Shape;2767;ge2286a765b_0_2706"/>
          <p:cNvGrpSpPr/>
          <p:nvPr/>
        </p:nvGrpSpPr>
        <p:grpSpPr>
          <a:xfrm>
            <a:off x="374151" y="197905"/>
            <a:ext cx="2762789" cy="506237"/>
            <a:chOff x="6676223" y="232242"/>
            <a:chExt cx="5133247" cy="940585"/>
          </a:xfrm>
        </p:grpSpPr>
        <p:grpSp>
          <p:nvGrpSpPr>
            <p:cNvPr id="2768" name="Google Shape;2768;ge2286a765b_0_2706"/>
            <p:cNvGrpSpPr/>
            <p:nvPr/>
          </p:nvGrpSpPr>
          <p:grpSpPr>
            <a:xfrm>
              <a:off x="10456026" y="522867"/>
              <a:ext cx="1353444" cy="504581"/>
              <a:chOff x="10456026" y="522867"/>
              <a:chExt cx="1353444" cy="504581"/>
            </a:xfrm>
          </p:grpSpPr>
          <p:grpSp>
            <p:nvGrpSpPr>
              <p:cNvPr id="2769" name="Google Shape;2769;ge2286a765b_0_2706"/>
              <p:cNvGrpSpPr/>
              <p:nvPr/>
            </p:nvGrpSpPr>
            <p:grpSpPr>
              <a:xfrm>
                <a:off x="11314887" y="522867"/>
                <a:ext cx="494509" cy="320473"/>
                <a:chOff x="9108110" y="975804"/>
                <a:chExt cx="894715" cy="579831"/>
              </a:xfrm>
            </p:grpSpPr>
            <p:sp>
              <p:nvSpPr>
                <p:cNvPr id="2770" name="Google Shape;2770;ge2286a765b_0_2706"/>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1" name="Google Shape;2771;ge2286a765b_0_2706"/>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2" name="Google Shape;2772;ge2286a765b_0_2706"/>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3" name="Google Shape;2773;ge2286a765b_0_2706"/>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4" name="Google Shape;2774;ge2286a765b_0_2706"/>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5" name="Google Shape;2775;ge2286a765b_0_2706"/>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6" name="Google Shape;2776;ge2286a765b_0_2706"/>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7" name="Google Shape;2777;ge2286a765b_0_2706"/>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8" name="Google Shape;2778;ge2286a765b_0_2706"/>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79" name="Google Shape;2779;ge2286a765b_0_2706"/>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0" name="Google Shape;2780;ge2286a765b_0_2706"/>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81" name="Google Shape;2781;ge2286a765b_0_2706"/>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2" name="Google Shape;2782;ge2286a765b_0_2706"/>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783" name="Google Shape;2783;ge2286a765b_0_2706"/>
            <p:cNvGrpSpPr/>
            <p:nvPr/>
          </p:nvGrpSpPr>
          <p:grpSpPr>
            <a:xfrm>
              <a:off x="6676223" y="232242"/>
              <a:ext cx="959888" cy="940585"/>
              <a:chOff x="715379" y="449977"/>
              <a:chExt cx="1736725" cy="1701800"/>
            </a:xfrm>
          </p:grpSpPr>
          <p:sp>
            <p:nvSpPr>
              <p:cNvPr id="2784" name="Google Shape;2784;ge2286a765b_0_2706"/>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5" name="Google Shape;2785;ge2286a765b_0_2706"/>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6" name="Google Shape;2786;ge2286a765b_0_2706"/>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7" name="Google Shape;2787;ge2286a765b_0_2706"/>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8" name="Google Shape;2788;ge2286a765b_0_2706"/>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9" name="Google Shape;2789;ge2286a765b_0_2706"/>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0" name="Google Shape;2790;ge2286a765b_0_2706"/>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1" name="Google Shape;2791;ge2286a765b_0_2706"/>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2" name="Google Shape;2792;ge2286a765b_0_2706"/>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3" name="Google Shape;2793;ge2286a765b_0_2706"/>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4" name="Google Shape;2794;ge2286a765b_0_2706"/>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5" name="Google Shape;2795;ge2286a765b_0_2706"/>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6" name="Google Shape;2796;ge2286a765b_0_2706"/>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7" name="Google Shape;2797;ge2286a765b_0_2706"/>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8" name="Google Shape;2798;ge2286a765b_0_2706"/>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9" name="Google Shape;2799;ge2286a765b_0_2706"/>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800" name="Google Shape;2800;ge2286a765b_0_2706"/>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2801" name="Google Shape;2801;ge2286a765b_0_2706"/>
          <p:cNvPicPr preferRelativeResize="0"/>
          <p:nvPr/>
        </p:nvPicPr>
        <p:blipFill rotWithShape="1">
          <a:blip r:embed="rId12">
            <a:alphaModFix/>
          </a:blip>
          <a:srcRect/>
          <a:stretch/>
        </p:blipFill>
        <p:spPr>
          <a:xfrm>
            <a:off x="384645" y="784985"/>
            <a:ext cx="2771396" cy="178051"/>
          </a:xfrm>
          <a:prstGeom prst="rect">
            <a:avLst/>
          </a:prstGeom>
          <a:noFill/>
          <a:ln>
            <a:noFill/>
          </a:ln>
        </p:spPr>
      </p:pic>
      <p:pic>
        <p:nvPicPr>
          <p:cNvPr id="2802" name="Google Shape;2802;ge2286a765b_0_2706"/>
          <p:cNvPicPr preferRelativeResize="0"/>
          <p:nvPr/>
        </p:nvPicPr>
        <p:blipFill rotWithShape="1">
          <a:blip r:embed="rId13">
            <a:alphaModFix/>
          </a:blip>
          <a:srcRect l="49898" t="29329" r="27005" b="30305"/>
          <a:stretch/>
        </p:blipFill>
        <p:spPr>
          <a:xfrm rot="-5400000">
            <a:off x="11114398" y="5802156"/>
            <a:ext cx="634596" cy="1567031"/>
          </a:xfrm>
          <a:prstGeom prst="rect">
            <a:avLst/>
          </a:prstGeom>
          <a:noFill/>
          <a:ln>
            <a:noFill/>
          </a:ln>
        </p:spPr>
      </p:pic>
      <p:cxnSp>
        <p:nvCxnSpPr>
          <p:cNvPr id="2803" name="Google Shape;2803;ge2286a765b_0_2706"/>
          <p:cNvCxnSpPr/>
          <p:nvPr/>
        </p:nvCxnSpPr>
        <p:spPr>
          <a:xfrm>
            <a:off x="7885338" y="4580557"/>
            <a:ext cx="786000" cy="0"/>
          </a:xfrm>
          <a:prstGeom prst="straightConnector1">
            <a:avLst/>
          </a:prstGeom>
          <a:noFill/>
          <a:ln w="127000" cap="flat" cmpd="sng">
            <a:solidFill>
              <a:srgbClr val="A7262A"/>
            </a:solidFill>
            <a:prstDash val="solid"/>
            <a:miter lim="800000"/>
            <a:headEnd type="none" w="sm" len="sm"/>
            <a:tailEnd type="none" w="sm" len="sm"/>
          </a:ln>
        </p:spPr>
      </p:cxnSp>
      <p:sp>
        <p:nvSpPr>
          <p:cNvPr id="2" name="TextBox 1">
            <a:extLst>
              <a:ext uri="{FF2B5EF4-FFF2-40B4-BE49-F238E27FC236}">
                <a16:creationId xmlns:a16="http://schemas.microsoft.com/office/drawing/2014/main" id="{382D6244-250A-914D-8B41-0D842C76F835}"/>
              </a:ext>
            </a:extLst>
          </p:cNvPr>
          <p:cNvSpPr txBox="1"/>
          <p:nvPr/>
        </p:nvSpPr>
        <p:spPr>
          <a:xfrm>
            <a:off x="1913206" y="1828800"/>
            <a:ext cx="7388882"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The social media junkie’s tricks:</a:t>
            </a:r>
          </a:p>
        </p:txBody>
      </p:sp>
    </p:spTree>
    <p:extLst>
      <p:ext uri="{BB962C8B-B14F-4D97-AF65-F5344CB8AC3E}">
        <p14:creationId xmlns:p14="http://schemas.microsoft.com/office/powerpoint/2010/main" val="4141488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7"/>
        <p:cNvGrpSpPr/>
        <p:nvPr/>
      </p:nvGrpSpPr>
      <p:grpSpPr>
        <a:xfrm>
          <a:off x="0" y="0"/>
          <a:ext cx="0" cy="0"/>
          <a:chOff x="0" y="0"/>
          <a:chExt cx="0" cy="0"/>
        </a:xfrm>
      </p:grpSpPr>
      <p:pic>
        <p:nvPicPr>
          <p:cNvPr id="2678" name="Google Shape;2678;gb7ff79a52d_0_253"/>
          <p:cNvPicPr preferRelativeResize="0"/>
          <p:nvPr/>
        </p:nvPicPr>
        <p:blipFill rotWithShape="1">
          <a:blip r:embed="rId3">
            <a:alphaModFix/>
          </a:blip>
          <a:srcRect l="31204" t="9911" r="37052" b="46903"/>
          <a:stretch/>
        </p:blipFill>
        <p:spPr>
          <a:xfrm>
            <a:off x="4838135" y="784985"/>
            <a:ext cx="2824842" cy="2364708"/>
          </a:xfrm>
          <a:prstGeom prst="rect">
            <a:avLst/>
          </a:prstGeom>
          <a:noFill/>
          <a:ln>
            <a:noFill/>
          </a:ln>
        </p:spPr>
      </p:pic>
      <p:pic>
        <p:nvPicPr>
          <p:cNvPr id="2679" name="Google Shape;2679;gb7ff79a52d_0_253"/>
          <p:cNvPicPr preferRelativeResize="0"/>
          <p:nvPr/>
        </p:nvPicPr>
        <p:blipFill rotWithShape="1">
          <a:blip r:embed="rId4">
            <a:alphaModFix/>
          </a:blip>
          <a:srcRect l="30266" t="9911" r="37990" b="40948"/>
          <a:stretch/>
        </p:blipFill>
        <p:spPr>
          <a:xfrm>
            <a:off x="8068681" y="747870"/>
            <a:ext cx="2705651" cy="2577263"/>
          </a:xfrm>
          <a:prstGeom prst="rect">
            <a:avLst/>
          </a:prstGeom>
          <a:noFill/>
          <a:ln>
            <a:noFill/>
          </a:ln>
        </p:spPr>
      </p:pic>
      <p:pic>
        <p:nvPicPr>
          <p:cNvPr id="2680" name="Google Shape;2680;gb7ff79a52d_0_253"/>
          <p:cNvPicPr preferRelativeResize="0"/>
          <p:nvPr/>
        </p:nvPicPr>
        <p:blipFill rotWithShape="1">
          <a:blip r:embed="rId5">
            <a:alphaModFix/>
          </a:blip>
          <a:srcRect l="30938" t="7732" r="37987" b="49079"/>
          <a:stretch/>
        </p:blipFill>
        <p:spPr>
          <a:xfrm>
            <a:off x="4838136" y="3691016"/>
            <a:ext cx="2824842" cy="2415671"/>
          </a:xfrm>
          <a:prstGeom prst="rect">
            <a:avLst/>
          </a:prstGeom>
          <a:noFill/>
          <a:ln>
            <a:noFill/>
          </a:ln>
        </p:spPr>
      </p:pic>
      <p:pic>
        <p:nvPicPr>
          <p:cNvPr id="2681" name="Google Shape;2681;gb7ff79a52d_0_253"/>
          <p:cNvPicPr preferRelativeResize="0"/>
          <p:nvPr/>
        </p:nvPicPr>
        <p:blipFill rotWithShape="1">
          <a:blip r:embed="rId6">
            <a:alphaModFix/>
          </a:blip>
          <a:srcRect l="30400" t="7706" r="37854" b="45474"/>
          <a:stretch/>
        </p:blipFill>
        <p:spPr>
          <a:xfrm>
            <a:off x="8068681" y="3691017"/>
            <a:ext cx="2824842" cy="2563586"/>
          </a:xfrm>
          <a:prstGeom prst="rect">
            <a:avLst/>
          </a:prstGeom>
          <a:noFill/>
          <a:ln>
            <a:noFill/>
          </a:ln>
        </p:spPr>
      </p:pic>
      <p:sp>
        <p:nvSpPr>
          <p:cNvPr id="2682" name="Google Shape;2682;gb7ff79a52d_0_253"/>
          <p:cNvSpPr txBox="1"/>
          <p:nvPr/>
        </p:nvSpPr>
        <p:spPr>
          <a:xfrm>
            <a:off x="621650" y="1823996"/>
            <a:ext cx="4103786" cy="3210007"/>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5733"/>
              <a:buFont typeface="Arial"/>
              <a:buNone/>
            </a:pPr>
            <a:r>
              <a:rPr lang="en-GB" sz="3600" b="0" i="0" u="none" strike="noStrike" cap="none" dirty="0">
                <a:latin typeface="Arial"/>
                <a:ea typeface="Arial"/>
                <a:cs typeface="Arial"/>
                <a:sym typeface="Arial"/>
              </a:rPr>
              <a:t>Can the real Virat Kohli, please</a:t>
            </a:r>
            <a:br>
              <a:rPr lang="en-GB" sz="3600" b="0" i="0" u="none" strike="noStrike" cap="none" dirty="0">
                <a:latin typeface="Arial"/>
                <a:ea typeface="Arial"/>
                <a:cs typeface="Arial"/>
                <a:sym typeface="Arial"/>
              </a:rPr>
            </a:br>
            <a:r>
              <a:rPr lang="en-GB" sz="3600" b="0" i="0" u="none" strike="noStrike" cap="none" dirty="0">
                <a:latin typeface="Arial"/>
                <a:ea typeface="Arial"/>
                <a:cs typeface="Arial"/>
                <a:sym typeface="Arial"/>
              </a:rPr>
              <a:t>stand up?</a:t>
            </a:r>
            <a:endParaRPr sz="3600" b="0" i="0" u="none" strike="noStrike" cap="none" dirty="0">
              <a:latin typeface="Arial"/>
              <a:ea typeface="Arial"/>
              <a:cs typeface="Arial"/>
              <a:sym typeface="Arial"/>
            </a:endParaRPr>
          </a:p>
        </p:txBody>
      </p:sp>
      <p:grpSp>
        <p:nvGrpSpPr>
          <p:cNvPr id="2683" name="Google Shape;2683;gb7ff79a52d_0_253"/>
          <p:cNvGrpSpPr/>
          <p:nvPr/>
        </p:nvGrpSpPr>
        <p:grpSpPr>
          <a:xfrm>
            <a:off x="374151" y="197905"/>
            <a:ext cx="2762789" cy="506237"/>
            <a:chOff x="6676223" y="232242"/>
            <a:chExt cx="5133247" cy="940585"/>
          </a:xfrm>
        </p:grpSpPr>
        <p:grpSp>
          <p:nvGrpSpPr>
            <p:cNvPr id="2684" name="Google Shape;2684;gb7ff79a52d_0_253"/>
            <p:cNvGrpSpPr/>
            <p:nvPr/>
          </p:nvGrpSpPr>
          <p:grpSpPr>
            <a:xfrm>
              <a:off x="10456026" y="522867"/>
              <a:ext cx="1353444" cy="504581"/>
              <a:chOff x="10456026" y="522867"/>
              <a:chExt cx="1353444" cy="504581"/>
            </a:xfrm>
          </p:grpSpPr>
          <p:grpSp>
            <p:nvGrpSpPr>
              <p:cNvPr id="2685" name="Google Shape;2685;gb7ff79a52d_0_253"/>
              <p:cNvGrpSpPr/>
              <p:nvPr/>
            </p:nvGrpSpPr>
            <p:grpSpPr>
              <a:xfrm>
                <a:off x="11314887" y="522867"/>
                <a:ext cx="494509" cy="320473"/>
                <a:chOff x="9108110" y="975804"/>
                <a:chExt cx="894715" cy="579831"/>
              </a:xfrm>
            </p:grpSpPr>
            <p:sp>
              <p:nvSpPr>
                <p:cNvPr id="2686" name="Google Shape;2686;gb7ff79a52d_0_253"/>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7" name="Google Shape;2687;gb7ff79a52d_0_253"/>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8" name="Google Shape;2688;gb7ff79a52d_0_253"/>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9" name="Google Shape;2689;gb7ff79a52d_0_253"/>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0" name="Google Shape;2690;gb7ff79a52d_0_253"/>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1" name="Google Shape;2691;gb7ff79a52d_0_253"/>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2" name="Google Shape;2692;gb7ff79a52d_0_253"/>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3" name="Google Shape;2693;gb7ff79a52d_0_253"/>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4" name="Google Shape;2694;gb7ff79a52d_0_253"/>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95" name="Google Shape;2695;gb7ff79a52d_0_253"/>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6" name="Google Shape;2696;gb7ff79a52d_0_253"/>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97" name="Google Shape;2697;gb7ff79a52d_0_253"/>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8" name="Google Shape;2698;gb7ff79a52d_0_253"/>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699" name="Google Shape;2699;gb7ff79a52d_0_253"/>
            <p:cNvGrpSpPr/>
            <p:nvPr/>
          </p:nvGrpSpPr>
          <p:grpSpPr>
            <a:xfrm>
              <a:off x="6676223" y="232242"/>
              <a:ext cx="959888" cy="940585"/>
              <a:chOff x="715379" y="449977"/>
              <a:chExt cx="1736725" cy="1701800"/>
            </a:xfrm>
          </p:grpSpPr>
          <p:sp>
            <p:nvSpPr>
              <p:cNvPr id="2700" name="Google Shape;2700;gb7ff79a52d_0_253"/>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1" name="Google Shape;2701;gb7ff79a52d_0_253"/>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2" name="Google Shape;2702;gb7ff79a52d_0_253"/>
              <p:cNvSpPr/>
              <p:nvPr/>
            </p:nvSpPr>
            <p:spPr>
              <a:xfrm>
                <a:off x="1140755" y="943620"/>
                <a:ext cx="186300" cy="2211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3" name="Google Shape;2703;gb7ff79a52d_0_253"/>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4" name="Google Shape;2704;gb7ff79a52d_0_253"/>
              <p:cNvSpPr/>
              <p:nvPr/>
            </p:nvSpPr>
            <p:spPr>
              <a:xfrm>
                <a:off x="1868016" y="938963"/>
                <a:ext cx="158400" cy="2304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5" name="Google Shape;2705;gb7ff79a52d_0_253"/>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6" name="Google Shape;2706;gb7ff79a52d_0_253"/>
              <p:cNvSpPr/>
              <p:nvPr/>
            </p:nvSpPr>
            <p:spPr>
              <a:xfrm>
                <a:off x="1391221" y="1546008"/>
                <a:ext cx="1845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7" name="Google Shape;2707;gb7ff79a52d_0_253"/>
              <p:cNvSpPr/>
              <p:nvPr/>
            </p:nvSpPr>
            <p:spPr>
              <a:xfrm>
                <a:off x="1606425" y="1547918"/>
                <a:ext cx="253500" cy="1719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8" name="Google Shape;2708;gb7ff79a52d_0_253"/>
              <p:cNvSpPr/>
              <p:nvPr/>
            </p:nvSpPr>
            <p:spPr>
              <a:xfrm>
                <a:off x="1881483" y="1548260"/>
                <a:ext cx="158100" cy="1716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9" name="Google Shape;2709;gb7ff79a52d_0_253"/>
              <p:cNvSpPr/>
              <p:nvPr/>
            </p:nvSpPr>
            <p:spPr>
              <a:xfrm>
                <a:off x="1150931" y="1763974"/>
                <a:ext cx="97200" cy="176100"/>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0" name="Google Shape;2710;gb7ff79a52d_0_253"/>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1" name="Google Shape;2711;gb7ff79a52d_0_253"/>
              <p:cNvSpPr/>
              <p:nvPr/>
            </p:nvSpPr>
            <p:spPr>
              <a:xfrm>
                <a:off x="1401364" y="1766237"/>
                <a:ext cx="264600" cy="173100"/>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2" name="Google Shape;2712;gb7ff79a52d_0_253"/>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3" name="Google Shape;2713;gb7ff79a52d_0_253"/>
              <p:cNvSpPr/>
              <p:nvPr/>
            </p:nvSpPr>
            <p:spPr>
              <a:xfrm>
                <a:off x="1740921" y="1763977"/>
                <a:ext cx="154800" cy="176100"/>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4" name="Google Shape;2714;gb7ff79a52d_0_253"/>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5" name="Google Shape;2715;gb7ff79a52d_0_253"/>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716" name="Google Shape;2716;gb7ff79a52d_0_253"/>
            <p:cNvPicPr preferRelativeResize="0"/>
            <p:nvPr/>
          </p:nvPicPr>
          <p:blipFill rotWithShape="1">
            <a:blip r:embed="rId15">
              <a:alphaModFix/>
            </a:blip>
            <a:srcRect/>
            <a:stretch/>
          </p:blipFill>
          <p:spPr>
            <a:xfrm>
              <a:off x="8100690" y="439353"/>
              <a:ext cx="2024416" cy="613380"/>
            </a:xfrm>
            <a:prstGeom prst="rect">
              <a:avLst/>
            </a:prstGeom>
            <a:noFill/>
            <a:ln>
              <a:noFill/>
            </a:ln>
          </p:spPr>
        </p:pic>
      </p:grpSp>
      <p:pic>
        <p:nvPicPr>
          <p:cNvPr id="2717" name="Google Shape;2717;gb7ff79a52d_0_253"/>
          <p:cNvPicPr preferRelativeResize="0"/>
          <p:nvPr/>
        </p:nvPicPr>
        <p:blipFill rotWithShape="1">
          <a:blip r:embed="rId16">
            <a:alphaModFix/>
          </a:blip>
          <a:srcRect/>
          <a:stretch/>
        </p:blipFill>
        <p:spPr>
          <a:xfrm>
            <a:off x="384645" y="784985"/>
            <a:ext cx="2771396" cy="178051"/>
          </a:xfrm>
          <a:prstGeom prst="rect">
            <a:avLst/>
          </a:prstGeom>
          <a:noFill/>
          <a:ln>
            <a:noFill/>
          </a:ln>
        </p:spPr>
      </p:pic>
      <p:pic>
        <p:nvPicPr>
          <p:cNvPr id="2718" name="Google Shape;2718;gb7ff79a52d_0_253"/>
          <p:cNvPicPr preferRelativeResize="0"/>
          <p:nvPr/>
        </p:nvPicPr>
        <p:blipFill rotWithShape="1">
          <a:blip r:embed="rId17">
            <a:alphaModFix/>
          </a:blip>
          <a:srcRect l="49898" t="29329" r="27005" b="30305"/>
          <a:stretch/>
        </p:blipFill>
        <p:spPr>
          <a:xfrm rot="-5400000">
            <a:off x="11114398" y="5802156"/>
            <a:ext cx="634596" cy="1567031"/>
          </a:xfrm>
          <a:prstGeom prst="rect">
            <a:avLst/>
          </a:prstGeom>
          <a:noFill/>
          <a:ln>
            <a:noFill/>
          </a:ln>
        </p:spPr>
      </p:pic>
      <p:cxnSp>
        <p:nvCxnSpPr>
          <p:cNvPr id="2719" name="Google Shape;2719;gb7ff79a52d_0_253"/>
          <p:cNvCxnSpPr/>
          <p:nvPr/>
        </p:nvCxnSpPr>
        <p:spPr>
          <a:xfrm>
            <a:off x="781764" y="5168481"/>
            <a:ext cx="786000" cy="0"/>
          </a:xfrm>
          <a:prstGeom prst="straightConnector1">
            <a:avLst/>
          </a:prstGeom>
          <a:noFill/>
          <a:ln w="127000" cap="flat" cmpd="sng">
            <a:solidFill>
              <a:srgbClr val="A7262A"/>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7"/>
        <p:cNvGrpSpPr/>
        <p:nvPr/>
      </p:nvGrpSpPr>
      <p:grpSpPr>
        <a:xfrm>
          <a:off x="0" y="0"/>
          <a:ext cx="0" cy="0"/>
          <a:chOff x="0" y="0"/>
          <a:chExt cx="0" cy="0"/>
        </a:xfrm>
      </p:grpSpPr>
      <p:grpSp>
        <p:nvGrpSpPr>
          <p:cNvPr id="2683" name="Google Shape;2683;gb7ff79a52d_0_253"/>
          <p:cNvGrpSpPr/>
          <p:nvPr/>
        </p:nvGrpSpPr>
        <p:grpSpPr>
          <a:xfrm>
            <a:off x="374151" y="197905"/>
            <a:ext cx="2762789" cy="506237"/>
            <a:chOff x="6676223" y="232242"/>
            <a:chExt cx="5133247" cy="940585"/>
          </a:xfrm>
        </p:grpSpPr>
        <p:grpSp>
          <p:nvGrpSpPr>
            <p:cNvPr id="2684" name="Google Shape;2684;gb7ff79a52d_0_253"/>
            <p:cNvGrpSpPr/>
            <p:nvPr/>
          </p:nvGrpSpPr>
          <p:grpSpPr>
            <a:xfrm>
              <a:off x="10456026" y="522867"/>
              <a:ext cx="1353444" cy="504581"/>
              <a:chOff x="10456026" y="522867"/>
              <a:chExt cx="1353444" cy="504581"/>
            </a:xfrm>
          </p:grpSpPr>
          <p:grpSp>
            <p:nvGrpSpPr>
              <p:cNvPr id="2685" name="Google Shape;2685;gb7ff79a52d_0_253"/>
              <p:cNvGrpSpPr/>
              <p:nvPr/>
            </p:nvGrpSpPr>
            <p:grpSpPr>
              <a:xfrm>
                <a:off x="11314887" y="522867"/>
                <a:ext cx="494509" cy="320473"/>
                <a:chOff x="9108110" y="975804"/>
                <a:chExt cx="894715" cy="579831"/>
              </a:xfrm>
            </p:grpSpPr>
            <p:sp>
              <p:nvSpPr>
                <p:cNvPr id="2686" name="Google Shape;2686;gb7ff79a52d_0_253"/>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7" name="Google Shape;2687;gb7ff79a52d_0_253"/>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8" name="Google Shape;2688;gb7ff79a52d_0_253"/>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9" name="Google Shape;2689;gb7ff79a52d_0_253"/>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0" name="Google Shape;2690;gb7ff79a52d_0_253"/>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1" name="Google Shape;2691;gb7ff79a52d_0_253"/>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2" name="Google Shape;2692;gb7ff79a52d_0_253"/>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3" name="Google Shape;2693;gb7ff79a52d_0_253"/>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4" name="Google Shape;2694;gb7ff79a52d_0_253"/>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95" name="Google Shape;2695;gb7ff79a52d_0_253"/>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6" name="Google Shape;2696;gb7ff79a52d_0_253"/>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97" name="Google Shape;2697;gb7ff79a52d_0_253"/>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8" name="Google Shape;2698;gb7ff79a52d_0_253"/>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699" name="Google Shape;2699;gb7ff79a52d_0_253"/>
            <p:cNvGrpSpPr/>
            <p:nvPr/>
          </p:nvGrpSpPr>
          <p:grpSpPr>
            <a:xfrm>
              <a:off x="6676223" y="232242"/>
              <a:ext cx="959888" cy="940585"/>
              <a:chOff x="715379" y="449977"/>
              <a:chExt cx="1736725" cy="1701800"/>
            </a:xfrm>
          </p:grpSpPr>
          <p:sp>
            <p:nvSpPr>
              <p:cNvPr id="2700" name="Google Shape;2700;gb7ff79a52d_0_253"/>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1" name="Google Shape;2701;gb7ff79a52d_0_253"/>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2" name="Google Shape;2702;gb7ff79a52d_0_253"/>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3" name="Google Shape;2703;gb7ff79a52d_0_253"/>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4" name="Google Shape;2704;gb7ff79a52d_0_253"/>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5" name="Google Shape;2705;gb7ff79a52d_0_253"/>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6" name="Google Shape;2706;gb7ff79a52d_0_253"/>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7" name="Google Shape;2707;gb7ff79a52d_0_253"/>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8" name="Google Shape;2708;gb7ff79a52d_0_253"/>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9" name="Google Shape;2709;gb7ff79a52d_0_253"/>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0" name="Google Shape;2710;gb7ff79a52d_0_253"/>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1" name="Google Shape;2711;gb7ff79a52d_0_253"/>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2" name="Google Shape;2712;gb7ff79a52d_0_253"/>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3" name="Google Shape;2713;gb7ff79a52d_0_253"/>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4" name="Google Shape;2714;gb7ff79a52d_0_253"/>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5" name="Google Shape;2715;gb7ff79a52d_0_253"/>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716" name="Google Shape;2716;gb7ff79a52d_0_253"/>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2717" name="Google Shape;2717;gb7ff79a52d_0_253"/>
          <p:cNvPicPr preferRelativeResize="0"/>
          <p:nvPr/>
        </p:nvPicPr>
        <p:blipFill rotWithShape="1">
          <a:blip r:embed="rId12">
            <a:alphaModFix/>
          </a:blip>
          <a:srcRect/>
          <a:stretch/>
        </p:blipFill>
        <p:spPr>
          <a:xfrm>
            <a:off x="384645" y="784985"/>
            <a:ext cx="2771396" cy="178051"/>
          </a:xfrm>
          <a:prstGeom prst="rect">
            <a:avLst/>
          </a:prstGeom>
          <a:noFill/>
          <a:ln>
            <a:noFill/>
          </a:ln>
        </p:spPr>
      </p:pic>
      <p:pic>
        <p:nvPicPr>
          <p:cNvPr id="2718" name="Google Shape;2718;gb7ff79a52d_0_253"/>
          <p:cNvPicPr preferRelativeResize="0"/>
          <p:nvPr/>
        </p:nvPicPr>
        <p:blipFill rotWithShape="1">
          <a:blip r:embed="rId13">
            <a:alphaModFix/>
          </a:blip>
          <a:srcRect l="49898" t="29329" r="27005" b="30305"/>
          <a:stretch/>
        </p:blipFill>
        <p:spPr>
          <a:xfrm rot="-5400000">
            <a:off x="11114398" y="5802156"/>
            <a:ext cx="634596" cy="1567031"/>
          </a:xfrm>
          <a:prstGeom prst="rect">
            <a:avLst/>
          </a:prstGeom>
          <a:noFill/>
          <a:ln>
            <a:noFill/>
          </a:ln>
        </p:spPr>
      </p:pic>
      <p:cxnSp>
        <p:nvCxnSpPr>
          <p:cNvPr id="2719" name="Google Shape;2719;gb7ff79a52d_0_253"/>
          <p:cNvCxnSpPr/>
          <p:nvPr/>
        </p:nvCxnSpPr>
        <p:spPr>
          <a:xfrm>
            <a:off x="781764" y="5168481"/>
            <a:ext cx="786000" cy="0"/>
          </a:xfrm>
          <a:prstGeom prst="straightConnector1">
            <a:avLst/>
          </a:prstGeom>
          <a:noFill/>
          <a:ln w="127000" cap="flat" cmpd="sng">
            <a:solidFill>
              <a:srgbClr val="A7262A"/>
            </a:solidFill>
            <a:prstDash val="solid"/>
            <a:miter lim="800000"/>
            <a:headEnd type="none" w="sm" len="sm"/>
            <a:tailEnd type="none" w="sm" len="sm"/>
          </a:ln>
        </p:spPr>
      </p:cxnSp>
      <p:pic>
        <p:nvPicPr>
          <p:cNvPr id="3" name="Picture 2" descr="Icon&#10;&#10;Description automatically generated">
            <a:extLst>
              <a:ext uri="{FF2B5EF4-FFF2-40B4-BE49-F238E27FC236}">
                <a16:creationId xmlns:a16="http://schemas.microsoft.com/office/drawing/2014/main" id="{7D6C345F-370D-9344-8BDE-F1CF0F290AEE}"/>
              </a:ext>
            </a:extLst>
          </p:cNvPr>
          <p:cNvPicPr>
            <a:picLocks noChangeAspect="1"/>
          </p:cNvPicPr>
          <p:nvPr/>
        </p:nvPicPr>
        <p:blipFill>
          <a:blip r:embed="rId14"/>
          <a:stretch>
            <a:fillRect/>
          </a:stretch>
        </p:blipFill>
        <p:spPr>
          <a:xfrm>
            <a:off x="3136874" y="1369189"/>
            <a:ext cx="2069216" cy="1987893"/>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B88D6366-BA36-F24D-8ADC-2CCF2BCBA3B0}"/>
              </a:ext>
            </a:extLst>
          </p:cNvPr>
          <p:cNvPicPr>
            <a:picLocks noChangeAspect="1"/>
          </p:cNvPicPr>
          <p:nvPr/>
        </p:nvPicPr>
        <p:blipFill>
          <a:blip r:embed="rId15"/>
          <a:stretch>
            <a:fillRect/>
          </a:stretch>
        </p:blipFill>
        <p:spPr>
          <a:xfrm>
            <a:off x="6415519" y="1474566"/>
            <a:ext cx="2704735" cy="1070219"/>
          </a:xfrm>
          <a:prstGeom prst="rect">
            <a:avLst/>
          </a:prstGeom>
        </p:spPr>
      </p:pic>
      <p:pic>
        <p:nvPicPr>
          <p:cNvPr id="7" name="Picture 6">
            <a:extLst>
              <a:ext uri="{FF2B5EF4-FFF2-40B4-BE49-F238E27FC236}">
                <a16:creationId xmlns:a16="http://schemas.microsoft.com/office/drawing/2014/main" id="{784D0453-EB38-1D42-8033-140BF0A6489E}"/>
              </a:ext>
            </a:extLst>
          </p:cNvPr>
          <p:cNvPicPr>
            <a:picLocks noChangeAspect="1"/>
          </p:cNvPicPr>
          <p:nvPr/>
        </p:nvPicPr>
        <p:blipFill>
          <a:blip r:embed="rId16"/>
          <a:stretch>
            <a:fillRect/>
          </a:stretch>
        </p:blipFill>
        <p:spPr>
          <a:xfrm>
            <a:off x="6135754" y="2544785"/>
            <a:ext cx="3852887" cy="1250499"/>
          </a:xfrm>
          <a:prstGeom prst="rect">
            <a:avLst/>
          </a:prstGeom>
        </p:spPr>
      </p:pic>
      <p:pic>
        <p:nvPicPr>
          <p:cNvPr id="9" name="Picture 8">
            <a:extLst>
              <a:ext uri="{FF2B5EF4-FFF2-40B4-BE49-F238E27FC236}">
                <a16:creationId xmlns:a16="http://schemas.microsoft.com/office/drawing/2014/main" id="{7D56788A-8B28-914C-85D9-AF2A204BC8A7}"/>
              </a:ext>
            </a:extLst>
          </p:cNvPr>
          <p:cNvPicPr>
            <a:picLocks noChangeAspect="1"/>
          </p:cNvPicPr>
          <p:nvPr/>
        </p:nvPicPr>
        <p:blipFill>
          <a:blip r:embed="rId17"/>
          <a:stretch>
            <a:fillRect/>
          </a:stretch>
        </p:blipFill>
        <p:spPr>
          <a:xfrm>
            <a:off x="6222680" y="4915430"/>
            <a:ext cx="5646173" cy="1037545"/>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8DD3EA99-1A0B-2041-A1FB-9DCFBE74E2FE}"/>
              </a:ext>
            </a:extLst>
          </p:cNvPr>
          <p:cNvPicPr>
            <a:picLocks noChangeAspect="1"/>
          </p:cNvPicPr>
          <p:nvPr/>
        </p:nvPicPr>
        <p:blipFill>
          <a:blip r:embed="rId18"/>
          <a:stretch>
            <a:fillRect/>
          </a:stretch>
        </p:blipFill>
        <p:spPr>
          <a:xfrm>
            <a:off x="6415519" y="3748701"/>
            <a:ext cx="4001198" cy="1419780"/>
          </a:xfrm>
          <a:prstGeom prst="rect">
            <a:avLst/>
          </a:prstGeom>
        </p:spPr>
      </p:pic>
      <p:pic>
        <p:nvPicPr>
          <p:cNvPr id="13" name="Picture 12">
            <a:extLst>
              <a:ext uri="{FF2B5EF4-FFF2-40B4-BE49-F238E27FC236}">
                <a16:creationId xmlns:a16="http://schemas.microsoft.com/office/drawing/2014/main" id="{0AAAF616-1FCD-E948-A025-B9C805541917}"/>
              </a:ext>
            </a:extLst>
          </p:cNvPr>
          <p:cNvPicPr>
            <a:picLocks noChangeAspect="1"/>
          </p:cNvPicPr>
          <p:nvPr/>
        </p:nvPicPr>
        <p:blipFill>
          <a:blip r:embed="rId19"/>
          <a:stretch>
            <a:fillRect/>
          </a:stretch>
        </p:blipFill>
        <p:spPr>
          <a:xfrm>
            <a:off x="6135754" y="5756795"/>
            <a:ext cx="5969000" cy="235919"/>
          </a:xfrm>
          <a:prstGeom prst="rect">
            <a:avLst/>
          </a:prstGeom>
        </p:spPr>
      </p:pic>
    </p:spTree>
    <p:extLst>
      <p:ext uri="{BB962C8B-B14F-4D97-AF65-F5344CB8AC3E}">
        <p14:creationId xmlns:p14="http://schemas.microsoft.com/office/powerpoint/2010/main" val="105830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4"/>
        <p:cNvGrpSpPr/>
        <p:nvPr/>
      </p:nvGrpSpPr>
      <p:grpSpPr>
        <a:xfrm>
          <a:off x="0" y="0"/>
          <a:ext cx="0" cy="0"/>
          <a:chOff x="0" y="0"/>
          <a:chExt cx="0" cy="0"/>
        </a:xfrm>
      </p:grpSpPr>
      <p:grpSp>
        <p:nvGrpSpPr>
          <p:cNvPr id="2726" name="Google Shape;2726;gb7ff79a52d_0_262"/>
          <p:cNvGrpSpPr/>
          <p:nvPr/>
        </p:nvGrpSpPr>
        <p:grpSpPr>
          <a:xfrm>
            <a:off x="374151" y="197905"/>
            <a:ext cx="2762789" cy="506237"/>
            <a:chOff x="6676223" y="232242"/>
            <a:chExt cx="5133247" cy="940585"/>
          </a:xfrm>
        </p:grpSpPr>
        <p:grpSp>
          <p:nvGrpSpPr>
            <p:cNvPr id="2727" name="Google Shape;2727;gb7ff79a52d_0_262"/>
            <p:cNvGrpSpPr/>
            <p:nvPr/>
          </p:nvGrpSpPr>
          <p:grpSpPr>
            <a:xfrm>
              <a:off x="10456026" y="522867"/>
              <a:ext cx="1353444" cy="504581"/>
              <a:chOff x="10456026" y="522867"/>
              <a:chExt cx="1353444" cy="504581"/>
            </a:xfrm>
          </p:grpSpPr>
          <p:grpSp>
            <p:nvGrpSpPr>
              <p:cNvPr id="2728" name="Google Shape;2728;gb7ff79a52d_0_262"/>
              <p:cNvGrpSpPr/>
              <p:nvPr/>
            </p:nvGrpSpPr>
            <p:grpSpPr>
              <a:xfrm>
                <a:off x="11314887" y="522867"/>
                <a:ext cx="494509" cy="320473"/>
                <a:chOff x="9108110" y="975804"/>
                <a:chExt cx="894715" cy="579831"/>
              </a:xfrm>
            </p:grpSpPr>
            <p:sp>
              <p:nvSpPr>
                <p:cNvPr id="2729" name="Google Shape;2729;gb7ff79a52d_0_262"/>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0" name="Google Shape;2730;gb7ff79a52d_0_262"/>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1" name="Google Shape;2731;gb7ff79a52d_0_262"/>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2" name="Google Shape;2732;gb7ff79a52d_0_262"/>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3" name="Google Shape;2733;gb7ff79a52d_0_262"/>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4" name="Google Shape;2734;gb7ff79a52d_0_262"/>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5" name="Google Shape;2735;gb7ff79a52d_0_262"/>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6" name="Google Shape;2736;gb7ff79a52d_0_262"/>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7" name="Google Shape;2737;gb7ff79a52d_0_262"/>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38" name="Google Shape;2738;gb7ff79a52d_0_262"/>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9" name="Google Shape;2739;gb7ff79a52d_0_262"/>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40" name="Google Shape;2740;gb7ff79a52d_0_262"/>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1" name="Google Shape;2741;gb7ff79a52d_0_262"/>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742" name="Google Shape;2742;gb7ff79a52d_0_262"/>
            <p:cNvGrpSpPr/>
            <p:nvPr/>
          </p:nvGrpSpPr>
          <p:grpSpPr>
            <a:xfrm>
              <a:off x="6676223" y="232242"/>
              <a:ext cx="959888" cy="940585"/>
              <a:chOff x="715379" y="449977"/>
              <a:chExt cx="1736725" cy="1701800"/>
            </a:xfrm>
          </p:grpSpPr>
          <p:sp>
            <p:nvSpPr>
              <p:cNvPr id="2743" name="Google Shape;2743;gb7ff79a52d_0_262"/>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4" name="Google Shape;2744;gb7ff79a52d_0_262"/>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5" name="Google Shape;2745;gb7ff79a52d_0_262"/>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6" name="Google Shape;2746;gb7ff79a52d_0_262"/>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7" name="Google Shape;2747;gb7ff79a52d_0_262"/>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8" name="Google Shape;2748;gb7ff79a52d_0_262"/>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9" name="Google Shape;2749;gb7ff79a52d_0_262"/>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0" name="Google Shape;2750;gb7ff79a52d_0_262"/>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1" name="Google Shape;2751;gb7ff79a52d_0_262"/>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2" name="Google Shape;2752;gb7ff79a52d_0_262"/>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3" name="Google Shape;2753;gb7ff79a52d_0_262"/>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4" name="Google Shape;2754;gb7ff79a52d_0_262"/>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5" name="Google Shape;2755;gb7ff79a52d_0_262"/>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6" name="Google Shape;2756;gb7ff79a52d_0_262"/>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7" name="Google Shape;2757;gb7ff79a52d_0_262"/>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8" name="Google Shape;2758;gb7ff79a52d_0_262"/>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759" name="Google Shape;2759;gb7ff79a52d_0_262"/>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2760" name="Google Shape;2760;gb7ff79a52d_0_262"/>
          <p:cNvPicPr preferRelativeResize="0"/>
          <p:nvPr/>
        </p:nvPicPr>
        <p:blipFill rotWithShape="1">
          <a:blip r:embed="rId12">
            <a:alphaModFix/>
          </a:blip>
          <a:srcRect/>
          <a:stretch/>
        </p:blipFill>
        <p:spPr>
          <a:xfrm>
            <a:off x="384645" y="784985"/>
            <a:ext cx="2771396" cy="178051"/>
          </a:xfrm>
          <a:prstGeom prst="rect">
            <a:avLst/>
          </a:prstGeom>
          <a:noFill/>
          <a:ln>
            <a:noFill/>
          </a:ln>
        </p:spPr>
      </p:pic>
      <p:pic>
        <p:nvPicPr>
          <p:cNvPr id="2761" name="Google Shape;2761;gb7ff79a52d_0_262"/>
          <p:cNvPicPr preferRelativeResize="0"/>
          <p:nvPr/>
        </p:nvPicPr>
        <p:blipFill rotWithShape="1">
          <a:blip r:embed="rId13">
            <a:alphaModFix/>
          </a:blip>
          <a:srcRect l="49898" t="29329" r="27005" b="30305"/>
          <a:stretch/>
        </p:blipFill>
        <p:spPr>
          <a:xfrm rot="-5400000">
            <a:off x="11114398" y="5802156"/>
            <a:ext cx="634596" cy="1567031"/>
          </a:xfrm>
          <a:prstGeom prst="rect">
            <a:avLst/>
          </a:prstGeom>
          <a:noFill/>
          <a:ln>
            <a:noFill/>
          </a:ln>
        </p:spPr>
      </p:pic>
      <p:pic>
        <p:nvPicPr>
          <p:cNvPr id="4" name="Picture 3" descr="Graphical user interface, text, application&#10;&#10;Description automatically generated">
            <a:extLst>
              <a:ext uri="{FF2B5EF4-FFF2-40B4-BE49-F238E27FC236}">
                <a16:creationId xmlns:a16="http://schemas.microsoft.com/office/drawing/2014/main" id="{9F6EEDC6-8AEF-6D4D-9BC2-3F2FBBF182E0}"/>
              </a:ext>
            </a:extLst>
          </p:cNvPr>
          <p:cNvPicPr>
            <a:picLocks noChangeAspect="1"/>
          </p:cNvPicPr>
          <p:nvPr/>
        </p:nvPicPr>
        <p:blipFill>
          <a:blip r:embed="rId14"/>
          <a:stretch>
            <a:fillRect/>
          </a:stretch>
        </p:blipFill>
        <p:spPr>
          <a:xfrm>
            <a:off x="1685605" y="1667901"/>
            <a:ext cx="8191500" cy="4000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39" name="Google Shape;1339;ge4ecc01168_0_0"/>
          <p:cNvGrpSpPr/>
          <p:nvPr/>
        </p:nvGrpSpPr>
        <p:grpSpPr>
          <a:xfrm>
            <a:off x="374053" y="197901"/>
            <a:ext cx="2762714" cy="506223"/>
            <a:chOff x="6676223" y="232242"/>
            <a:chExt cx="5133247" cy="940585"/>
          </a:xfrm>
        </p:grpSpPr>
        <p:grpSp>
          <p:nvGrpSpPr>
            <p:cNvPr id="1340" name="Google Shape;1340;ge4ecc01168_0_0"/>
            <p:cNvGrpSpPr/>
            <p:nvPr/>
          </p:nvGrpSpPr>
          <p:grpSpPr>
            <a:xfrm>
              <a:off x="10456026" y="522866"/>
              <a:ext cx="1353444" cy="504582"/>
              <a:chOff x="10456026" y="522866"/>
              <a:chExt cx="1353444" cy="504582"/>
            </a:xfrm>
          </p:grpSpPr>
          <p:grpSp>
            <p:nvGrpSpPr>
              <p:cNvPr id="1341" name="Google Shape;1341;ge4ecc01168_0_0"/>
              <p:cNvGrpSpPr/>
              <p:nvPr/>
            </p:nvGrpSpPr>
            <p:grpSpPr>
              <a:xfrm>
                <a:off x="11314887" y="522866"/>
                <a:ext cx="494509" cy="320473"/>
                <a:chOff x="9108110" y="975804"/>
                <a:chExt cx="894715" cy="579831"/>
              </a:xfrm>
            </p:grpSpPr>
            <p:sp>
              <p:nvSpPr>
                <p:cNvPr id="1342" name="Google Shape;1342;ge4ecc01168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3" name="Google Shape;1343;ge4ecc01168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4" name="Google Shape;1344;ge4ecc01168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5" name="Google Shape;1345;ge4ecc01168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6" name="Google Shape;1346;ge4ecc01168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7" name="Google Shape;1347;ge4ecc01168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ge4ecc01168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ge4ecc01168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ge4ecc01168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ge4ecc01168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2" name="Google Shape;1352;ge4ecc01168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3" name="Google Shape;1353;ge4ecc01168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4" name="Google Shape;1354;ge4ecc01168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55" name="Google Shape;1355;ge4ecc01168_0_0"/>
            <p:cNvGrpSpPr/>
            <p:nvPr/>
          </p:nvGrpSpPr>
          <p:grpSpPr>
            <a:xfrm>
              <a:off x="6676223" y="232242"/>
              <a:ext cx="959888" cy="940585"/>
              <a:chOff x="715379" y="449977"/>
              <a:chExt cx="1736725" cy="1701800"/>
            </a:xfrm>
          </p:grpSpPr>
          <p:sp>
            <p:nvSpPr>
              <p:cNvPr id="1356" name="Google Shape;1356;ge4ecc01168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7" name="Google Shape;1357;ge4ecc01168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8" name="Google Shape;1358;ge4ecc01168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9" name="Google Shape;1359;ge4ecc01168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0" name="Google Shape;1360;ge4ecc01168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1" name="Google Shape;1361;ge4ecc01168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2" name="Google Shape;1362;ge4ecc01168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3" name="Google Shape;1363;ge4ecc01168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4" name="Google Shape;1364;ge4ecc01168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5" name="Google Shape;1365;ge4ecc01168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6" name="Google Shape;1366;ge4ecc01168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ge4ecc01168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ge4ecc01168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ge4ecc01168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0" name="Google Shape;1370;ge4ecc01168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1" name="Google Shape;1371;ge4ecc01168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2" name="Google Shape;1372;ge4ecc01168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73" name="Google Shape;1373;ge4ecc01168_0_0"/>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374" name="Google Shape;1374;ge4ecc01168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sp>
        <p:nvSpPr>
          <p:cNvPr id="40" name="TextBox 39">
            <a:extLst>
              <a:ext uri="{FF2B5EF4-FFF2-40B4-BE49-F238E27FC236}">
                <a16:creationId xmlns:a16="http://schemas.microsoft.com/office/drawing/2014/main" id="{6B01B5A1-95B4-5146-88DC-0ECD97C20A13}"/>
              </a:ext>
            </a:extLst>
          </p:cNvPr>
          <p:cNvSpPr txBox="1"/>
          <p:nvPr/>
        </p:nvSpPr>
        <p:spPr>
          <a:xfrm>
            <a:off x="864718" y="1360500"/>
            <a:ext cx="4193777" cy="584775"/>
          </a:xfrm>
          <a:prstGeom prst="rect">
            <a:avLst/>
          </a:prstGeom>
          <a:noFill/>
        </p:spPr>
        <p:txBody>
          <a:bodyPr wrap="none" rtlCol="0">
            <a:spAutoFit/>
          </a:bodyPr>
          <a:lstStyle/>
          <a:p>
            <a:r>
              <a:rPr lang="en-US" sz="3200" dirty="0"/>
              <a:t>This lesson’s top tip is</a:t>
            </a:r>
          </a:p>
        </p:txBody>
      </p:sp>
      <p:pic>
        <p:nvPicPr>
          <p:cNvPr id="3" name="Picture 2">
            <a:extLst>
              <a:ext uri="{FF2B5EF4-FFF2-40B4-BE49-F238E27FC236}">
                <a16:creationId xmlns:a16="http://schemas.microsoft.com/office/drawing/2014/main" id="{43E03350-277C-C642-BDC6-789EA77E691F}"/>
              </a:ext>
            </a:extLst>
          </p:cNvPr>
          <p:cNvPicPr>
            <a:picLocks noChangeAspect="1"/>
          </p:cNvPicPr>
          <p:nvPr/>
        </p:nvPicPr>
        <p:blipFill>
          <a:blip r:embed="rId14"/>
          <a:stretch>
            <a:fillRect/>
          </a:stretch>
        </p:blipFill>
        <p:spPr>
          <a:xfrm>
            <a:off x="1973365" y="2847070"/>
            <a:ext cx="8901308" cy="1302083"/>
          </a:xfrm>
          <a:prstGeom prst="rect">
            <a:avLst/>
          </a:prstGeom>
        </p:spPr>
      </p:pic>
    </p:spTree>
    <p:extLst>
      <p:ext uri="{BB962C8B-B14F-4D97-AF65-F5344CB8AC3E}">
        <p14:creationId xmlns:p14="http://schemas.microsoft.com/office/powerpoint/2010/main" val="770215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8" name="Google Shape;658;gb7ff79a52d_0_787"/>
          <p:cNvGrpSpPr/>
          <p:nvPr/>
        </p:nvGrpSpPr>
        <p:grpSpPr>
          <a:xfrm>
            <a:off x="511938" y="309825"/>
            <a:ext cx="4243655" cy="777582"/>
            <a:chOff x="6676223" y="232242"/>
            <a:chExt cx="5133247" cy="940585"/>
          </a:xfrm>
        </p:grpSpPr>
        <p:grpSp>
          <p:nvGrpSpPr>
            <p:cNvPr id="659" name="Google Shape;659;gb7ff79a52d_0_787"/>
            <p:cNvGrpSpPr/>
            <p:nvPr/>
          </p:nvGrpSpPr>
          <p:grpSpPr>
            <a:xfrm>
              <a:off x="10456026" y="522867"/>
              <a:ext cx="1353444" cy="504581"/>
              <a:chOff x="10456026" y="522867"/>
              <a:chExt cx="1353444" cy="504581"/>
            </a:xfrm>
          </p:grpSpPr>
          <p:grpSp>
            <p:nvGrpSpPr>
              <p:cNvPr id="660" name="Google Shape;660;gb7ff79a52d_0_787"/>
              <p:cNvGrpSpPr/>
              <p:nvPr/>
            </p:nvGrpSpPr>
            <p:grpSpPr>
              <a:xfrm>
                <a:off x="11314887" y="522867"/>
                <a:ext cx="494509" cy="320473"/>
                <a:chOff x="9108110" y="975804"/>
                <a:chExt cx="894715" cy="579831"/>
              </a:xfrm>
            </p:grpSpPr>
            <p:sp>
              <p:nvSpPr>
                <p:cNvPr id="661" name="Google Shape;661;gb7ff79a52d_0_787"/>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2" name="Google Shape;662;gb7ff79a52d_0_787"/>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3" name="Google Shape;663;gb7ff79a52d_0_787"/>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4" name="Google Shape;664;gb7ff79a52d_0_787"/>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5" name="Google Shape;665;gb7ff79a52d_0_787"/>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6" name="Google Shape;666;gb7ff79a52d_0_787"/>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7" name="Google Shape;667;gb7ff79a52d_0_787"/>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8" name="Google Shape;668;gb7ff79a52d_0_787"/>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9" name="Google Shape;669;gb7ff79a52d_0_787"/>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0" name="Google Shape;670;gb7ff79a52d_0_787"/>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1" name="Google Shape;671;gb7ff79a52d_0_787"/>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2" name="Google Shape;672;gb7ff79a52d_0_787"/>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3" name="Google Shape;673;gb7ff79a52d_0_787"/>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74" name="Google Shape;674;gb7ff79a52d_0_787"/>
            <p:cNvGrpSpPr/>
            <p:nvPr/>
          </p:nvGrpSpPr>
          <p:grpSpPr>
            <a:xfrm>
              <a:off x="6676223" y="232242"/>
              <a:ext cx="959888" cy="940585"/>
              <a:chOff x="715379" y="449977"/>
              <a:chExt cx="1736725" cy="1701800"/>
            </a:xfrm>
          </p:grpSpPr>
          <p:sp>
            <p:nvSpPr>
              <p:cNvPr id="675" name="Google Shape;675;gb7ff79a52d_0_787"/>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6" name="Google Shape;676;gb7ff79a52d_0_787"/>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7" name="Google Shape;677;gb7ff79a52d_0_787"/>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8" name="Google Shape;678;gb7ff79a52d_0_787"/>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9" name="Google Shape;679;gb7ff79a52d_0_787"/>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0" name="Google Shape;680;gb7ff79a52d_0_787"/>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1" name="Google Shape;681;gb7ff79a52d_0_787"/>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2" name="Google Shape;682;gb7ff79a52d_0_787"/>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3" name="Google Shape;683;gb7ff79a52d_0_787"/>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4" name="Google Shape;684;gb7ff79a52d_0_787"/>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5" name="Google Shape;685;gb7ff79a52d_0_787"/>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6" name="Google Shape;686;gb7ff79a52d_0_787"/>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7" name="Google Shape;687;gb7ff79a52d_0_787"/>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8" name="Google Shape;688;gb7ff79a52d_0_787"/>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9" name="Google Shape;689;gb7ff79a52d_0_787"/>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0" name="Google Shape;690;gb7ff79a52d_0_787"/>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691" name="Google Shape;691;gb7ff79a52d_0_787"/>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692" name="Google Shape;692;gb7ff79a52d_0_787"/>
          <p:cNvPicPr preferRelativeResize="0"/>
          <p:nvPr/>
        </p:nvPicPr>
        <p:blipFill rotWithShape="1">
          <a:blip r:embed="rId12">
            <a:alphaModFix/>
          </a:blip>
          <a:srcRect l="49898" t="29329" r="27005" b="30305"/>
          <a:stretch/>
        </p:blipFill>
        <p:spPr>
          <a:xfrm>
            <a:off x="-23246" y="3031132"/>
            <a:ext cx="989556" cy="2443548"/>
          </a:xfrm>
          <a:prstGeom prst="rect">
            <a:avLst/>
          </a:prstGeom>
          <a:noFill/>
          <a:ln>
            <a:noFill/>
          </a:ln>
        </p:spPr>
      </p:pic>
      <p:pic>
        <p:nvPicPr>
          <p:cNvPr id="693" name="Google Shape;693;gb7ff79a52d_0_787"/>
          <p:cNvPicPr preferRelativeResize="0"/>
          <p:nvPr/>
        </p:nvPicPr>
        <p:blipFill rotWithShape="1">
          <a:blip r:embed="rId12">
            <a:alphaModFix/>
          </a:blip>
          <a:srcRect l="49898" t="29329" r="27005" b="30305"/>
          <a:stretch/>
        </p:blipFill>
        <p:spPr>
          <a:xfrm rot="5400000">
            <a:off x="10498661" y="-752048"/>
            <a:ext cx="989556" cy="2443548"/>
          </a:xfrm>
          <a:prstGeom prst="rect">
            <a:avLst/>
          </a:prstGeom>
          <a:noFill/>
          <a:ln>
            <a:noFill/>
          </a:ln>
        </p:spPr>
      </p:pic>
      <p:pic>
        <p:nvPicPr>
          <p:cNvPr id="694" name="Google Shape;694;gb7ff79a52d_0_787"/>
          <p:cNvPicPr preferRelativeResize="0"/>
          <p:nvPr/>
        </p:nvPicPr>
        <p:blipFill rotWithShape="1">
          <a:blip r:embed="rId13">
            <a:alphaModFix/>
          </a:blip>
          <a:srcRect/>
          <a:stretch/>
        </p:blipFill>
        <p:spPr>
          <a:xfrm>
            <a:off x="422223" y="1383320"/>
            <a:ext cx="9692186" cy="622683"/>
          </a:xfrm>
          <a:prstGeom prst="rect">
            <a:avLst/>
          </a:prstGeom>
          <a:noFill/>
          <a:ln>
            <a:noFill/>
          </a:ln>
        </p:spPr>
      </p:pic>
      <p:cxnSp>
        <p:nvCxnSpPr>
          <p:cNvPr id="695" name="Google Shape;695;gb7ff79a52d_0_787"/>
          <p:cNvCxnSpPr/>
          <p:nvPr/>
        </p:nvCxnSpPr>
        <p:spPr>
          <a:xfrm>
            <a:off x="3093089" y="4156551"/>
            <a:ext cx="786000" cy="0"/>
          </a:xfrm>
          <a:prstGeom prst="straightConnector1">
            <a:avLst/>
          </a:prstGeom>
          <a:noFill/>
          <a:ln w="127000" cap="flat" cmpd="sng">
            <a:solidFill>
              <a:srgbClr val="A7262A"/>
            </a:solidFill>
            <a:prstDash val="solid"/>
            <a:miter lim="800000"/>
            <a:headEnd type="none" w="sm" len="sm"/>
            <a:tailEnd type="none" w="sm" len="sm"/>
          </a:ln>
        </p:spPr>
      </p:cxnSp>
      <p:pic>
        <p:nvPicPr>
          <p:cNvPr id="696" name="Google Shape;696;gb7ff79a52d_0_787"/>
          <p:cNvPicPr preferRelativeResize="0"/>
          <p:nvPr/>
        </p:nvPicPr>
        <p:blipFill rotWithShape="1">
          <a:blip r:embed="rId12">
            <a:alphaModFix/>
          </a:blip>
          <a:srcRect l="49898" t="29329" r="27005" b="30305"/>
          <a:stretch/>
        </p:blipFill>
        <p:spPr>
          <a:xfrm rot="-5400000">
            <a:off x="10473608" y="5166500"/>
            <a:ext cx="989556" cy="2443548"/>
          </a:xfrm>
          <a:prstGeom prst="rect">
            <a:avLst/>
          </a:prstGeom>
          <a:noFill/>
          <a:ln>
            <a:noFill/>
          </a:ln>
        </p:spPr>
      </p:pic>
      <p:pic>
        <p:nvPicPr>
          <p:cNvPr id="697" name="Google Shape;697;gb7ff79a52d_0_787"/>
          <p:cNvPicPr preferRelativeResize="0"/>
          <p:nvPr/>
        </p:nvPicPr>
        <p:blipFill rotWithShape="1">
          <a:blip r:embed="rId14">
            <a:alphaModFix/>
          </a:blip>
          <a:srcRect/>
          <a:stretch/>
        </p:blipFill>
        <p:spPr>
          <a:xfrm>
            <a:off x="7075140" y="2183706"/>
            <a:ext cx="3330151" cy="3844946"/>
          </a:xfrm>
          <a:prstGeom prst="rect">
            <a:avLst/>
          </a:prstGeom>
          <a:noFill/>
          <a:ln>
            <a:noFill/>
          </a:ln>
        </p:spPr>
      </p:pic>
      <p:sp>
        <p:nvSpPr>
          <p:cNvPr id="45" name="Google Shape;703;ge71bc78ff5_0_137">
            <a:extLst>
              <a:ext uri="{FF2B5EF4-FFF2-40B4-BE49-F238E27FC236}">
                <a16:creationId xmlns:a16="http://schemas.microsoft.com/office/drawing/2014/main" id="{E80BC7D7-2233-3142-95D9-7C7439CAD73E}"/>
              </a:ext>
            </a:extLst>
          </p:cNvPr>
          <p:cNvSpPr txBox="1"/>
          <p:nvPr/>
        </p:nvSpPr>
        <p:spPr>
          <a:xfrm>
            <a:off x="966310" y="2336746"/>
            <a:ext cx="6108830" cy="15047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GB" sz="3600" b="1" i="0" u="none" strike="noStrike" cap="none" dirty="0">
                <a:solidFill>
                  <a:schemeClr val="dk1"/>
                </a:solidFill>
                <a:latin typeface="Arial"/>
                <a:ea typeface="Arial"/>
                <a:cs typeface="Arial"/>
                <a:sym typeface="Arial"/>
              </a:rPr>
              <a:t>End </a:t>
            </a:r>
            <a:r>
              <a:rPr lang="en-GB" sz="3600" b="1" i="0" u="none" strike="noStrike" cap="none">
                <a:solidFill>
                  <a:schemeClr val="dk1"/>
                </a:solidFill>
                <a:latin typeface="Arial"/>
                <a:ea typeface="Arial"/>
                <a:cs typeface="Arial"/>
                <a:sym typeface="Arial"/>
              </a:rPr>
              <a:t>of module </a:t>
            </a:r>
            <a:r>
              <a:rPr lang="en-GB" sz="3600" b="1" dirty="0">
                <a:solidFill>
                  <a:schemeClr val="dk1"/>
                </a:solidFill>
                <a:latin typeface="Arial"/>
                <a:ea typeface="Arial"/>
                <a:cs typeface="Arial"/>
                <a:sym typeface="Arial"/>
              </a:rPr>
              <a:t>4</a:t>
            </a:r>
            <a:endParaRPr lang="en-GB" sz="3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500"/>
              <a:buFont typeface="Arial"/>
              <a:buNone/>
            </a:pPr>
            <a:r>
              <a:rPr lang="en-GB" sz="3500" b="1" i="0" u="none" strike="noStrike" cap="none" dirty="0">
                <a:solidFill>
                  <a:schemeClr val="dk1"/>
                </a:solidFill>
                <a:latin typeface="Arial"/>
                <a:ea typeface="Arial"/>
                <a:cs typeface="Arial"/>
                <a:sym typeface="Arial"/>
              </a:rPr>
              <a:t>Tricks </a:t>
            </a:r>
            <a:r>
              <a:rPr lang="en-GB" sz="3500" b="1" dirty="0">
                <a:solidFill>
                  <a:schemeClr val="dk1"/>
                </a:solidFill>
                <a:latin typeface="Arial"/>
                <a:ea typeface="Arial"/>
                <a:cs typeface="Arial"/>
                <a:sym typeface="Arial"/>
              </a:rPr>
              <a:t>of</a:t>
            </a:r>
            <a:r>
              <a:rPr lang="en-GB" sz="3500" b="1" i="0" u="none" strike="noStrike" cap="none" dirty="0">
                <a:solidFill>
                  <a:schemeClr val="dk1"/>
                </a:solidFill>
                <a:latin typeface="Arial"/>
                <a:ea typeface="Arial"/>
                <a:cs typeface="Arial"/>
                <a:sym typeface="Arial"/>
              </a:rPr>
              <a:t> the trade</a:t>
            </a:r>
            <a:endParaRPr sz="3500" b="1" i="0" u="none" strike="noStrike" cap="none" dirty="0">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A337D2A9-D837-4D53-87F3-66B83C95D04E}"/>
              </a:ext>
            </a:extLst>
          </p:cNvPr>
          <p:cNvSpPr txBox="1"/>
          <p:nvPr/>
        </p:nvSpPr>
        <p:spPr>
          <a:xfrm>
            <a:off x="804290" y="4558107"/>
            <a:ext cx="6603608" cy="1754326"/>
          </a:xfrm>
          <a:prstGeom prst="rect">
            <a:avLst/>
          </a:prstGeom>
          <a:noFill/>
        </p:spPr>
        <p:txBody>
          <a:bodyPr wrap="square" rtlCol="0">
            <a:spAutoFit/>
          </a:bodyPr>
          <a:lstStyle/>
          <a:p>
            <a:r>
              <a:rPr lang="en-GB" b="1" dirty="0"/>
              <a:t>© BBC 2022</a:t>
            </a:r>
            <a:endParaRPr lang="en-GB" dirty="0"/>
          </a:p>
          <a:p>
            <a:r>
              <a:rPr lang="en-GB" b="1" dirty="0"/>
              <a:t>These workshops and slides are for educational and private study use only.  They are not for resale or commercial and/or online distribution.      </a:t>
            </a:r>
            <a:endParaRPr lang="en-GB" dirty="0"/>
          </a:p>
          <a:p>
            <a:r>
              <a:rPr lang="en-GB" b="1" dirty="0"/>
              <a:t>if you wish to use the workshops and slides for any other purpose, please contact </a:t>
            </a:r>
            <a:r>
              <a:rPr lang="en-GB" b="1" dirty="0" err="1"/>
              <a:t>marie.helly@</a:t>
            </a:r>
            <a:r>
              <a:rPr lang="en-GB" b="1" err="1"/>
              <a:t>bbc</a:t>
            </a:r>
            <a:r>
              <a:rPr lang="en-GB" b="1"/>
              <a:t>.co.uk</a:t>
            </a:r>
            <a:endParaRPr lang="en-GB" dirty="0"/>
          </a:p>
        </p:txBody>
      </p:sp>
    </p:spTree>
    <p:extLst>
      <p:ext uri="{BB962C8B-B14F-4D97-AF65-F5344CB8AC3E}">
        <p14:creationId xmlns:p14="http://schemas.microsoft.com/office/powerpoint/2010/main" val="187343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pic>
        <p:nvPicPr>
          <p:cNvPr id="871" name="Google Shape;871;ge68d92fb21_0_222"/>
          <p:cNvPicPr preferRelativeResize="0"/>
          <p:nvPr/>
        </p:nvPicPr>
        <p:blipFill rotWithShape="1">
          <a:blip r:embed="rId3">
            <a:alphaModFix/>
          </a:blip>
          <a:srcRect l="49898" t="29329" r="27005" b="30305"/>
          <a:stretch/>
        </p:blipFill>
        <p:spPr>
          <a:xfrm rot="5400000">
            <a:off x="10475446" y="-726995"/>
            <a:ext cx="989557" cy="2443548"/>
          </a:xfrm>
          <a:prstGeom prst="rect">
            <a:avLst/>
          </a:prstGeom>
          <a:noFill/>
          <a:ln>
            <a:noFill/>
          </a:ln>
        </p:spPr>
      </p:pic>
      <p:pic>
        <p:nvPicPr>
          <p:cNvPr id="872" name="Google Shape;872;ge68d92fb21_0_222"/>
          <p:cNvPicPr preferRelativeResize="0"/>
          <p:nvPr/>
        </p:nvPicPr>
        <p:blipFill rotWithShape="1">
          <a:blip r:embed="rId3">
            <a:alphaModFix/>
          </a:blip>
          <a:srcRect l="49898" t="29329" r="27005" b="30305"/>
          <a:stretch/>
        </p:blipFill>
        <p:spPr>
          <a:xfrm rot="-5400000">
            <a:off x="10475447" y="5141449"/>
            <a:ext cx="989554" cy="2443548"/>
          </a:xfrm>
          <a:prstGeom prst="rect">
            <a:avLst/>
          </a:prstGeom>
          <a:noFill/>
          <a:ln>
            <a:noFill/>
          </a:ln>
        </p:spPr>
      </p:pic>
      <p:sp>
        <p:nvSpPr>
          <p:cNvPr id="873" name="Google Shape;873;ge68d92fb21_0_222"/>
          <p:cNvSpPr/>
          <p:nvPr/>
        </p:nvSpPr>
        <p:spPr>
          <a:xfrm>
            <a:off x="649147" y="1340407"/>
            <a:ext cx="11108920" cy="42511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100"/>
              <a:buFont typeface="Arial"/>
              <a:buNone/>
            </a:pPr>
            <a:r>
              <a:rPr lang="en-GB" sz="4100" b="1" i="0" u="sng" strike="noStrike" cap="none" dirty="0">
                <a:solidFill>
                  <a:schemeClr val="dk1"/>
                </a:solidFill>
                <a:latin typeface="Arial"/>
                <a:ea typeface="Arial"/>
                <a:cs typeface="Arial"/>
                <a:sym typeface="Arial"/>
              </a:rPr>
              <a:t>Objectives</a:t>
            </a:r>
            <a:endParaRPr sz="4100" b="1" i="0" u="sng" strike="noStrike" cap="none" dirty="0">
              <a:solidFill>
                <a:schemeClr val="dk1"/>
              </a:solidFill>
              <a:latin typeface="Arial"/>
              <a:ea typeface="Arial"/>
              <a:cs typeface="Arial"/>
              <a:sym typeface="Arial"/>
            </a:endParaRPr>
          </a:p>
          <a:p>
            <a:pPr marR="0" lvl="0" rtl="0">
              <a:lnSpc>
                <a:spcPct val="100000"/>
              </a:lnSpc>
              <a:spcBef>
                <a:spcPts val="0"/>
              </a:spcBef>
              <a:spcAft>
                <a:spcPts val="0"/>
              </a:spcAft>
              <a:buClr>
                <a:srgbClr val="000000"/>
              </a:buClr>
              <a:buSzPts val="4100"/>
            </a:pPr>
            <a:endParaRPr lang="en-GB" sz="3200" dirty="0">
              <a:solidFill>
                <a:schemeClr val="dk1"/>
              </a:solidFill>
            </a:endParaRPr>
          </a:p>
          <a:p>
            <a:pPr marR="0" lvl="0" rtl="0">
              <a:lnSpc>
                <a:spcPct val="100000"/>
              </a:lnSpc>
              <a:spcBef>
                <a:spcPts val="0"/>
              </a:spcBef>
              <a:spcAft>
                <a:spcPts val="0"/>
              </a:spcAft>
              <a:buClr>
                <a:srgbClr val="000000"/>
              </a:buClr>
              <a:buSzPts val="4100"/>
            </a:pPr>
            <a:r>
              <a:rPr lang="en-GB" sz="3200" b="1" dirty="0">
                <a:solidFill>
                  <a:schemeClr val="dk1"/>
                </a:solidFill>
              </a:rPr>
              <a:t>For this lesson:</a:t>
            </a:r>
          </a:p>
          <a:p>
            <a:pPr marL="571500" marR="0" lvl="0" indent="-571500" rtl="0">
              <a:lnSpc>
                <a:spcPct val="100000"/>
              </a:lnSpc>
              <a:spcBef>
                <a:spcPts val="0"/>
              </a:spcBef>
              <a:spcAft>
                <a:spcPts val="0"/>
              </a:spcAft>
              <a:buClr>
                <a:srgbClr val="000000"/>
              </a:buClr>
              <a:buSzPts val="4100"/>
              <a:buFontTx/>
              <a:buChar char="-"/>
            </a:pPr>
            <a:r>
              <a:rPr lang="en-GB" sz="3200" b="0" i="0" u="none" strike="noStrike" cap="none" dirty="0">
                <a:solidFill>
                  <a:schemeClr val="dk1"/>
                </a:solidFill>
                <a:latin typeface="Arial"/>
                <a:ea typeface="Arial"/>
                <a:cs typeface="Arial"/>
                <a:sym typeface="Arial"/>
              </a:rPr>
              <a:t>To learn some </a:t>
            </a:r>
            <a:r>
              <a:rPr lang="en-GB" sz="3200" dirty="0">
                <a:solidFill>
                  <a:schemeClr val="dk1"/>
                </a:solidFill>
                <a:latin typeface="Arial"/>
                <a:ea typeface="Arial"/>
                <a:cs typeface="Arial"/>
                <a:sym typeface="Arial"/>
              </a:rPr>
              <a:t>skills that fact checkers </a:t>
            </a:r>
            <a:r>
              <a:rPr lang="en-GB" sz="3200" b="0" i="0" u="none" strike="noStrike" cap="none" dirty="0">
                <a:solidFill>
                  <a:schemeClr val="dk1"/>
                </a:solidFill>
                <a:latin typeface="Arial"/>
                <a:ea typeface="Arial"/>
                <a:cs typeface="Arial"/>
                <a:sym typeface="Arial"/>
              </a:rPr>
              <a:t>use to help to spot ‘fake news’</a:t>
            </a:r>
          </a:p>
          <a:p>
            <a:pPr marL="571500" marR="0" lvl="0" indent="-571500" rtl="0">
              <a:lnSpc>
                <a:spcPct val="100000"/>
              </a:lnSpc>
              <a:spcBef>
                <a:spcPts val="0"/>
              </a:spcBef>
              <a:spcAft>
                <a:spcPts val="0"/>
              </a:spcAft>
              <a:buClr>
                <a:srgbClr val="000000"/>
              </a:buClr>
              <a:buSzPts val="4100"/>
              <a:buFontTx/>
              <a:buChar char="-"/>
            </a:pPr>
            <a:r>
              <a:rPr lang="en-GB" sz="3200" dirty="0">
                <a:solidFill>
                  <a:schemeClr val="dk1"/>
                </a:solidFill>
                <a:latin typeface="Arial"/>
                <a:ea typeface="Arial"/>
                <a:cs typeface="Arial"/>
                <a:sym typeface="Arial"/>
              </a:rPr>
              <a:t>To apply these skills to real life examples</a:t>
            </a:r>
            <a:endParaRPr sz="3200" b="0" i="0" u="none" strike="noStrike" cap="none" dirty="0">
              <a:solidFill>
                <a:srgbClr val="000000"/>
              </a:solidFill>
              <a:latin typeface="Arial"/>
              <a:ea typeface="Arial"/>
              <a:cs typeface="Arial"/>
              <a:sym typeface="Arial"/>
            </a:endParaRPr>
          </a:p>
        </p:txBody>
      </p:sp>
      <p:grpSp>
        <p:nvGrpSpPr>
          <p:cNvPr id="40" name="Google Shape;976;ge2286a765b_0_1276">
            <a:extLst>
              <a:ext uri="{FF2B5EF4-FFF2-40B4-BE49-F238E27FC236}">
                <a16:creationId xmlns:a16="http://schemas.microsoft.com/office/drawing/2014/main" id="{25A22451-21D5-C746-86BC-F7EA22A44281}"/>
              </a:ext>
            </a:extLst>
          </p:cNvPr>
          <p:cNvGrpSpPr/>
          <p:nvPr/>
        </p:nvGrpSpPr>
        <p:grpSpPr>
          <a:xfrm>
            <a:off x="374151" y="197905"/>
            <a:ext cx="2762789" cy="506237"/>
            <a:chOff x="6676223" y="232242"/>
            <a:chExt cx="5133247" cy="940585"/>
          </a:xfrm>
        </p:grpSpPr>
        <p:grpSp>
          <p:nvGrpSpPr>
            <p:cNvPr id="41" name="Google Shape;977;ge2286a765b_0_1276">
              <a:extLst>
                <a:ext uri="{FF2B5EF4-FFF2-40B4-BE49-F238E27FC236}">
                  <a16:creationId xmlns:a16="http://schemas.microsoft.com/office/drawing/2014/main" id="{6E8CFDC7-C076-F44D-BA04-65E437EAD58E}"/>
                </a:ext>
              </a:extLst>
            </p:cNvPr>
            <p:cNvGrpSpPr/>
            <p:nvPr/>
          </p:nvGrpSpPr>
          <p:grpSpPr>
            <a:xfrm>
              <a:off x="10456026" y="522867"/>
              <a:ext cx="1353444" cy="504581"/>
              <a:chOff x="10456026" y="522867"/>
              <a:chExt cx="1353444" cy="504581"/>
            </a:xfrm>
          </p:grpSpPr>
          <p:grpSp>
            <p:nvGrpSpPr>
              <p:cNvPr id="62" name="Google Shape;978;ge2286a765b_0_1276">
                <a:extLst>
                  <a:ext uri="{FF2B5EF4-FFF2-40B4-BE49-F238E27FC236}">
                    <a16:creationId xmlns:a16="http://schemas.microsoft.com/office/drawing/2014/main" id="{22DBDDDC-4DEE-954B-A8FD-A56BC5731C7A}"/>
                  </a:ext>
                </a:extLst>
              </p:cNvPr>
              <p:cNvGrpSpPr/>
              <p:nvPr/>
            </p:nvGrpSpPr>
            <p:grpSpPr>
              <a:xfrm>
                <a:off x="11314887" y="522867"/>
                <a:ext cx="494509" cy="320473"/>
                <a:chOff x="9108110" y="975804"/>
                <a:chExt cx="894715" cy="579831"/>
              </a:xfrm>
            </p:grpSpPr>
            <p:sp>
              <p:nvSpPr>
                <p:cNvPr id="65" name="Google Shape;979;ge2286a765b_0_1276">
                  <a:extLst>
                    <a:ext uri="{FF2B5EF4-FFF2-40B4-BE49-F238E27FC236}">
                      <a16:creationId xmlns:a16="http://schemas.microsoft.com/office/drawing/2014/main" id="{B8C5FC04-E803-B84A-9C38-764E9A96075D}"/>
                    </a:ext>
                  </a:extLst>
                </p:cNvPr>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980;ge2286a765b_0_1276">
                  <a:extLst>
                    <a:ext uri="{FF2B5EF4-FFF2-40B4-BE49-F238E27FC236}">
                      <a16:creationId xmlns:a16="http://schemas.microsoft.com/office/drawing/2014/main" id="{84FE91E1-D50A-964A-ADA0-EBF7FD9C4762}"/>
                    </a:ext>
                  </a:extLst>
                </p:cNvPr>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981;ge2286a765b_0_1276">
                  <a:extLst>
                    <a:ext uri="{FF2B5EF4-FFF2-40B4-BE49-F238E27FC236}">
                      <a16:creationId xmlns:a16="http://schemas.microsoft.com/office/drawing/2014/main" id="{0E6C2A37-9F8B-604A-908B-4B1D912C6C05}"/>
                    </a:ext>
                  </a:extLst>
                </p:cNvPr>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982;ge2286a765b_0_1276">
                  <a:extLst>
                    <a:ext uri="{FF2B5EF4-FFF2-40B4-BE49-F238E27FC236}">
                      <a16:creationId xmlns:a16="http://schemas.microsoft.com/office/drawing/2014/main" id="{4DA95BAA-C2FF-8246-A92D-860351E545C3}"/>
                    </a:ext>
                  </a:extLst>
                </p:cNvPr>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983;ge2286a765b_0_1276">
                  <a:extLst>
                    <a:ext uri="{FF2B5EF4-FFF2-40B4-BE49-F238E27FC236}">
                      <a16:creationId xmlns:a16="http://schemas.microsoft.com/office/drawing/2014/main" id="{28BD7C64-01AD-6D4A-9142-49735C703228}"/>
                    </a:ext>
                  </a:extLst>
                </p:cNvPr>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984;ge2286a765b_0_1276">
                  <a:extLst>
                    <a:ext uri="{FF2B5EF4-FFF2-40B4-BE49-F238E27FC236}">
                      <a16:creationId xmlns:a16="http://schemas.microsoft.com/office/drawing/2014/main" id="{856411AD-E4E0-9A41-920B-6876A249284C}"/>
                    </a:ext>
                  </a:extLst>
                </p:cNvPr>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985;ge2286a765b_0_1276">
                  <a:extLst>
                    <a:ext uri="{FF2B5EF4-FFF2-40B4-BE49-F238E27FC236}">
                      <a16:creationId xmlns:a16="http://schemas.microsoft.com/office/drawing/2014/main" id="{CEAE5F7D-407C-B24B-8C47-F8F9540D6E05}"/>
                    </a:ext>
                  </a:extLst>
                </p:cNvPr>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986;ge2286a765b_0_1276">
                  <a:extLst>
                    <a:ext uri="{FF2B5EF4-FFF2-40B4-BE49-F238E27FC236}">
                      <a16:creationId xmlns:a16="http://schemas.microsoft.com/office/drawing/2014/main" id="{FBBB42DA-C56C-984F-A808-9E095E4FB9DB}"/>
                    </a:ext>
                  </a:extLst>
                </p:cNvPr>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987;ge2286a765b_0_1276">
                  <a:extLst>
                    <a:ext uri="{FF2B5EF4-FFF2-40B4-BE49-F238E27FC236}">
                      <a16:creationId xmlns:a16="http://schemas.microsoft.com/office/drawing/2014/main" id="{4148424E-D13E-BC4B-BEFD-AF130028B40B}"/>
                    </a:ext>
                  </a:extLst>
                </p:cNvPr>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3" name="Google Shape;988;ge2286a765b_0_1276">
                <a:extLst>
                  <a:ext uri="{FF2B5EF4-FFF2-40B4-BE49-F238E27FC236}">
                    <a16:creationId xmlns:a16="http://schemas.microsoft.com/office/drawing/2014/main" id="{0D302F58-5A23-4746-AB25-3537465B1FB9}"/>
                  </a:ext>
                </a:extLst>
              </p:cNvPr>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989;ge2286a765b_0_1276">
                <a:extLst>
                  <a:ext uri="{FF2B5EF4-FFF2-40B4-BE49-F238E27FC236}">
                    <a16:creationId xmlns:a16="http://schemas.microsoft.com/office/drawing/2014/main" id="{813535FF-C688-FA4B-9FDD-1D3785A2A966}"/>
                  </a:ext>
                </a:extLst>
              </p:cNvPr>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2" name="Google Shape;990;ge2286a765b_0_1276">
              <a:extLst>
                <a:ext uri="{FF2B5EF4-FFF2-40B4-BE49-F238E27FC236}">
                  <a16:creationId xmlns:a16="http://schemas.microsoft.com/office/drawing/2014/main" id="{C73ED621-BEB2-A54E-81CA-EDD406091BF1}"/>
                </a:ext>
              </a:extLst>
            </p:cNvPr>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991;ge2286a765b_0_1276">
              <a:extLst>
                <a:ext uri="{FF2B5EF4-FFF2-40B4-BE49-F238E27FC236}">
                  <a16:creationId xmlns:a16="http://schemas.microsoft.com/office/drawing/2014/main" id="{0D8E90B9-AE01-DD4F-8DB9-33F9B6BDBA1F}"/>
                </a:ext>
              </a:extLst>
            </p:cNvPr>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4" name="Google Shape;992;ge2286a765b_0_1276">
              <a:extLst>
                <a:ext uri="{FF2B5EF4-FFF2-40B4-BE49-F238E27FC236}">
                  <a16:creationId xmlns:a16="http://schemas.microsoft.com/office/drawing/2014/main" id="{FA7687EE-A17C-5246-B6C8-46132CC7F1DF}"/>
                </a:ext>
              </a:extLst>
            </p:cNvPr>
            <p:cNvGrpSpPr/>
            <p:nvPr/>
          </p:nvGrpSpPr>
          <p:grpSpPr>
            <a:xfrm>
              <a:off x="6676223" y="232242"/>
              <a:ext cx="959888" cy="940585"/>
              <a:chOff x="715379" y="449977"/>
              <a:chExt cx="1736725" cy="1701800"/>
            </a:xfrm>
          </p:grpSpPr>
          <p:sp>
            <p:nvSpPr>
              <p:cNvPr id="46" name="Google Shape;993;ge2286a765b_0_1276">
                <a:extLst>
                  <a:ext uri="{FF2B5EF4-FFF2-40B4-BE49-F238E27FC236}">
                    <a16:creationId xmlns:a16="http://schemas.microsoft.com/office/drawing/2014/main" id="{0FF8C86C-F423-5742-9130-B1F7E9C621F2}"/>
                  </a:ext>
                </a:extLst>
              </p:cNvPr>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994;ge2286a765b_0_1276">
                <a:extLst>
                  <a:ext uri="{FF2B5EF4-FFF2-40B4-BE49-F238E27FC236}">
                    <a16:creationId xmlns:a16="http://schemas.microsoft.com/office/drawing/2014/main" id="{9BFE4812-FD79-8745-96F1-A15344BA2662}"/>
                  </a:ext>
                </a:extLst>
              </p:cNvPr>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 name="Google Shape;995;ge2286a765b_0_1276">
                <a:extLst>
                  <a:ext uri="{FF2B5EF4-FFF2-40B4-BE49-F238E27FC236}">
                    <a16:creationId xmlns:a16="http://schemas.microsoft.com/office/drawing/2014/main" id="{7BAA5CC1-7C07-8543-8687-F1FE52F7F3D0}"/>
                  </a:ext>
                </a:extLst>
              </p:cNvPr>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996;ge2286a765b_0_1276">
                <a:extLst>
                  <a:ext uri="{FF2B5EF4-FFF2-40B4-BE49-F238E27FC236}">
                    <a16:creationId xmlns:a16="http://schemas.microsoft.com/office/drawing/2014/main" id="{6DC70740-5F0E-2E40-B704-315985763538}"/>
                  </a:ext>
                </a:extLst>
              </p:cNvPr>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 name="Google Shape;997;ge2286a765b_0_1276">
                <a:extLst>
                  <a:ext uri="{FF2B5EF4-FFF2-40B4-BE49-F238E27FC236}">
                    <a16:creationId xmlns:a16="http://schemas.microsoft.com/office/drawing/2014/main" id="{9C4FD9E0-9297-7240-B6E1-ABC18E7368CC}"/>
                  </a:ext>
                </a:extLst>
              </p:cNvPr>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998;ge2286a765b_0_1276">
                <a:extLst>
                  <a:ext uri="{FF2B5EF4-FFF2-40B4-BE49-F238E27FC236}">
                    <a16:creationId xmlns:a16="http://schemas.microsoft.com/office/drawing/2014/main" id="{94F89750-2D5C-3F42-9108-CC13DA80937E}"/>
                  </a:ext>
                </a:extLst>
              </p:cNvPr>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 name="Google Shape;999;ge2286a765b_0_1276">
                <a:extLst>
                  <a:ext uri="{FF2B5EF4-FFF2-40B4-BE49-F238E27FC236}">
                    <a16:creationId xmlns:a16="http://schemas.microsoft.com/office/drawing/2014/main" id="{AD09C249-E9A0-AA49-8011-7DAB42BB36AF}"/>
                  </a:ext>
                </a:extLst>
              </p:cNvPr>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 name="Google Shape;1000;ge2286a765b_0_1276">
                <a:extLst>
                  <a:ext uri="{FF2B5EF4-FFF2-40B4-BE49-F238E27FC236}">
                    <a16:creationId xmlns:a16="http://schemas.microsoft.com/office/drawing/2014/main" id="{E4B50206-47B1-8644-8E95-14368E6FDA40}"/>
                  </a:ext>
                </a:extLst>
              </p:cNvPr>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1001;ge2286a765b_0_1276">
                <a:extLst>
                  <a:ext uri="{FF2B5EF4-FFF2-40B4-BE49-F238E27FC236}">
                    <a16:creationId xmlns:a16="http://schemas.microsoft.com/office/drawing/2014/main" id="{3978A92D-2AE4-B043-A5D5-AD21AE33CD27}"/>
                  </a:ext>
                </a:extLst>
              </p:cNvPr>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 name="Google Shape;1002;ge2286a765b_0_1276">
                <a:extLst>
                  <a:ext uri="{FF2B5EF4-FFF2-40B4-BE49-F238E27FC236}">
                    <a16:creationId xmlns:a16="http://schemas.microsoft.com/office/drawing/2014/main" id="{7A11F85D-C03F-844B-9020-CB98954F6B6C}"/>
                  </a:ext>
                </a:extLst>
              </p:cNvPr>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1003;ge2286a765b_0_1276">
                <a:extLst>
                  <a:ext uri="{FF2B5EF4-FFF2-40B4-BE49-F238E27FC236}">
                    <a16:creationId xmlns:a16="http://schemas.microsoft.com/office/drawing/2014/main" id="{FB4ED38C-27D0-3443-A39B-7A6F68FB6725}"/>
                  </a:ext>
                </a:extLst>
              </p:cNvPr>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1004;ge2286a765b_0_1276">
                <a:extLst>
                  <a:ext uri="{FF2B5EF4-FFF2-40B4-BE49-F238E27FC236}">
                    <a16:creationId xmlns:a16="http://schemas.microsoft.com/office/drawing/2014/main" id="{8BE6DBC4-AEE3-004B-8E57-09AA51F77F7A}"/>
                  </a:ext>
                </a:extLst>
              </p:cNvPr>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1005;ge2286a765b_0_1276">
                <a:extLst>
                  <a:ext uri="{FF2B5EF4-FFF2-40B4-BE49-F238E27FC236}">
                    <a16:creationId xmlns:a16="http://schemas.microsoft.com/office/drawing/2014/main" id="{1AEAF8A1-7966-7648-BFC2-3BCD28AC9877}"/>
                  </a:ext>
                </a:extLst>
              </p:cNvPr>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1006;ge2286a765b_0_1276">
                <a:extLst>
                  <a:ext uri="{FF2B5EF4-FFF2-40B4-BE49-F238E27FC236}">
                    <a16:creationId xmlns:a16="http://schemas.microsoft.com/office/drawing/2014/main" id="{0E405BC6-6DD3-8D4B-8735-782F73BA9F5A}"/>
                  </a:ext>
                </a:extLst>
              </p:cNvPr>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1007;ge2286a765b_0_1276">
                <a:extLst>
                  <a:ext uri="{FF2B5EF4-FFF2-40B4-BE49-F238E27FC236}">
                    <a16:creationId xmlns:a16="http://schemas.microsoft.com/office/drawing/2014/main" id="{78B9EB7F-BEAF-DA49-AC9C-BCD636BC295D}"/>
                  </a:ext>
                </a:extLst>
              </p:cNvPr>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1008;ge2286a765b_0_1276">
                <a:extLst>
                  <a:ext uri="{FF2B5EF4-FFF2-40B4-BE49-F238E27FC236}">
                    <a16:creationId xmlns:a16="http://schemas.microsoft.com/office/drawing/2014/main" id="{BCFA04C6-33B3-3F47-A815-B611A5B1C1B8}"/>
                  </a:ext>
                </a:extLst>
              </p:cNvPr>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45" name="Google Shape;1009;ge2286a765b_0_1276">
              <a:extLst>
                <a:ext uri="{FF2B5EF4-FFF2-40B4-BE49-F238E27FC236}">
                  <a16:creationId xmlns:a16="http://schemas.microsoft.com/office/drawing/2014/main" id="{65F4533A-4EF8-1749-B1C3-05A67CAAA863}"/>
                </a:ext>
              </a:extLst>
            </p:cNvPr>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74" name="Google Shape;1010;ge2286a765b_0_1276">
            <a:extLst>
              <a:ext uri="{FF2B5EF4-FFF2-40B4-BE49-F238E27FC236}">
                <a16:creationId xmlns:a16="http://schemas.microsoft.com/office/drawing/2014/main" id="{B5C43BCC-67D0-6144-8BB9-C397C42136CF}"/>
              </a:ext>
            </a:extLst>
          </p:cNvPr>
          <p:cNvPicPr preferRelativeResize="0"/>
          <p:nvPr/>
        </p:nvPicPr>
        <p:blipFill rotWithShape="1">
          <a:blip r:embed="rId13">
            <a:alphaModFix/>
          </a:blip>
          <a:srcRect/>
          <a:stretch/>
        </p:blipFill>
        <p:spPr>
          <a:xfrm>
            <a:off x="384645" y="784985"/>
            <a:ext cx="2771396" cy="178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39" name="Google Shape;1339;ge4ecc01168_0_0"/>
          <p:cNvGrpSpPr/>
          <p:nvPr/>
        </p:nvGrpSpPr>
        <p:grpSpPr>
          <a:xfrm>
            <a:off x="374053" y="197901"/>
            <a:ext cx="2762714" cy="506223"/>
            <a:chOff x="6676223" y="232242"/>
            <a:chExt cx="5133247" cy="940585"/>
          </a:xfrm>
        </p:grpSpPr>
        <p:grpSp>
          <p:nvGrpSpPr>
            <p:cNvPr id="1340" name="Google Shape;1340;ge4ecc01168_0_0"/>
            <p:cNvGrpSpPr/>
            <p:nvPr/>
          </p:nvGrpSpPr>
          <p:grpSpPr>
            <a:xfrm>
              <a:off x="10456026" y="522866"/>
              <a:ext cx="1353444" cy="504582"/>
              <a:chOff x="10456026" y="522866"/>
              <a:chExt cx="1353444" cy="504582"/>
            </a:xfrm>
          </p:grpSpPr>
          <p:grpSp>
            <p:nvGrpSpPr>
              <p:cNvPr id="1341" name="Google Shape;1341;ge4ecc01168_0_0"/>
              <p:cNvGrpSpPr/>
              <p:nvPr/>
            </p:nvGrpSpPr>
            <p:grpSpPr>
              <a:xfrm>
                <a:off x="11314887" y="522866"/>
                <a:ext cx="494509" cy="320473"/>
                <a:chOff x="9108110" y="975804"/>
                <a:chExt cx="894715" cy="579831"/>
              </a:xfrm>
            </p:grpSpPr>
            <p:sp>
              <p:nvSpPr>
                <p:cNvPr id="1342" name="Google Shape;1342;ge4ecc01168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3" name="Google Shape;1343;ge4ecc01168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4" name="Google Shape;1344;ge4ecc01168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5" name="Google Shape;1345;ge4ecc01168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6" name="Google Shape;1346;ge4ecc01168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7" name="Google Shape;1347;ge4ecc01168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ge4ecc01168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ge4ecc01168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ge4ecc01168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ge4ecc01168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2" name="Google Shape;1352;ge4ecc01168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3" name="Google Shape;1353;ge4ecc01168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4" name="Google Shape;1354;ge4ecc01168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55" name="Google Shape;1355;ge4ecc01168_0_0"/>
            <p:cNvGrpSpPr/>
            <p:nvPr/>
          </p:nvGrpSpPr>
          <p:grpSpPr>
            <a:xfrm>
              <a:off x="6676223" y="232242"/>
              <a:ext cx="959888" cy="940585"/>
              <a:chOff x="715379" y="449977"/>
              <a:chExt cx="1736725" cy="1701800"/>
            </a:xfrm>
          </p:grpSpPr>
          <p:sp>
            <p:nvSpPr>
              <p:cNvPr id="1356" name="Google Shape;1356;ge4ecc01168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7" name="Google Shape;1357;ge4ecc01168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8" name="Google Shape;1358;ge4ecc01168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9" name="Google Shape;1359;ge4ecc01168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0" name="Google Shape;1360;ge4ecc01168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1" name="Google Shape;1361;ge4ecc01168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2" name="Google Shape;1362;ge4ecc01168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3" name="Google Shape;1363;ge4ecc01168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4" name="Google Shape;1364;ge4ecc01168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5" name="Google Shape;1365;ge4ecc01168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6" name="Google Shape;1366;ge4ecc01168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ge4ecc01168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ge4ecc01168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ge4ecc01168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0" name="Google Shape;1370;ge4ecc01168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1" name="Google Shape;1371;ge4ecc01168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2" name="Google Shape;1372;ge4ecc01168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73" name="Google Shape;1373;ge4ecc01168_0_0"/>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374" name="Google Shape;1374;ge4ecc01168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sp>
        <p:nvSpPr>
          <p:cNvPr id="2" name="TextBox 1">
            <a:extLst>
              <a:ext uri="{FF2B5EF4-FFF2-40B4-BE49-F238E27FC236}">
                <a16:creationId xmlns:a16="http://schemas.microsoft.com/office/drawing/2014/main" id="{1A24C0ED-179A-2649-B60C-EF3A8313EB2D}"/>
              </a:ext>
            </a:extLst>
          </p:cNvPr>
          <p:cNvSpPr txBox="1"/>
          <p:nvPr/>
        </p:nvSpPr>
        <p:spPr>
          <a:xfrm>
            <a:off x="864718" y="1360500"/>
            <a:ext cx="1470852" cy="584775"/>
          </a:xfrm>
          <a:prstGeom prst="rect">
            <a:avLst/>
          </a:prstGeom>
          <a:noFill/>
        </p:spPr>
        <p:txBody>
          <a:bodyPr wrap="none" rtlCol="0">
            <a:spAutoFit/>
          </a:bodyPr>
          <a:lstStyle/>
          <a:p>
            <a:r>
              <a:rPr lang="en-US" sz="3200" dirty="0"/>
              <a:t>Recap…</a:t>
            </a:r>
          </a:p>
        </p:txBody>
      </p:sp>
      <p:pic>
        <p:nvPicPr>
          <p:cNvPr id="7" name="Picture 6" descr="Graphical user interface, text&#10;&#10;Description automatically generated">
            <a:extLst>
              <a:ext uri="{FF2B5EF4-FFF2-40B4-BE49-F238E27FC236}">
                <a16:creationId xmlns:a16="http://schemas.microsoft.com/office/drawing/2014/main" id="{053DC988-E1AB-5645-81C3-BA2779ED78C5}"/>
              </a:ext>
            </a:extLst>
          </p:cNvPr>
          <p:cNvPicPr>
            <a:picLocks noChangeAspect="1"/>
          </p:cNvPicPr>
          <p:nvPr/>
        </p:nvPicPr>
        <p:blipFill>
          <a:blip r:embed="rId14"/>
          <a:stretch>
            <a:fillRect/>
          </a:stretch>
        </p:blipFill>
        <p:spPr>
          <a:xfrm>
            <a:off x="2408343" y="2823824"/>
            <a:ext cx="8547869" cy="1287007"/>
          </a:xfrm>
          <a:prstGeom prst="rect">
            <a:avLst/>
          </a:prstGeom>
        </p:spPr>
      </p:pic>
      <p:pic>
        <p:nvPicPr>
          <p:cNvPr id="9" name="Picture 8" descr="Graphical user interface&#10;&#10;Description automatically generated with low confidence">
            <a:extLst>
              <a:ext uri="{FF2B5EF4-FFF2-40B4-BE49-F238E27FC236}">
                <a16:creationId xmlns:a16="http://schemas.microsoft.com/office/drawing/2014/main" id="{DE52CFC1-2AAC-7D48-9BE8-D9AF42ED7A35}"/>
              </a:ext>
            </a:extLst>
          </p:cNvPr>
          <p:cNvPicPr>
            <a:picLocks noChangeAspect="1"/>
          </p:cNvPicPr>
          <p:nvPr/>
        </p:nvPicPr>
        <p:blipFill>
          <a:blip r:embed="rId15"/>
          <a:stretch>
            <a:fillRect/>
          </a:stretch>
        </p:blipFill>
        <p:spPr>
          <a:xfrm>
            <a:off x="2408343" y="1510540"/>
            <a:ext cx="8547869" cy="1100862"/>
          </a:xfrm>
          <a:prstGeom prst="rect">
            <a:avLst/>
          </a:prstGeom>
        </p:spPr>
      </p:pic>
      <p:pic>
        <p:nvPicPr>
          <p:cNvPr id="41" name="Picture 40" descr="Graphical user interface, text&#10;&#10;Description automatically generated">
            <a:extLst>
              <a:ext uri="{FF2B5EF4-FFF2-40B4-BE49-F238E27FC236}">
                <a16:creationId xmlns:a16="http://schemas.microsoft.com/office/drawing/2014/main" id="{71492B2F-2E36-6342-8DFD-0A63D39F3F23}"/>
              </a:ext>
            </a:extLst>
          </p:cNvPr>
          <p:cNvPicPr>
            <a:picLocks noChangeAspect="1"/>
          </p:cNvPicPr>
          <p:nvPr/>
        </p:nvPicPr>
        <p:blipFill>
          <a:blip r:embed="rId16"/>
          <a:stretch>
            <a:fillRect/>
          </a:stretch>
        </p:blipFill>
        <p:spPr>
          <a:xfrm>
            <a:off x="2408343" y="4402716"/>
            <a:ext cx="8547869" cy="1270338"/>
          </a:xfrm>
          <a:prstGeom prst="rect">
            <a:avLst/>
          </a:prstGeom>
        </p:spPr>
      </p:pic>
    </p:spTree>
    <p:extLst>
      <p:ext uri="{BB962C8B-B14F-4D97-AF65-F5344CB8AC3E}">
        <p14:creationId xmlns:p14="http://schemas.microsoft.com/office/powerpoint/2010/main" val="2788203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39" name="Google Shape;1339;ge4ecc01168_0_0"/>
          <p:cNvGrpSpPr/>
          <p:nvPr/>
        </p:nvGrpSpPr>
        <p:grpSpPr>
          <a:xfrm>
            <a:off x="374053" y="197901"/>
            <a:ext cx="2762714" cy="506223"/>
            <a:chOff x="6676223" y="232242"/>
            <a:chExt cx="5133247" cy="940585"/>
          </a:xfrm>
        </p:grpSpPr>
        <p:grpSp>
          <p:nvGrpSpPr>
            <p:cNvPr id="1340" name="Google Shape;1340;ge4ecc01168_0_0"/>
            <p:cNvGrpSpPr/>
            <p:nvPr/>
          </p:nvGrpSpPr>
          <p:grpSpPr>
            <a:xfrm>
              <a:off x="10456026" y="522866"/>
              <a:ext cx="1353444" cy="504582"/>
              <a:chOff x="10456026" y="522866"/>
              <a:chExt cx="1353444" cy="504582"/>
            </a:xfrm>
          </p:grpSpPr>
          <p:grpSp>
            <p:nvGrpSpPr>
              <p:cNvPr id="1341" name="Google Shape;1341;ge4ecc01168_0_0"/>
              <p:cNvGrpSpPr/>
              <p:nvPr/>
            </p:nvGrpSpPr>
            <p:grpSpPr>
              <a:xfrm>
                <a:off x="11314887" y="522866"/>
                <a:ext cx="494509" cy="320473"/>
                <a:chOff x="9108110" y="975804"/>
                <a:chExt cx="894715" cy="579831"/>
              </a:xfrm>
            </p:grpSpPr>
            <p:sp>
              <p:nvSpPr>
                <p:cNvPr id="1342" name="Google Shape;1342;ge4ecc01168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3" name="Google Shape;1343;ge4ecc01168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4" name="Google Shape;1344;ge4ecc01168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5" name="Google Shape;1345;ge4ecc01168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6" name="Google Shape;1346;ge4ecc01168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7" name="Google Shape;1347;ge4ecc01168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ge4ecc01168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ge4ecc01168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ge4ecc01168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ge4ecc01168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2" name="Google Shape;1352;ge4ecc01168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3" name="Google Shape;1353;ge4ecc01168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4" name="Google Shape;1354;ge4ecc01168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55" name="Google Shape;1355;ge4ecc01168_0_0"/>
            <p:cNvGrpSpPr/>
            <p:nvPr/>
          </p:nvGrpSpPr>
          <p:grpSpPr>
            <a:xfrm>
              <a:off x="6676223" y="232242"/>
              <a:ext cx="959888" cy="940585"/>
              <a:chOff x="715379" y="449977"/>
              <a:chExt cx="1736725" cy="1701800"/>
            </a:xfrm>
          </p:grpSpPr>
          <p:sp>
            <p:nvSpPr>
              <p:cNvPr id="1356" name="Google Shape;1356;ge4ecc01168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7" name="Google Shape;1357;ge4ecc01168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8" name="Google Shape;1358;ge4ecc01168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9" name="Google Shape;1359;ge4ecc01168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0" name="Google Shape;1360;ge4ecc01168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1" name="Google Shape;1361;ge4ecc01168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2" name="Google Shape;1362;ge4ecc01168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3" name="Google Shape;1363;ge4ecc01168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4" name="Google Shape;1364;ge4ecc01168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5" name="Google Shape;1365;ge4ecc01168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6" name="Google Shape;1366;ge4ecc01168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ge4ecc01168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ge4ecc01168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ge4ecc01168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0" name="Google Shape;1370;ge4ecc01168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1" name="Google Shape;1371;ge4ecc01168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2" name="Google Shape;1372;ge4ecc01168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73" name="Google Shape;1373;ge4ecc01168_0_0"/>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374" name="Google Shape;1374;ge4ecc01168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sp>
        <p:nvSpPr>
          <p:cNvPr id="40" name="TextBox 39">
            <a:extLst>
              <a:ext uri="{FF2B5EF4-FFF2-40B4-BE49-F238E27FC236}">
                <a16:creationId xmlns:a16="http://schemas.microsoft.com/office/drawing/2014/main" id="{6B01B5A1-95B4-5146-88DC-0ECD97C20A13}"/>
              </a:ext>
            </a:extLst>
          </p:cNvPr>
          <p:cNvSpPr txBox="1"/>
          <p:nvPr/>
        </p:nvSpPr>
        <p:spPr>
          <a:xfrm>
            <a:off x="864718" y="1360500"/>
            <a:ext cx="4193777" cy="584775"/>
          </a:xfrm>
          <a:prstGeom prst="rect">
            <a:avLst/>
          </a:prstGeom>
          <a:noFill/>
        </p:spPr>
        <p:txBody>
          <a:bodyPr wrap="none" rtlCol="0">
            <a:spAutoFit/>
          </a:bodyPr>
          <a:lstStyle/>
          <a:p>
            <a:r>
              <a:rPr lang="en-US" sz="3200" dirty="0"/>
              <a:t>This lesson’s top tip is</a:t>
            </a:r>
          </a:p>
        </p:txBody>
      </p:sp>
      <p:pic>
        <p:nvPicPr>
          <p:cNvPr id="3" name="Picture 2">
            <a:extLst>
              <a:ext uri="{FF2B5EF4-FFF2-40B4-BE49-F238E27FC236}">
                <a16:creationId xmlns:a16="http://schemas.microsoft.com/office/drawing/2014/main" id="{43E03350-277C-C642-BDC6-789EA77E691F}"/>
              </a:ext>
            </a:extLst>
          </p:cNvPr>
          <p:cNvPicPr>
            <a:picLocks noChangeAspect="1"/>
          </p:cNvPicPr>
          <p:nvPr/>
        </p:nvPicPr>
        <p:blipFill>
          <a:blip r:embed="rId14"/>
          <a:stretch>
            <a:fillRect/>
          </a:stretch>
        </p:blipFill>
        <p:spPr>
          <a:xfrm>
            <a:off x="1973365" y="2847070"/>
            <a:ext cx="8901308" cy="1302083"/>
          </a:xfrm>
          <a:prstGeom prst="rect">
            <a:avLst/>
          </a:prstGeom>
        </p:spPr>
      </p:pic>
    </p:spTree>
    <p:extLst>
      <p:ext uri="{BB962C8B-B14F-4D97-AF65-F5344CB8AC3E}">
        <p14:creationId xmlns:p14="http://schemas.microsoft.com/office/powerpoint/2010/main" val="379922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9"/>
        <p:cNvGrpSpPr/>
        <p:nvPr/>
      </p:nvGrpSpPr>
      <p:grpSpPr>
        <a:xfrm>
          <a:off x="0" y="0"/>
          <a:ext cx="0" cy="0"/>
          <a:chOff x="0" y="0"/>
          <a:chExt cx="0" cy="0"/>
        </a:xfrm>
      </p:grpSpPr>
      <p:sp>
        <p:nvSpPr>
          <p:cNvPr id="2850" name="Google Shape;2850;ge2608ea7c9_0_0"/>
          <p:cNvSpPr txBox="1"/>
          <p:nvPr/>
        </p:nvSpPr>
        <p:spPr>
          <a:xfrm>
            <a:off x="7087054" y="2145824"/>
            <a:ext cx="4473229" cy="2872541"/>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3200" b="0" i="0" u="none" strike="noStrike" cap="none" dirty="0">
                <a:latin typeface="Arial"/>
                <a:ea typeface="Arial"/>
                <a:cs typeface="Arial"/>
                <a:sym typeface="Arial"/>
              </a:rPr>
              <a:t>Did environment activist Greta Thunberg have food as poor children looked on?</a:t>
            </a:r>
            <a:endParaRPr sz="3200" b="0" i="0" u="none" strike="noStrike" cap="none" dirty="0">
              <a:latin typeface="Arial"/>
              <a:ea typeface="Arial"/>
              <a:cs typeface="Arial"/>
              <a:sym typeface="Arial"/>
            </a:endParaRPr>
          </a:p>
          <a:p>
            <a:pPr marL="0" marR="0" lvl="0" indent="0" algn="l" rtl="0">
              <a:lnSpc>
                <a:spcPct val="100000"/>
              </a:lnSpc>
              <a:spcBef>
                <a:spcPts val="800"/>
              </a:spcBef>
              <a:spcAft>
                <a:spcPts val="0"/>
              </a:spcAft>
              <a:buClr>
                <a:srgbClr val="000000"/>
              </a:buClr>
              <a:buSzPts val="2400"/>
              <a:buFont typeface="Arial"/>
              <a:buNone/>
            </a:pPr>
            <a:endParaRPr sz="3600" b="1" i="0" u="none" strike="noStrike" cap="none" dirty="0">
              <a:solidFill>
                <a:srgbClr val="FF0000"/>
              </a:solidFill>
              <a:latin typeface="Arial"/>
              <a:ea typeface="Arial"/>
              <a:cs typeface="Arial"/>
              <a:sym typeface="Arial"/>
            </a:endParaRPr>
          </a:p>
        </p:txBody>
      </p:sp>
      <p:pic>
        <p:nvPicPr>
          <p:cNvPr id="2851" name="Google Shape;2851;ge2608ea7c9_0_0"/>
          <p:cNvPicPr preferRelativeResize="0"/>
          <p:nvPr/>
        </p:nvPicPr>
        <p:blipFill rotWithShape="1">
          <a:blip r:embed="rId3">
            <a:alphaModFix/>
          </a:blip>
          <a:srcRect/>
          <a:stretch/>
        </p:blipFill>
        <p:spPr>
          <a:xfrm>
            <a:off x="1685605" y="1294150"/>
            <a:ext cx="4929188" cy="5265261"/>
          </a:xfrm>
          <a:prstGeom prst="rect">
            <a:avLst/>
          </a:prstGeom>
          <a:noFill/>
          <a:ln>
            <a:noFill/>
          </a:ln>
        </p:spPr>
      </p:pic>
      <p:grpSp>
        <p:nvGrpSpPr>
          <p:cNvPr id="2852" name="Google Shape;2852;ge2608ea7c9_0_0"/>
          <p:cNvGrpSpPr/>
          <p:nvPr/>
        </p:nvGrpSpPr>
        <p:grpSpPr>
          <a:xfrm>
            <a:off x="374151" y="197905"/>
            <a:ext cx="2762789" cy="506237"/>
            <a:chOff x="6676223" y="232242"/>
            <a:chExt cx="5133247" cy="940585"/>
          </a:xfrm>
        </p:grpSpPr>
        <p:grpSp>
          <p:nvGrpSpPr>
            <p:cNvPr id="2853" name="Google Shape;2853;ge2608ea7c9_0_0"/>
            <p:cNvGrpSpPr/>
            <p:nvPr/>
          </p:nvGrpSpPr>
          <p:grpSpPr>
            <a:xfrm>
              <a:off x="10456026" y="522867"/>
              <a:ext cx="1353444" cy="504581"/>
              <a:chOff x="10456026" y="522867"/>
              <a:chExt cx="1353444" cy="504581"/>
            </a:xfrm>
          </p:grpSpPr>
          <p:grpSp>
            <p:nvGrpSpPr>
              <p:cNvPr id="2854" name="Google Shape;2854;ge2608ea7c9_0_0"/>
              <p:cNvGrpSpPr/>
              <p:nvPr/>
            </p:nvGrpSpPr>
            <p:grpSpPr>
              <a:xfrm>
                <a:off x="11314887" y="522867"/>
                <a:ext cx="494509" cy="320473"/>
                <a:chOff x="9108110" y="975804"/>
                <a:chExt cx="894715" cy="579831"/>
              </a:xfrm>
            </p:grpSpPr>
            <p:sp>
              <p:nvSpPr>
                <p:cNvPr id="2855" name="Google Shape;2855;ge2608ea7c9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6" name="Google Shape;2856;ge2608ea7c9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7" name="Google Shape;2857;ge2608ea7c9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8" name="Google Shape;2858;ge2608ea7c9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9" name="Google Shape;2859;ge2608ea7c9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0" name="Google Shape;2860;ge2608ea7c9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1" name="Google Shape;2861;ge2608ea7c9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2" name="Google Shape;2862;ge2608ea7c9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3" name="Google Shape;2863;ge2608ea7c9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864" name="Google Shape;2864;ge2608ea7c9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5" name="Google Shape;2865;ge2608ea7c9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866" name="Google Shape;2866;ge2608ea7c9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7" name="Google Shape;2867;ge2608ea7c9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868" name="Google Shape;2868;ge2608ea7c9_0_0"/>
            <p:cNvGrpSpPr/>
            <p:nvPr/>
          </p:nvGrpSpPr>
          <p:grpSpPr>
            <a:xfrm>
              <a:off x="6676223" y="232242"/>
              <a:ext cx="959888" cy="940585"/>
              <a:chOff x="715379" y="449977"/>
              <a:chExt cx="1736725" cy="1701800"/>
            </a:xfrm>
          </p:grpSpPr>
          <p:sp>
            <p:nvSpPr>
              <p:cNvPr id="2869" name="Google Shape;2869;ge2608ea7c9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0" name="Google Shape;2870;ge2608ea7c9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1" name="Google Shape;2871;ge2608ea7c9_0_0"/>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2" name="Google Shape;2872;ge2608ea7c9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3" name="Google Shape;2873;ge2608ea7c9_0_0"/>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4" name="Google Shape;2874;ge2608ea7c9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5" name="Google Shape;2875;ge2608ea7c9_0_0"/>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6" name="Google Shape;2876;ge2608ea7c9_0_0"/>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7" name="Google Shape;2877;ge2608ea7c9_0_0"/>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8" name="Google Shape;2878;ge2608ea7c9_0_0"/>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9" name="Google Shape;2879;ge2608ea7c9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0" name="Google Shape;2880;ge2608ea7c9_0_0"/>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1" name="Google Shape;2881;ge2608ea7c9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2" name="Google Shape;2882;ge2608ea7c9_0_0"/>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3" name="Google Shape;2883;ge2608ea7c9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4" name="Google Shape;2884;ge2608ea7c9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885" name="Google Shape;2885;ge2608ea7c9_0_0"/>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2886" name="Google Shape;2886;ge2608ea7c9_0_0"/>
          <p:cNvPicPr preferRelativeResize="0"/>
          <p:nvPr/>
        </p:nvPicPr>
        <p:blipFill rotWithShape="1">
          <a:blip r:embed="rId13">
            <a:alphaModFix/>
          </a:blip>
          <a:srcRect/>
          <a:stretch/>
        </p:blipFill>
        <p:spPr>
          <a:xfrm>
            <a:off x="384645" y="784985"/>
            <a:ext cx="2771396" cy="178051"/>
          </a:xfrm>
          <a:prstGeom prst="rect">
            <a:avLst/>
          </a:prstGeom>
          <a:noFill/>
          <a:ln>
            <a:noFill/>
          </a:ln>
        </p:spPr>
      </p:pic>
      <p:pic>
        <p:nvPicPr>
          <p:cNvPr id="2887" name="Google Shape;2887;ge2608ea7c9_0_0"/>
          <p:cNvPicPr preferRelativeResize="0"/>
          <p:nvPr/>
        </p:nvPicPr>
        <p:blipFill rotWithShape="1">
          <a:blip r:embed="rId14">
            <a:alphaModFix/>
          </a:blip>
          <a:srcRect l="49898" t="29329" r="27005" b="30305"/>
          <a:stretch/>
        </p:blipFill>
        <p:spPr>
          <a:xfrm rot="-5400000">
            <a:off x="11114398" y="5802156"/>
            <a:ext cx="634596" cy="1567031"/>
          </a:xfrm>
          <a:prstGeom prst="rect">
            <a:avLst/>
          </a:prstGeom>
          <a:noFill/>
          <a:ln>
            <a:noFill/>
          </a:ln>
        </p:spPr>
      </p:pic>
      <p:cxnSp>
        <p:nvCxnSpPr>
          <p:cNvPr id="2888" name="Google Shape;2888;ge2608ea7c9_0_0"/>
          <p:cNvCxnSpPr/>
          <p:nvPr/>
        </p:nvCxnSpPr>
        <p:spPr>
          <a:xfrm>
            <a:off x="7208280" y="5208400"/>
            <a:ext cx="786000" cy="0"/>
          </a:xfrm>
          <a:prstGeom prst="straightConnector1">
            <a:avLst/>
          </a:prstGeom>
          <a:noFill/>
          <a:ln w="127000" cap="flat" cmpd="sng">
            <a:solidFill>
              <a:srgbClr val="A7262A"/>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9"/>
        <p:cNvGrpSpPr/>
        <p:nvPr/>
      </p:nvGrpSpPr>
      <p:grpSpPr>
        <a:xfrm>
          <a:off x="0" y="0"/>
          <a:ext cx="0" cy="0"/>
          <a:chOff x="0" y="0"/>
          <a:chExt cx="0" cy="0"/>
        </a:xfrm>
      </p:grpSpPr>
      <p:pic>
        <p:nvPicPr>
          <p:cNvPr id="2851" name="Google Shape;2851;ge2608ea7c9_0_0"/>
          <p:cNvPicPr preferRelativeResize="0"/>
          <p:nvPr/>
        </p:nvPicPr>
        <p:blipFill rotWithShape="1">
          <a:blip r:embed="rId3">
            <a:alphaModFix/>
          </a:blip>
          <a:srcRect/>
          <a:stretch/>
        </p:blipFill>
        <p:spPr>
          <a:xfrm>
            <a:off x="4136289" y="1576539"/>
            <a:ext cx="4437390" cy="4519595"/>
          </a:xfrm>
          <a:prstGeom prst="rect">
            <a:avLst/>
          </a:prstGeom>
          <a:noFill/>
          <a:ln>
            <a:noFill/>
          </a:ln>
        </p:spPr>
      </p:pic>
      <p:grpSp>
        <p:nvGrpSpPr>
          <p:cNvPr id="2852" name="Google Shape;2852;ge2608ea7c9_0_0"/>
          <p:cNvGrpSpPr/>
          <p:nvPr/>
        </p:nvGrpSpPr>
        <p:grpSpPr>
          <a:xfrm>
            <a:off x="374151" y="197905"/>
            <a:ext cx="2762789" cy="506237"/>
            <a:chOff x="6676223" y="232242"/>
            <a:chExt cx="5133247" cy="940585"/>
          </a:xfrm>
        </p:grpSpPr>
        <p:grpSp>
          <p:nvGrpSpPr>
            <p:cNvPr id="2853" name="Google Shape;2853;ge2608ea7c9_0_0"/>
            <p:cNvGrpSpPr/>
            <p:nvPr/>
          </p:nvGrpSpPr>
          <p:grpSpPr>
            <a:xfrm>
              <a:off x="10456026" y="522867"/>
              <a:ext cx="1353444" cy="504581"/>
              <a:chOff x="10456026" y="522867"/>
              <a:chExt cx="1353444" cy="504581"/>
            </a:xfrm>
          </p:grpSpPr>
          <p:grpSp>
            <p:nvGrpSpPr>
              <p:cNvPr id="2854" name="Google Shape;2854;ge2608ea7c9_0_0"/>
              <p:cNvGrpSpPr/>
              <p:nvPr/>
            </p:nvGrpSpPr>
            <p:grpSpPr>
              <a:xfrm>
                <a:off x="11314887" y="522867"/>
                <a:ext cx="494509" cy="320473"/>
                <a:chOff x="9108110" y="975804"/>
                <a:chExt cx="894715" cy="579831"/>
              </a:xfrm>
            </p:grpSpPr>
            <p:sp>
              <p:nvSpPr>
                <p:cNvPr id="2855" name="Google Shape;2855;ge2608ea7c9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6" name="Google Shape;2856;ge2608ea7c9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7" name="Google Shape;2857;ge2608ea7c9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8" name="Google Shape;2858;ge2608ea7c9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9" name="Google Shape;2859;ge2608ea7c9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0" name="Google Shape;2860;ge2608ea7c9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1" name="Google Shape;2861;ge2608ea7c9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2" name="Google Shape;2862;ge2608ea7c9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3" name="Google Shape;2863;ge2608ea7c9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864" name="Google Shape;2864;ge2608ea7c9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5" name="Google Shape;2865;ge2608ea7c9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866" name="Google Shape;2866;ge2608ea7c9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7" name="Google Shape;2867;ge2608ea7c9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868" name="Google Shape;2868;ge2608ea7c9_0_0"/>
            <p:cNvGrpSpPr/>
            <p:nvPr/>
          </p:nvGrpSpPr>
          <p:grpSpPr>
            <a:xfrm>
              <a:off x="6676223" y="232242"/>
              <a:ext cx="959888" cy="940585"/>
              <a:chOff x="715379" y="449977"/>
              <a:chExt cx="1736725" cy="1701800"/>
            </a:xfrm>
          </p:grpSpPr>
          <p:sp>
            <p:nvSpPr>
              <p:cNvPr id="2869" name="Google Shape;2869;ge2608ea7c9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0" name="Google Shape;2870;ge2608ea7c9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1" name="Google Shape;2871;ge2608ea7c9_0_0"/>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2" name="Google Shape;2872;ge2608ea7c9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3" name="Google Shape;2873;ge2608ea7c9_0_0"/>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4" name="Google Shape;2874;ge2608ea7c9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5" name="Google Shape;2875;ge2608ea7c9_0_0"/>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6" name="Google Shape;2876;ge2608ea7c9_0_0"/>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7" name="Google Shape;2877;ge2608ea7c9_0_0"/>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8" name="Google Shape;2878;ge2608ea7c9_0_0"/>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9" name="Google Shape;2879;ge2608ea7c9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0" name="Google Shape;2880;ge2608ea7c9_0_0"/>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1" name="Google Shape;2881;ge2608ea7c9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2" name="Google Shape;2882;ge2608ea7c9_0_0"/>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3" name="Google Shape;2883;ge2608ea7c9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4" name="Google Shape;2884;ge2608ea7c9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885" name="Google Shape;2885;ge2608ea7c9_0_0"/>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2886" name="Google Shape;2886;ge2608ea7c9_0_0"/>
          <p:cNvPicPr preferRelativeResize="0"/>
          <p:nvPr/>
        </p:nvPicPr>
        <p:blipFill rotWithShape="1">
          <a:blip r:embed="rId13">
            <a:alphaModFix/>
          </a:blip>
          <a:srcRect/>
          <a:stretch/>
        </p:blipFill>
        <p:spPr>
          <a:xfrm>
            <a:off x="384645" y="784985"/>
            <a:ext cx="2771396" cy="178051"/>
          </a:xfrm>
          <a:prstGeom prst="rect">
            <a:avLst/>
          </a:prstGeom>
          <a:noFill/>
          <a:ln>
            <a:noFill/>
          </a:ln>
        </p:spPr>
      </p:pic>
      <p:pic>
        <p:nvPicPr>
          <p:cNvPr id="2887" name="Google Shape;2887;ge2608ea7c9_0_0"/>
          <p:cNvPicPr preferRelativeResize="0"/>
          <p:nvPr/>
        </p:nvPicPr>
        <p:blipFill rotWithShape="1">
          <a:blip r:embed="rId14">
            <a:alphaModFix/>
          </a:blip>
          <a:srcRect l="49898" t="29329" r="27005" b="30305"/>
          <a:stretch/>
        </p:blipFill>
        <p:spPr>
          <a:xfrm rot="-5400000">
            <a:off x="11114398" y="5802156"/>
            <a:ext cx="634596" cy="1567031"/>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583C7DCD-6F47-B749-999C-2DE8BF4810C3}"/>
              </a:ext>
            </a:extLst>
          </p:cNvPr>
          <p:cNvPicPr>
            <a:picLocks noChangeAspect="1"/>
          </p:cNvPicPr>
          <p:nvPr/>
        </p:nvPicPr>
        <p:blipFill>
          <a:blip r:embed="rId15"/>
          <a:stretch>
            <a:fillRect/>
          </a:stretch>
        </p:blipFill>
        <p:spPr>
          <a:xfrm>
            <a:off x="110539" y="1576539"/>
            <a:ext cx="3593434" cy="3783252"/>
          </a:xfrm>
          <a:prstGeom prst="rect">
            <a:avLst/>
          </a:prstGeom>
        </p:spPr>
      </p:pic>
      <p:pic>
        <p:nvPicPr>
          <p:cNvPr id="5" name="Picture 4" descr="Diagram&#10;&#10;Description automatically generated with medium confidence">
            <a:extLst>
              <a:ext uri="{FF2B5EF4-FFF2-40B4-BE49-F238E27FC236}">
                <a16:creationId xmlns:a16="http://schemas.microsoft.com/office/drawing/2014/main" id="{4E38747A-3C72-2144-8C33-BD468CE8CA76}"/>
              </a:ext>
            </a:extLst>
          </p:cNvPr>
          <p:cNvPicPr>
            <a:picLocks noChangeAspect="1"/>
          </p:cNvPicPr>
          <p:nvPr/>
        </p:nvPicPr>
        <p:blipFill>
          <a:blip r:embed="rId16"/>
          <a:stretch>
            <a:fillRect/>
          </a:stretch>
        </p:blipFill>
        <p:spPr>
          <a:xfrm>
            <a:off x="9005996" y="1181608"/>
            <a:ext cx="2425700" cy="4800600"/>
          </a:xfrm>
          <a:prstGeom prst="rect">
            <a:avLst/>
          </a:prstGeom>
        </p:spPr>
      </p:pic>
    </p:spTree>
    <p:extLst>
      <p:ext uri="{BB962C8B-B14F-4D97-AF65-F5344CB8AC3E}">
        <p14:creationId xmlns:p14="http://schemas.microsoft.com/office/powerpoint/2010/main" val="1384033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6" name="Google Shape;2766;ge2286a765b_0_2706"/>
          <p:cNvSpPr txBox="1">
            <a:spLocks noGrp="1"/>
          </p:cNvSpPr>
          <p:nvPr>
            <p:ph type="title"/>
          </p:nvPr>
        </p:nvSpPr>
        <p:spPr>
          <a:xfrm>
            <a:off x="702244" y="2808810"/>
            <a:ext cx="10515600" cy="107358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Arial"/>
                <a:ea typeface="Arial"/>
                <a:cs typeface="Arial"/>
                <a:sym typeface="Arial"/>
              </a:rPr>
              <a:t>Click Away</a:t>
            </a:r>
            <a:endParaRPr dirty="0">
              <a:latin typeface="Arial"/>
              <a:ea typeface="Arial"/>
              <a:cs typeface="Arial"/>
              <a:sym typeface="Arial"/>
            </a:endParaRPr>
          </a:p>
        </p:txBody>
      </p:sp>
      <p:grpSp>
        <p:nvGrpSpPr>
          <p:cNvPr id="2767" name="Google Shape;2767;ge2286a765b_0_2706"/>
          <p:cNvGrpSpPr/>
          <p:nvPr/>
        </p:nvGrpSpPr>
        <p:grpSpPr>
          <a:xfrm>
            <a:off x="374151" y="197905"/>
            <a:ext cx="2762789" cy="506237"/>
            <a:chOff x="6676223" y="232242"/>
            <a:chExt cx="5133247" cy="940585"/>
          </a:xfrm>
        </p:grpSpPr>
        <p:grpSp>
          <p:nvGrpSpPr>
            <p:cNvPr id="2768" name="Google Shape;2768;ge2286a765b_0_2706"/>
            <p:cNvGrpSpPr/>
            <p:nvPr/>
          </p:nvGrpSpPr>
          <p:grpSpPr>
            <a:xfrm>
              <a:off x="10456026" y="522867"/>
              <a:ext cx="1353444" cy="504581"/>
              <a:chOff x="10456026" y="522867"/>
              <a:chExt cx="1353444" cy="504581"/>
            </a:xfrm>
          </p:grpSpPr>
          <p:grpSp>
            <p:nvGrpSpPr>
              <p:cNvPr id="2769" name="Google Shape;2769;ge2286a765b_0_2706"/>
              <p:cNvGrpSpPr/>
              <p:nvPr/>
            </p:nvGrpSpPr>
            <p:grpSpPr>
              <a:xfrm>
                <a:off x="11314887" y="522867"/>
                <a:ext cx="494509" cy="320473"/>
                <a:chOff x="9108110" y="975804"/>
                <a:chExt cx="894715" cy="579831"/>
              </a:xfrm>
            </p:grpSpPr>
            <p:sp>
              <p:nvSpPr>
                <p:cNvPr id="2770" name="Google Shape;2770;ge2286a765b_0_2706"/>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1" name="Google Shape;2771;ge2286a765b_0_2706"/>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2" name="Google Shape;2772;ge2286a765b_0_2706"/>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3" name="Google Shape;2773;ge2286a765b_0_2706"/>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4" name="Google Shape;2774;ge2286a765b_0_2706"/>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5" name="Google Shape;2775;ge2286a765b_0_2706"/>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6" name="Google Shape;2776;ge2286a765b_0_2706"/>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7" name="Google Shape;2777;ge2286a765b_0_2706"/>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8" name="Google Shape;2778;ge2286a765b_0_2706"/>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79" name="Google Shape;2779;ge2286a765b_0_2706"/>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0" name="Google Shape;2780;ge2286a765b_0_2706"/>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81" name="Google Shape;2781;ge2286a765b_0_2706"/>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2" name="Google Shape;2782;ge2286a765b_0_2706"/>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783" name="Google Shape;2783;ge2286a765b_0_2706"/>
            <p:cNvGrpSpPr/>
            <p:nvPr/>
          </p:nvGrpSpPr>
          <p:grpSpPr>
            <a:xfrm>
              <a:off x="6676223" y="232242"/>
              <a:ext cx="959888" cy="940585"/>
              <a:chOff x="715379" y="449977"/>
              <a:chExt cx="1736725" cy="1701800"/>
            </a:xfrm>
          </p:grpSpPr>
          <p:sp>
            <p:nvSpPr>
              <p:cNvPr id="2784" name="Google Shape;2784;ge2286a765b_0_2706"/>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5" name="Google Shape;2785;ge2286a765b_0_2706"/>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6" name="Google Shape;2786;ge2286a765b_0_2706"/>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7" name="Google Shape;2787;ge2286a765b_0_2706"/>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8" name="Google Shape;2788;ge2286a765b_0_2706"/>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9" name="Google Shape;2789;ge2286a765b_0_2706"/>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0" name="Google Shape;2790;ge2286a765b_0_2706"/>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1" name="Google Shape;2791;ge2286a765b_0_2706"/>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2" name="Google Shape;2792;ge2286a765b_0_2706"/>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3" name="Google Shape;2793;ge2286a765b_0_2706"/>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4" name="Google Shape;2794;ge2286a765b_0_2706"/>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5" name="Google Shape;2795;ge2286a765b_0_2706"/>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6" name="Google Shape;2796;ge2286a765b_0_2706"/>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7" name="Google Shape;2797;ge2286a765b_0_2706"/>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8" name="Google Shape;2798;ge2286a765b_0_2706"/>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9" name="Google Shape;2799;ge2286a765b_0_2706"/>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800" name="Google Shape;2800;ge2286a765b_0_2706"/>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2801" name="Google Shape;2801;ge2286a765b_0_2706"/>
          <p:cNvPicPr preferRelativeResize="0"/>
          <p:nvPr/>
        </p:nvPicPr>
        <p:blipFill rotWithShape="1">
          <a:blip r:embed="rId12">
            <a:alphaModFix/>
          </a:blip>
          <a:srcRect/>
          <a:stretch/>
        </p:blipFill>
        <p:spPr>
          <a:xfrm>
            <a:off x="384645" y="784985"/>
            <a:ext cx="2771396" cy="178051"/>
          </a:xfrm>
          <a:prstGeom prst="rect">
            <a:avLst/>
          </a:prstGeom>
          <a:noFill/>
          <a:ln>
            <a:noFill/>
          </a:ln>
        </p:spPr>
      </p:pic>
      <p:pic>
        <p:nvPicPr>
          <p:cNvPr id="2802" name="Google Shape;2802;ge2286a765b_0_2706"/>
          <p:cNvPicPr preferRelativeResize="0"/>
          <p:nvPr/>
        </p:nvPicPr>
        <p:blipFill rotWithShape="1">
          <a:blip r:embed="rId13">
            <a:alphaModFix/>
          </a:blip>
          <a:srcRect l="49898" t="29329" r="27005" b="30305"/>
          <a:stretch/>
        </p:blipFill>
        <p:spPr>
          <a:xfrm rot="-5400000">
            <a:off x="11114398" y="5802156"/>
            <a:ext cx="634596" cy="1567031"/>
          </a:xfrm>
          <a:prstGeom prst="rect">
            <a:avLst/>
          </a:prstGeom>
          <a:noFill/>
          <a:ln>
            <a:noFill/>
          </a:ln>
        </p:spPr>
      </p:pic>
      <p:cxnSp>
        <p:nvCxnSpPr>
          <p:cNvPr id="2803" name="Google Shape;2803;ge2286a765b_0_2706"/>
          <p:cNvCxnSpPr/>
          <p:nvPr/>
        </p:nvCxnSpPr>
        <p:spPr>
          <a:xfrm>
            <a:off x="6248689" y="4241344"/>
            <a:ext cx="786000" cy="0"/>
          </a:xfrm>
          <a:prstGeom prst="straightConnector1">
            <a:avLst/>
          </a:prstGeom>
          <a:noFill/>
          <a:ln w="127000" cap="flat" cmpd="sng">
            <a:solidFill>
              <a:srgbClr val="A7262A"/>
            </a:solidFill>
            <a:prstDash val="solid"/>
            <a:miter lim="800000"/>
            <a:headEnd type="none" w="sm" len="sm"/>
            <a:tailEnd type="none" w="sm" len="sm"/>
          </a:ln>
        </p:spPr>
      </p:cxnSp>
      <p:sp>
        <p:nvSpPr>
          <p:cNvPr id="2" name="TextBox 1">
            <a:extLst>
              <a:ext uri="{FF2B5EF4-FFF2-40B4-BE49-F238E27FC236}">
                <a16:creationId xmlns:a16="http://schemas.microsoft.com/office/drawing/2014/main" id="{382D6244-250A-914D-8B41-0D842C76F835}"/>
              </a:ext>
            </a:extLst>
          </p:cNvPr>
          <p:cNvSpPr txBox="1"/>
          <p:nvPr/>
        </p:nvSpPr>
        <p:spPr>
          <a:xfrm>
            <a:off x="1913206" y="1828800"/>
            <a:ext cx="5583708"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The fact checker’s trick:</a:t>
            </a:r>
          </a:p>
        </p:txBody>
      </p:sp>
      <p:sp>
        <p:nvSpPr>
          <p:cNvPr id="3" name="TextBox 2">
            <a:extLst>
              <a:ext uri="{FF2B5EF4-FFF2-40B4-BE49-F238E27FC236}">
                <a16:creationId xmlns:a16="http://schemas.microsoft.com/office/drawing/2014/main" id="{6FA18724-4CB7-AE45-A9EB-EB4056A8576F}"/>
              </a:ext>
            </a:extLst>
          </p:cNvPr>
          <p:cNvSpPr txBox="1"/>
          <p:nvPr/>
        </p:nvSpPr>
        <p:spPr>
          <a:xfrm>
            <a:off x="2499611" y="4719599"/>
            <a:ext cx="8000909" cy="907941"/>
          </a:xfrm>
          <a:prstGeom prst="rect">
            <a:avLst/>
          </a:prstGeom>
          <a:noFill/>
        </p:spPr>
        <p:txBody>
          <a:bodyPr wrap="none" rtlCol="0">
            <a:spAutoFit/>
          </a:bodyPr>
          <a:lstStyle/>
          <a:p>
            <a:pPr lvl="0" algn="ctr">
              <a:spcBef>
                <a:spcPts val="333"/>
              </a:spcBef>
              <a:spcAft>
                <a:spcPts val="333"/>
              </a:spcAft>
              <a:buSzPts val="1800"/>
            </a:pPr>
            <a:r>
              <a:rPr lang="en-GB" sz="2400" dirty="0">
                <a:solidFill>
                  <a:schemeClr val="dk1"/>
                </a:solidFill>
                <a:latin typeface="Arial" panose="020B0604020202020204" pitchFamily="34" charset="0"/>
                <a:cs typeface="Arial" panose="020B0604020202020204" pitchFamily="34" charset="0"/>
              </a:rPr>
              <a:t>S</a:t>
            </a:r>
            <a:r>
              <a:rPr lang="en-GB" sz="2400" dirty="0">
                <a:solidFill>
                  <a:schemeClr val="dk1"/>
                </a:solidFill>
                <a:latin typeface="Arial" panose="020B0604020202020204" pitchFamily="34" charset="0"/>
                <a:ea typeface="Arial"/>
                <a:cs typeface="Arial" panose="020B0604020202020204" pitchFamily="34" charset="0"/>
                <a:sym typeface="Arial"/>
              </a:rPr>
              <a:t>ometimes, all it takes to</a:t>
            </a:r>
            <a:r>
              <a:rPr lang="en-GB" sz="2400" dirty="0">
                <a:solidFill>
                  <a:schemeClr val="dk1"/>
                </a:solidFill>
                <a:latin typeface="Arial" panose="020B0604020202020204" pitchFamily="34" charset="0"/>
                <a:cs typeface="Arial" panose="020B0604020202020204" pitchFamily="34" charset="0"/>
              </a:rPr>
              <a:t> discover if a post is real of fake </a:t>
            </a:r>
          </a:p>
          <a:p>
            <a:pPr lvl="0" algn="ctr">
              <a:spcBef>
                <a:spcPts val="333"/>
              </a:spcBef>
              <a:spcAft>
                <a:spcPts val="333"/>
              </a:spcAft>
              <a:buSzPts val="1800"/>
            </a:pPr>
            <a:r>
              <a:rPr lang="en-GB" sz="2400" dirty="0">
                <a:solidFill>
                  <a:schemeClr val="dk1"/>
                </a:solidFill>
                <a:latin typeface="Arial" panose="020B0604020202020204" pitchFamily="34" charset="0"/>
                <a:cs typeface="Arial" panose="020B0604020202020204" pitchFamily="34" charset="0"/>
              </a:rPr>
              <a:t>– is to click away.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7"/>
        <p:cNvGrpSpPr/>
        <p:nvPr/>
      </p:nvGrpSpPr>
      <p:grpSpPr>
        <a:xfrm>
          <a:off x="0" y="0"/>
          <a:ext cx="0" cy="0"/>
          <a:chOff x="0" y="0"/>
          <a:chExt cx="0" cy="0"/>
        </a:xfrm>
      </p:grpSpPr>
      <p:cxnSp>
        <p:nvCxnSpPr>
          <p:cNvPr id="2808" name="Google Shape;2808;ge2286a765b_0_3188"/>
          <p:cNvCxnSpPr/>
          <p:nvPr/>
        </p:nvCxnSpPr>
        <p:spPr>
          <a:xfrm>
            <a:off x="5310000" y="5800608"/>
            <a:ext cx="786000" cy="0"/>
          </a:xfrm>
          <a:prstGeom prst="straightConnector1">
            <a:avLst/>
          </a:prstGeom>
          <a:noFill/>
          <a:ln w="127000" cap="flat" cmpd="sng">
            <a:solidFill>
              <a:srgbClr val="A7262A"/>
            </a:solidFill>
            <a:prstDash val="solid"/>
            <a:miter lim="800000"/>
            <a:headEnd type="none" w="sm" len="sm"/>
            <a:tailEnd type="none" w="sm" len="sm"/>
          </a:ln>
        </p:spPr>
      </p:cxnSp>
      <p:sp>
        <p:nvSpPr>
          <p:cNvPr id="2809" name="Google Shape;2809;ge2286a765b_0_3188"/>
          <p:cNvSpPr txBox="1">
            <a:spLocks noGrp="1"/>
          </p:cNvSpPr>
          <p:nvPr>
            <p:ph type="body" idx="1"/>
          </p:nvPr>
        </p:nvSpPr>
        <p:spPr>
          <a:xfrm>
            <a:off x="1268360" y="1294150"/>
            <a:ext cx="10923639" cy="3900900"/>
          </a:xfrm>
          <a:prstGeom prst="rect">
            <a:avLst/>
          </a:prstGeom>
          <a:noFill/>
          <a:ln>
            <a:noFill/>
          </a:ln>
        </p:spPr>
        <p:txBody>
          <a:bodyPr spcFirstLastPara="1" wrap="square" lIns="121900" tIns="121900" rIns="121900" bIns="121900" anchor="t" anchorCtr="0">
            <a:noAutofit/>
          </a:bodyPr>
          <a:lstStyle/>
          <a:p>
            <a:pPr marL="0" lvl="0" indent="0" rtl="0">
              <a:lnSpc>
                <a:spcPct val="100000"/>
              </a:lnSpc>
              <a:spcBef>
                <a:spcPts val="0"/>
              </a:spcBef>
              <a:spcAft>
                <a:spcPts val="0"/>
              </a:spcAft>
              <a:buSzPts val="1800"/>
              <a:buNone/>
            </a:pPr>
            <a:r>
              <a:rPr lang="en-GB" sz="5400" dirty="0">
                <a:solidFill>
                  <a:schemeClr val="dk1"/>
                </a:solidFill>
              </a:rPr>
              <a:t>Click Away </a:t>
            </a:r>
            <a:r>
              <a:rPr lang="en-GB" sz="3200" dirty="0">
                <a:solidFill>
                  <a:schemeClr val="dk1"/>
                </a:solidFill>
              </a:rPr>
              <a:t>might involve:</a:t>
            </a:r>
          </a:p>
          <a:p>
            <a:pPr marL="0" lvl="0" indent="0" rtl="0">
              <a:lnSpc>
                <a:spcPct val="100000"/>
              </a:lnSpc>
              <a:spcBef>
                <a:spcPts val="0"/>
              </a:spcBef>
              <a:spcAft>
                <a:spcPts val="0"/>
              </a:spcAft>
              <a:buSzPts val="1800"/>
              <a:buNone/>
            </a:pPr>
            <a:endParaRPr lang="en-GB" sz="3200" dirty="0">
              <a:solidFill>
                <a:schemeClr val="dk1"/>
              </a:solidFill>
            </a:endParaRPr>
          </a:p>
          <a:p>
            <a:pPr marL="857250" indent="-857250">
              <a:lnSpc>
                <a:spcPct val="100000"/>
              </a:lnSpc>
            </a:pPr>
            <a:r>
              <a:rPr lang="en-GB" dirty="0">
                <a:solidFill>
                  <a:schemeClr val="dk1"/>
                </a:solidFill>
                <a:latin typeface="Arial" panose="020B0604020202020204" pitchFamily="34" charset="0"/>
                <a:ea typeface="Arial"/>
                <a:cs typeface="Arial" panose="020B0604020202020204" pitchFamily="34" charset="0"/>
                <a:sym typeface="Arial"/>
              </a:rPr>
              <a:t>text search </a:t>
            </a:r>
            <a:r>
              <a:rPr lang="en-GB" dirty="0">
                <a:latin typeface="Arial" panose="020B0604020202020204" pitchFamily="34" charset="0"/>
                <a:ea typeface="Arial"/>
                <a:cs typeface="Arial" panose="020B0604020202020204" pitchFamily="34" charset="0"/>
                <a:sym typeface="Arial"/>
              </a:rPr>
              <a:t>on </a:t>
            </a:r>
            <a:r>
              <a:rPr lang="en-GB" dirty="0">
                <a:latin typeface="Arial" panose="020B0604020202020204" pitchFamily="34" charset="0"/>
                <a:cs typeface="Arial" panose="020B0604020202020204" pitchFamily="34" charset="0"/>
              </a:rPr>
              <a:t>Google, Bing, Yahoo or other</a:t>
            </a:r>
          </a:p>
          <a:p>
            <a:pPr marL="857250" indent="-857250">
              <a:lnSpc>
                <a:spcPct val="100000"/>
              </a:lnSpc>
            </a:pPr>
            <a:r>
              <a:rPr lang="en-GB" dirty="0">
                <a:latin typeface="Arial" panose="020B0604020202020204" pitchFamily="34" charset="0"/>
                <a:cs typeface="Arial" panose="020B0604020202020204" pitchFamily="34" charset="0"/>
              </a:rPr>
              <a:t>picture search </a:t>
            </a:r>
          </a:p>
          <a:p>
            <a:pPr marL="857250" indent="-857250">
              <a:lnSpc>
                <a:spcPct val="100000"/>
              </a:lnSpc>
            </a:pPr>
            <a:r>
              <a:rPr lang="en-GB" dirty="0">
                <a:latin typeface="Arial" panose="020B0604020202020204" pitchFamily="34" charset="0"/>
                <a:cs typeface="Arial" panose="020B0604020202020204" pitchFamily="34" charset="0"/>
              </a:rPr>
              <a:t>going to another (trusted) news provider’s website</a:t>
            </a:r>
          </a:p>
          <a:p>
            <a:pPr marL="857250" indent="-857250">
              <a:lnSpc>
                <a:spcPct val="100000"/>
              </a:lnSpc>
            </a:pPr>
            <a:r>
              <a:rPr lang="en-GB" dirty="0">
                <a:latin typeface="Arial" panose="020B0604020202020204" pitchFamily="34" charset="0"/>
                <a:cs typeface="Arial" panose="020B0604020202020204" pitchFamily="34" charset="0"/>
              </a:rPr>
              <a:t>going to a website of expertise</a:t>
            </a:r>
          </a:p>
          <a:p>
            <a:pPr marL="857250" indent="-857250">
              <a:lnSpc>
                <a:spcPct val="100000"/>
              </a:lnSpc>
            </a:pPr>
            <a:r>
              <a:rPr lang="en-GB" dirty="0">
                <a:latin typeface="Arial" panose="020B0604020202020204" pitchFamily="34" charset="0"/>
                <a:cs typeface="Arial" panose="020B0604020202020204" pitchFamily="34" charset="0"/>
              </a:rPr>
              <a:t>the research methods </a:t>
            </a:r>
            <a:r>
              <a:rPr lang="en-GB" b="1" i="1" dirty="0">
                <a:latin typeface="Arial" panose="020B0604020202020204" pitchFamily="34" charset="0"/>
                <a:cs typeface="Arial" panose="020B0604020202020204" pitchFamily="34" charset="0"/>
              </a:rPr>
              <a:t>you</a:t>
            </a:r>
            <a:r>
              <a:rPr lang="en-GB" dirty="0">
                <a:latin typeface="Arial" panose="020B0604020202020204" pitchFamily="34" charset="0"/>
                <a:cs typeface="Arial" panose="020B0604020202020204" pitchFamily="34" charset="0"/>
              </a:rPr>
              <a:t> use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in school</a:t>
            </a:r>
          </a:p>
          <a:p>
            <a:pPr marL="857250" indent="-857250">
              <a:lnSpc>
                <a:spcPct val="100000"/>
              </a:lnSpc>
            </a:pPr>
            <a:endParaRPr lang="en-GB" dirty="0">
              <a:latin typeface="Arial" panose="020B0604020202020204" pitchFamily="34" charset="0"/>
              <a:cs typeface="Arial" panose="020B0604020202020204" pitchFamily="34" charset="0"/>
            </a:endParaRPr>
          </a:p>
          <a:p>
            <a:pPr marL="857250" indent="-857250">
              <a:lnSpc>
                <a:spcPct val="100000"/>
              </a:lnSpc>
            </a:pPr>
            <a:endParaRPr dirty="0">
              <a:latin typeface="Arial" panose="020B0604020202020204" pitchFamily="34" charset="0"/>
              <a:ea typeface="Arial"/>
              <a:cs typeface="Arial" panose="020B0604020202020204" pitchFamily="34" charset="0"/>
              <a:sym typeface="Arial"/>
            </a:endParaRPr>
          </a:p>
          <a:p>
            <a:pPr marL="0" lvl="0" indent="0" algn="ctr" rtl="0">
              <a:lnSpc>
                <a:spcPct val="100000"/>
              </a:lnSpc>
              <a:spcBef>
                <a:spcPts val="333"/>
              </a:spcBef>
              <a:spcAft>
                <a:spcPts val="333"/>
              </a:spcAft>
              <a:buSzPts val="1800"/>
              <a:buNone/>
            </a:pPr>
            <a:endParaRPr lang="en-GB" sz="3733" dirty="0">
              <a:solidFill>
                <a:schemeClr val="dk1"/>
              </a:solidFill>
            </a:endParaRPr>
          </a:p>
        </p:txBody>
      </p:sp>
      <p:grpSp>
        <p:nvGrpSpPr>
          <p:cNvPr id="2810" name="Google Shape;2810;ge2286a765b_0_3188"/>
          <p:cNvGrpSpPr/>
          <p:nvPr/>
        </p:nvGrpSpPr>
        <p:grpSpPr>
          <a:xfrm>
            <a:off x="374151" y="197905"/>
            <a:ext cx="2762789" cy="506237"/>
            <a:chOff x="6676223" y="232242"/>
            <a:chExt cx="5133247" cy="940585"/>
          </a:xfrm>
        </p:grpSpPr>
        <p:grpSp>
          <p:nvGrpSpPr>
            <p:cNvPr id="2811" name="Google Shape;2811;ge2286a765b_0_3188"/>
            <p:cNvGrpSpPr/>
            <p:nvPr/>
          </p:nvGrpSpPr>
          <p:grpSpPr>
            <a:xfrm>
              <a:off x="10456026" y="522867"/>
              <a:ext cx="1353444" cy="504581"/>
              <a:chOff x="10456026" y="522867"/>
              <a:chExt cx="1353444" cy="504581"/>
            </a:xfrm>
          </p:grpSpPr>
          <p:grpSp>
            <p:nvGrpSpPr>
              <p:cNvPr id="2812" name="Google Shape;2812;ge2286a765b_0_3188"/>
              <p:cNvGrpSpPr/>
              <p:nvPr/>
            </p:nvGrpSpPr>
            <p:grpSpPr>
              <a:xfrm>
                <a:off x="11314887" y="522867"/>
                <a:ext cx="494509" cy="320473"/>
                <a:chOff x="9108110" y="975804"/>
                <a:chExt cx="894715" cy="579831"/>
              </a:xfrm>
            </p:grpSpPr>
            <p:sp>
              <p:nvSpPr>
                <p:cNvPr id="2813" name="Google Shape;2813;ge2286a765b_0_3188"/>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4" name="Google Shape;2814;ge2286a765b_0_3188"/>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5" name="Google Shape;2815;ge2286a765b_0_3188"/>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6" name="Google Shape;2816;ge2286a765b_0_3188"/>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7" name="Google Shape;2817;ge2286a765b_0_3188"/>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8" name="Google Shape;2818;ge2286a765b_0_3188"/>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9" name="Google Shape;2819;ge2286a765b_0_3188"/>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0" name="Google Shape;2820;ge2286a765b_0_3188"/>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1" name="Google Shape;2821;ge2286a765b_0_3188"/>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822" name="Google Shape;2822;ge2286a765b_0_3188"/>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3" name="Google Shape;2823;ge2286a765b_0_3188"/>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824" name="Google Shape;2824;ge2286a765b_0_3188"/>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5" name="Google Shape;2825;ge2286a765b_0_3188"/>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826" name="Google Shape;2826;ge2286a765b_0_3188"/>
            <p:cNvGrpSpPr/>
            <p:nvPr/>
          </p:nvGrpSpPr>
          <p:grpSpPr>
            <a:xfrm>
              <a:off x="6676223" y="232242"/>
              <a:ext cx="959888" cy="940585"/>
              <a:chOff x="715379" y="449977"/>
              <a:chExt cx="1736725" cy="1701800"/>
            </a:xfrm>
          </p:grpSpPr>
          <p:sp>
            <p:nvSpPr>
              <p:cNvPr id="2827" name="Google Shape;2827;ge2286a765b_0_3188"/>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8" name="Google Shape;2828;ge2286a765b_0_3188"/>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9" name="Google Shape;2829;ge2286a765b_0_3188"/>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0" name="Google Shape;2830;ge2286a765b_0_3188"/>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1" name="Google Shape;2831;ge2286a765b_0_3188"/>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2" name="Google Shape;2832;ge2286a765b_0_3188"/>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3" name="Google Shape;2833;ge2286a765b_0_3188"/>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4" name="Google Shape;2834;ge2286a765b_0_3188"/>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5" name="Google Shape;2835;ge2286a765b_0_3188"/>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6" name="Google Shape;2836;ge2286a765b_0_3188"/>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7" name="Google Shape;2837;ge2286a765b_0_3188"/>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8" name="Google Shape;2838;ge2286a765b_0_3188"/>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9" name="Google Shape;2839;ge2286a765b_0_3188"/>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0" name="Google Shape;2840;ge2286a765b_0_3188"/>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1" name="Google Shape;2841;ge2286a765b_0_3188"/>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2" name="Google Shape;2842;ge2286a765b_0_3188"/>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843" name="Google Shape;2843;ge2286a765b_0_3188"/>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2844" name="Google Shape;2844;ge2286a765b_0_3188"/>
          <p:cNvPicPr preferRelativeResize="0"/>
          <p:nvPr/>
        </p:nvPicPr>
        <p:blipFill rotWithShape="1">
          <a:blip r:embed="rId12">
            <a:alphaModFix/>
          </a:blip>
          <a:srcRect/>
          <a:stretch/>
        </p:blipFill>
        <p:spPr>
          <a:xfrm>
            <a:off x="384645" y="784985"/>
            <a:ext cx="2771396" cy="178051"/>
          </a:xfrm>
          <a:prstGeom prst="rect">
            <a:avLst/>
          </a:prstGeom>
          <a:noFill/>
          <a:ln>
            <a:noFill/>
          </a:ln>
        </p:spPr>
      </p:pic>
      <p:pic>
        <p:nvPicPr>
          <p:cNvPr id="2845" name="Google Shape;2845;ge2286a765b_0_3188"/>
          <p:cNvPicPr preferRelativeResize="0"/>
          <p:nvPr/>
        </p:nvPicPr>
        <p:blipFill rotWithShape="1">
          <a:blip r:embed="rId13">
            <a:alphaModFix/>
          </a:blip>
          <a:srcRect l="49898" t="29329" r="27005" b="30305"/>
          <a:stretch/>
        </p:blipFill>
        <p:spPr>
          <a:xfrm rot="-5400000">
            <a:off x="11114398" y="5802156"/>
            <a:ext cx="634596" cy="15670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3"/>
        <p:cNvGrpSpPr/>
        <p:nvPr/>
      </p:nvGrpSpPr>
      <p:grpSpPr>
        <a:xfrm>
          <a:off x="0" y="0"/>
          <a:ext cx="0" cy="0"/>
          <a:chOff x="0" y="0"/>
          <a:chExt cx="0" cy="0"/>
        </a:xfrm>
      </p:grpSpPr>
      <p:sp>
        <p:nvSpPr>
          <p:cNvPr id="2894" name="Google Shape;2894;ge087abe1bb_0_47"/>
          <p:cNvSpPr txBox="1"/>
          <p:nvPr/>
        </p:nvSpPr>
        <p:spPr>
          <a:xfrm>
            <a:off x="8105108" y="2108850"/>
            <a:ext cx="3326588"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GB" sz="3600" b="0" i="0" u="none" strike="noStrike" cap="none" dirty="0">
                <a:solidFill>
                  <a:srgbClr val="000000"/>
                </a:solidFill>
                <a:latin typeface="Arial"/>
                <a:ea typeface="Arial"/>
                <a:cs typeface="Arial"/>
                <a:sym typeface="Arial"/>
              </a:rPr>
              <a:t>Search:</a:t>
            </a:r>
          </a:p>
          <a:p>
            <a:pPr marL="0" marR="0" lvl="0" indent="0" algn="l" rtl="0">
              <a:lnSpc>
                <a:spcPct val="100000"/>
              </a:lnSpc>
              <a:spcBef>
                <a:spcPts val="0"/>
              </a:spcBef>
              <a:spcAft>
                <a:spcPts val="0"/>
              </a:spcAft>
              <a:buClr>
                <a:srgbClr val="000000"/>
              </a:buClr>
              <a:buSzPts val="3800"/>
              <a:buFont typeface="Arial"/>
              <a:buNone/>
            </a:pPr>
            <a:r>
              <a:rPr lang="en-GB" sz="3600" b="0" i="0" u="none" strike="noStrike" cap="none" dirty="0">
                <a:solidFill>
                  <a:srgbClr val="000000"/>
                </a:solidFill>
                <a:latin typeface="Arial"/>
                <a:ea typeface="Arial"/>
                <a:cs typeface="Arial"/>
                <a:sym typeface="Arial"/>
              </a:rPr>
              <a:t>“</a:t>
            </a:r>
            <a:r>
              <a:rPr lang="en-GB" sz="3600" b="0" i="0" u="none" strike="noStrike" cap="none" dirty="0">
                <a:solidFill>
                  <a:schemeClr val="dk1"/>
                </a:solidFill>
                <a:latin typeface="Arial"/>
                <a:ea typeface="Arial"/>
                <a:cs typeface="Arial"/>
                <a:sym typeface="Arial"/>
              </a:rPr>
              <a:t>Greta Thunberg eating in train</a:t>
            </a:r>
            <a:r>
              <a:rPr lang="en-GB" sz="3600" b="0" i="0" u="none" strike="noStrike" cap="none" dirty="0">
                <a:solidFill>
                  <a:srgbClr val="000000"/>
                </a:solidFill>
                <a:latin typeface="Arial"/>
                <a:ea typeface="Arial"/>
                <a:cs typeface="Arial"/>
                <a:sym typeface="Arial"/>
              </a:rPr>
              <a:t>”</a:t>
            </a:r>
            <a:endParaRPr sz="3600" b="0" i="0" u="none" strike="noStrike" cap="none" dirty="0">
              <a:solidFill>
                <a:srgbClr val="000000"/>
              </a:solidFill>
              <a:latin typeface="Arial"/>
              <a:ea typeface="Arial"/>
              <a:cs typeface="Arial"/>
              <a:sym typeface="Arial"/>
            </a:endParaRPr>
          </a:p>
        </p:txBody>
      </p:sp>
      <p:pic>
        <p:nvPicPr>
          <p:cNvPr id="2895" name="Google Shape;2895;ge087abe1bb_0_47"/>
          <p:cNvPicPr preferRelativeResize="0"/>
          <p:nvPr/>
        </p:nvPicPr>
        <p:blipFill rotWithShape="1">
          <a:blip r:embed="rId3">
            <a:alphaModFix/>
          </a:blip>
          <a:srcRect l="-1" t="8615" r="34508" b="8695"/>
          <a:stretch/>
        </p:blipFill>
        <p:spPr>
          <a:xfrm>
            <a:off x="496789" y="1244010"/>
            <a:ext cx="7410164" cy="5259666"/>
          </a:xfrm>
          <a:prstGeom prst="rect">
            <a:avLst/>
          </a:prstGeom>
          <a:noFill/>
          <a:ln>
            <a:noFill/>
          </a:ln>
        </p:spPr>
      </p:pic>
      <p:cxnSp>
        <p:nvCxnSpPr>
          <p:cNvPr id="2896" name="Google Shape;2896;ge087abe1bb_0_47"/>
          <p:cNvCxnSpPr/>
          <p:nvPr/>
        </p:nvCxnSpPr>
        <p:spPr>
          <a:xfrm>
            <a:off x="8224388" y="5179825"/>
            <a:ext cx="786000" cy="0"/>
          </a:xfrm>
          <a:prstGeom prst="straightConnector1">
            <a:avLst/>
          </a:prstGeom>
          <a:noFill/>
          <a:ln w="127000" cap="flat" cmpd="sng">
            <a:solidFill>
              <a:srgbClr val="A7262A"/>
            </a:solidFill>
            <a:prstDash val="solid"/>
            <a:miter lim="800000"/>
            <a:headEnd type="none" w="sm" len="sm"/>
            <a:tailEnd type="none" w="sm" len="sm"/>
          </a:ln>
        </p:spPr>
      </p:cxnSp>
      <p:grpSp>
        <p:nvGrpSpPr>
          <p:cNvPr id="2897" name="Google Shape;2897;ge087abe1bb_0_47"/>
          <p:cNvGrpSpPr/>
          <p:nvPr/>
        </p:nvGrpSpPr>
        <p:grpSpPr>
          <a:xfrm>
            <a:off x="374151" y="197905"/>
            <a:ext cx="2762789" cy="506237"/>
            <a:chOff x="6676223" y="232242"/>
            <a:chExt cx="5133247" cy="940585"/>
          </a:xfrm>
        </p:grpSpPr>
        <p:grpSp>
          <p:nvGrpSpPr>
            <p:cNvPr id="2898" name="Google Shape;2898;ge087abe1bb_0_47"/>
            <p:cNvGrpSpPr/>
            <p:nvPr/>
          </p:nvGrpSpPr>
          <p:grpSpPr>
            <a:xfrm>
              <a:off x="10456026" y="522867"/>
              <a:ext cx="1353444" cy="504581"/>
              <a:chOff x="10456026" y="522867"/>
              <a:chExt cx="1353444" cy="504581"/>
            </a:xfrm>
          </p:grpSpPr>
          <p:grpSp>
            <p:nvGrpSpPr>
              <p:cNvPr id="2899" name="Google Shape;2899;ge087abe1bb_0_47"/>
              <p:cNvGrpSpPr/>
              <p:nvPr/>
            </p:nvGrpSpPr>
            <p:grpSpPr>
              <a:xfrm>
                <a:off x="11314887" y="522867"/>
                <a:ext cx="494509" cy="320473"/>
                <a:chOff x="9108110" y="975804"/>
                <a:chExt cx="894715" cy="579831"/>
              </a:xfrm>
            </p:grpSpPr>
            <p:sp>
              <p:nvSpPr>
                <p:cNvPr id="2900" name="Google Shape;2900;ge087abe1bb_0_47"/>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1" name="Google Shape;2901;ge087abe1bb_0_47"/>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2" name="Google Shape;2902;ge087abe1bb_0_47"/>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3" name="Google Shape;2903;ge087abe1bb_0_47"/>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4" name="Google Shape;2904;ge087abe1bb_0_47"/>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5" name="Google Shape;2905;ge087abe1bb_0_47"/>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6" name="Google Shape;2906;ge087abe1bb_0_47"/>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7" name="Google Shape;2907;ge087abe1bb_0_47"/>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8" name="Google Shape;2908;ge087abe1bb_0_47"/>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909" name="Google Shape;2909;ge087abe1bb_0_47"/>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0" name="Google Shape;2910;ge087abe1bb_0_47"/>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911" name="Google Shape;2911;ge087abe1bb_0_47"/>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2" name="Google Shape;2912;ge087abe1bb_0_47"/>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913" name="Google Shape;2913;ge087abe1bb_0_47"/>
            <p:cNvGrpSpPr/>
            <p:nvPr/>
          </p:nvGrpSpPr>
          <p:grpSpPr>
            <a:xfrm>
              <a:off x="6676223" y="232242"/>
              <a:ext cx="959888" cy="940585"/>
              <a:chOff x="715379" y="449977"/>
              <a:chExt cx="1736725" cy="1701800"/>
            </a:xfrm>
          </p:grpSpPr>
          <p:sp>
            <p:nvSpPr>
              <p:cNvPr id="2914" name="Google Shape;2914;ge087abe1bb_0_47"/>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5" name="Google Shape;2915;ge087abe1bb_0_47"/>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6" name="Google Shape;2916;ge087abe1bb_0_47"/>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7" name="Google Shape;2917;ge087abe1bb_0_47"/>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8" name="Google Shape;2918;ge087abe1bb_0_47"/>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9" name="Google Shape;2919;ge087abe1bb_0_47"/>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0" name="Google Shape;2920;ge087abe1bb_0_47"/>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1" name="Google Shape;2921;ge087abe1bb_0_47"/>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2" name="Google Shape;2922;ge087abe1bb_0_47"/>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3" name="Google Shape;2923;ge087abe1bb_0_47"/>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4" name="Google Shape;2924;ge087abe1bb_0_47"/>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5" name="Google Shape;2925;ge087abe1bb_0_47"/>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6" name="Google Shape;2926;ge087abe1bb_0_47"/>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7" name="Google Shape;2927;ge087abe1bb_0_47"/>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8" name="Google Shape;2928;ge087abe1bb_0_47"/>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9" name="Google Shape;2929;ge087abe1bb_0_47"/>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930" name="Google Shape;2930;ge087abe1bb_0_47"/>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2931" name="Google Shape;2931;ge087abe1bb_0_47"/>
          <p:cNvPicPr preferRelativeResize="0"/>
          <p:nvPr/>
        </p:nvPicPr>
        <p:blipFill rotWithShape="1">
          <a:blip r:embed="rId13">
            <a:alphaModFix/>
          </a:blip>
          <a:srcRect/>
          <a:stretch/>
        </p:blipFill>
        <p:spPr>
          <a:xfrm>
            <a:off x="384645" y="784985"/>
            <a:ext cx="2771396" cy="178051"/>
          </a:xfrm>
          <a:prstGeom prst="rect">
            <a:avLst/>
          </a:prstGeom>
          <a:noFill/>
          <a:ln>
            <a:noFill/>
          </a:ln>
        </p:spPr>
      </p:pic>
      <p:pic>
        <p:nvPicPr>
          <p:cNvPr id="2932" name="Google Shape;2932;ge087abe1bb_0_47"/>
          <p:cNvPicPr preferRelativeResize="0"/>
          <p:nvPr/>
        </p:nvPicPr>
        <p:blipFill rotWithShape="1">
          <a:blip r:embed="rId14">
            <a:alphaModFix/>
          </a:blip>
          <a:srcRect l="49898" t="29329" r="27005" b="30305"/>
          <a:stretch/>
        </p:blipFill>
        <p:spPr>
          <a:xfrm rot="-5400000">
            <a:off x="11114398" y="5802156"/>
            <a:ext cx="634596" cy="156703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999</Words>
  <Application>Microsoft Office PowerPoint</Application>
  <PresentationFormat>Widescreen</PresentationFormat>
  <Paragraphs>87</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Click Away</vt:lpstr>
      <vt:lpstr>PowerPoint Presentation</vt:lpstr>
      <vt:lpstr>PowerPoint Presentation</vt:lpstr>
      <vt:lpstr>PowerPoint Presentation</vt:lpstr>
      <vt:lpstr>PowerPoint Presentation</vt:lpstr>
      <vt:lpstr>PowerPoint Presentation</vt:lpstr>
      <vt:lpstr>Look for the ‘signs’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Janette Ballard</dc:creator>
  <cp:lastModifiedBy>Marie Helly</cp:lastModifiedBy>
  <cp:revision>12</cp:revision>
  <dcterms:created xsi:type="dcterms:W3CDTF">2022-03-14T06:08:04Z</dcterms:created>
  <dcterms:modified xsi:type="dcterms:W3CDTF">2022-04-11T16:01:50Z</dcterms:modified>
</cp:coreProperties>
</file>