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45" r:id="rId2"/>
    <p:sldId id="260" r:id="rId3"/>
    <p:sldId id="363" r:id="rId4"/>
    <p:sldId id="364" r:id="rId5"/>
    <p:sldId id="362" r:id="rId6"/>
    <p:sldId id="315" r:id="rId7"/>
    <p:sldId id="290" r:id="rId8"/>
    <p:sldId id="352" r:id="rId9"/>
    <p:sldId id="357" r:id="rId10"/>
    <p:sldId id="358" r:id="rId11"/>
    <p:sldId id="314" r:id="rId12"/>
    <p:sldId id="300" r:id="rId13"/>
    <p:sldId id="301" r:id="rId14"/>
    <p:sldId id="361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65578"/>
  </p:normalViewPr>
  <p:slideViewPr>
    <p:cSldViewPr snapToGrid="0" snapToObjects="1">
      <p:cViewPr varScale="1">
        <p:scale>
          <a:sx n="81" d="100"/>
          <a:sy n="81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7FB7-7937-1243-B109-837165FECB9D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A2B0C-10D1-2B44-95C3-89ACE878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8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7ff79a52d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This is the first slide of the BBC Young Reporter classroom resources/lesson plans.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Module 3: Sources and Trust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Duration: approximately 20 minutes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Resources needed: PPT and/or 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Audio-visual player if available.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</p:txBody>
      </p:sp>
      <p:sp>
        <p:nvSpPr>
          <p:cNvPr id="655" name="Google Shape;655;gb7ff79a52d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e35b6f4fa7_2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6" name="Google Shape;3176;ge35b6f4fa7_2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Students can create this table in their workbooks and place each source suggested by the teacher in one of the three categories.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Some examples follow.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ge764ce25ac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1" name="Google Shape;3221;ge764ce25ac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Would you trust this source and the information it contains? Ask students to work through their traffic light system, ask them the question from the video; is this source likely to know? What do I know about this source?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ge764ce25ac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9" name="Google Shape;3269;ge764ce25ac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Would you trust this source and the information it contains? Ask students to work through their traffic light system, ask them the question from the video; is this source like to know? What do I know about this source?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ge764ce25ac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7" name="Google Shape;3317;ge764ce25ac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Would you trust this source and the information it contains? Ask students to work through their traffic light system, ask them the question from the video; is this source like to know? What do I know about this source?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8d92fb21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Here’s the top tip then for this lesson – know your sources and use sources you can trust. </a:t>
            </a:r>
            <a:endParaRPr dirty="0"/>
          </a:p>
        </p:txBody>
      </p:sp>
      <p:sp>
        <p:nvSpPr>
          <p:cNvPr id="834" name="Google Shape;834;ge68d92fb2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496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7ff79a52d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This is the last slide of the BBC Young Reporter classroom resources/lesson plans.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Module 3: Sources and trust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Duration: approximately 20 minutes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Resources needed: PPT and/or PDF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Audio-visual player if available. </a:t>
            </a:r>
            <a:endParaRPr dirty="0"/>
          </a:p>
        </p:txBody>
      </p:sp>
      <p:sp>
        <p:nvSpPr>
          <p:cNvPr id="655" name="Google Shape;655;gb7ff79a52d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193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8d92fb21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lesson you will teach the students about sources of information, what a source is – and how you might be able to work out which sources to trust and why</a:t>
            </a:r>
            <a:endParaRPr dirty="0"/>
          </a:p>
        </p:txBody>
      </p:sp>
      <p:sp>
        <p:nvSpPr>
          <p:cNvPr id="834" name="Google Shape;834;ge68d92fb2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4ecc011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5" name="Google Shape;1335;ge4ecc0116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Top Tip – In lesson 1, we learned this top tip; pause before you share. In the last lesson, lesson 2, we learned to ask questions.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lesson, we are going to look at sources – where does the piece of news, the information the message, picture or video you are looking at come from …..</a:t>
            </a:r>
            <a:endParaRPr dirty="0"/>
          </a:p>
        </p:txBody>
      </p:sp>
      <p:sp>
        <p:nvSpPr>
          <p:cNvPr id="1336" name="Google Shape;1336;ge4ecc0116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785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4ecc011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5" name="Google Shape;1335;ge4ecc0116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So the top tip in this lesson is to know your source and to use sources you trust</a:t>
            </a:r>
            <a:endParaRPr dirty="0"/>
          </a:p>
        </p:txBody>
      </p:sp>
      <p:sp>
        <p:nvSpPr>
          <p:cNvPr id="1336" name="Google Shape;1336;ge4ecc0116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4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8d92fb21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lesson you will teach the students a ‘checklist’ method of verifying information – REAL checks – and also the kinds of questions that journalists ask to verify information. </a:t>
            </a:r>
            <a:endParaRPr dirty="0"/>
          </a:p>
        </p:txBody>
      </p:sp>
      <p:sp>
        <p:nvSpPr>
          <p:cNvPr id="834" name="Google Shape;834;ge68d92fb2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96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3" name="Google Shape;2283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dirty="0"/>
              <a:t>Sources: Journalists are taught the value of sources, and assessing which sources to trust. </a:t>
            </a:r>
            <a:endParaRPr i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Sources: For some crucial bits of information – especially if they are contested, controversial or unpopular - journalists and news organisations often try to ensure they have two sources they believe are reliable before publishing a story.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solidFill>
                  <a:schemeClr val="dk1"/>
                </a:solidFill>
              </a:rPr>
              <a:t>The rule means that when sourcing information, a fact </a:t>
            </a:r>
            <a:r>
              <a:rPr lang="en-GB" dirty="0"/>
              <a:t>isn't</a:t>
            </a:r>
            <a:r>
              <a:rPr lang="en-GB" dirty="0">
                <a:solidFill>
                  <a:schemeClr val="dk1"/>
                </a:solidFill>
              </a:rPr>
              <a:t> credible unless it can be verified by two different sources.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solidFill>
                  <a:schemeClr val="dk1"/>
                </a:solidFill>
              </a:rPr>
              <a:t>Which source to trust; what are the tools or questions that can help a journalist assess who they can trust? Let’s explore this further.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  <p:sp>
        <p:nvSpPr>
          <p:cNvPr id="2284" name="Google Shape;2284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33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e2286a765b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9" name="Google Shape;2919;ge2286a765b_0_1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BBC’s disinformation team – who help to spot and debunk misinformation and disinformation - have identified seven types of people who create and spread false information and get it to go viral. They are all sources – in this case, they are sources of disinformation. Here they are: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joker, the politician, the conspiracy theorist, the insider, the scammer, a relative (including friends and family) and celebrities.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with your students any stories they have seen where one of these ‘actors’ may be behind the story.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Here are some motivations; which motivations go with which person type. Are there other motivations your students can think of?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44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Mistake - Genuine Error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Satire - Harmless entertainment 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Publicity - Propagating a cause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-  Usually scams 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Ideological - Propagating cause about faiths or community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motives - Plying political narratives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biases - Deep personal  likes and dislikes </a:t>
            </a:r>
          </a:p>
          <a:p>
            <a:pPr marL="6096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★"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backgrounds - Family orientation, cultural settings and values</a:t>
            </a:r>
            <a:endParaRPr lang="en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0" name="Google Shape;2920;ge2286a765b_0_14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b7ff79a52d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An important part of the lesson is to discuss that unreliable sources (</a:t>
            </a:r>
            <a:r>
              <a:rPr lang="en-GB" dirty="0" err="1"/>
              <a:t>eg</a:t>
            </a:r>
            <a:r>
              <a:rPr lang="en-GB" dirty="0"/>
              <a:t> of ‘fake news’) don’t just operate online. Inaccurate unreliable sources can be found in lots of places – TV, books, magazines, political speeches, community events, witnesses, social media users. It is a part of life; people get things wrong, or they are making a joke, or they have a political point of view, or they claim to be an expert, or they are trying to get money or influence – or perhaps they are deliberately misleading or not telling the truth. See how many other sources your students can think of that might give false/misleading information. You can use the same tools – REAL checks, journalists questions to help you.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Magazines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Political speeches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Historical sources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Reports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Poster campaigns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Leaflets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Interviews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Friends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Family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Witnesses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lang="en-GB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GB" dirty="0"/>
              <a:t>The video that follows gives a useful guide to how to tell if a source can be trusted. </a:t>
            </a:r>
            <a:endParaRPr dirty="0"/>
          </a:p>
        </p:txBody>
      </p:sp>
      <p:sp>
        <p:nvSpPr>
          <p:cNvPr id="655" name="Google Shape;655;gb7ff79a52d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55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ge35b6f4fa7_2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4" name="Google Shape;3134;ge35b6f4fa7_2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The next exercise is a Traffic Light exercise.  Suggest some sources to them, and using the kinds of questions raised in the video, how would the rate the source? Completely trustworthy – green, with caution – amber, not at all – red. Questions you might encourage students to ask: what is it I want to know and is this person/source likely to know? What do I know about them? What is their reputation? Have they owned up to and/or corrected previous mistakes?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Here are some suggestions of sources you could ask about: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Taxi driver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National politician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Foreign pop star visiting the country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My mum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Wiki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Local police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Local paper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Train announcer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Teacher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1B58-ACA7-A14D-B969-19B674096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BCC9A-982B-3645-87BB-60F2E6876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D7CB-5677-BF40-B131-A405F43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FC39-6408-4344-84D6-6AE881D4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678E9-EB67-7C41-B502-29426C0A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5D31-D811-034C-8970-7E2524A7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93868-D54E-4F41-9314-A77EEFDBA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703FE-6166-4143-B6C5-44D0F51C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53AD-2652-C04A-946A-CD80F55B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DED7-E2A4-0244-B468-42646E20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117FD-ABDB-F145-84E4-8E07F2B5E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66147-3F19-DF41-867B-D4E48E23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E8BF-30CC-8B4B-829D-8672C651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1F87-B092-7240-92DB-728A17DB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C71B-6638-5945-817E-18760F46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f16c3854fb_0_64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2" name="Google Shape;532;gf16c3854fb_0_6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72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68d92fb21_0_3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e68d92fb21_0_3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ge68d92fb21_0_3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5" name="Google Shape;25;ge68d92fb21_0_3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6" name="Google Shape;26;ge68d92fb21_0_3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34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5559-5290-BC47-BCE2-4D0B7AE2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051B-E235-D745-B161-CE8563F5D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AFAD-8AAE-B041-A9CF-93E0F9FA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4449-B8E2-D548-9088-E11C9512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97FD3-3BF9-3C45-9849-F1E9FDD9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7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F792-1FF3-FA4B-B28F-76DBF50E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F8344-4EF0-4543-A35D-675E6C5F7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EDF3-314E-D746-9AB8-D70A9FB9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4BBC6-7588-954D-8E39-25D52B6F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0A90B-952D-E043-B144-83FEF2EC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D211-083A-094D-8124-F667A4C6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7A2E-D618-4E42-93A0-6AD4D4305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97A6A-5D54-7842-A919-1FB517F2B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B36BD-8EFB-4346-BF5D-3E967552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0F0AE-1D48-4146-82E8-34D6D8D4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465C-1587-1F44-8261-3CC1307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6377-280F-0246-BA89-156BF652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BF919-23FD-874F-8FFB-1DF978894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BA974-D7E2-A54F-A1E1-9F7939824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7C43B-D1C3-3544-BAD6-A5D9EBE42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ACFB-8872-3D40-BEC4-4C7BA34E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5EEF2-ACC0-7942-A983-425ABEF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CED5B-2EDB-6246-A6B7-369288CC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291C8-A809-B84C-938D-75302580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D2D7-2F64-8342-891B-AA63141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E59E-8D24-2541-8FE3-C771D74D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00F65-DC38-7C4D-A95C-6BF8655A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1EDED-3813-BD47-A998-C53CFA59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FC50C-3639-D647-AD9B-34F87131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1BAE0-0D02-B740-AA02-909D9641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B8F5-44EF-CE4B-AD7F-1B282156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EB38-C72C-1A40-BDA1-898BCFDF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4355-D846-DD43-8423-A32874D3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7DB6E-2164-E341-A812-07F215F70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062CC-9544-8E41-9A0C-CC721309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C7BA-BA7B-5D4E-9641-FE76BBEB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20214-BDC5-E640-A6D4-9C8DB57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7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29EF-9312-7046-A256-78C4508D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2AC9D-8273-5C4C-A8B5-1244C4502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27943-3F22-AA40-AD3E-2919E9413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25BD0-ACEA-7C49-B44D-EAA9C494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6C0EC-E028-FE49-9437-853C4480C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EE205-4483-724A-B56D-8D4E3764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24E16-BB30-924B-8BBB-324141A5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6365-FFC4-8848-9825-63431846E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7F411-5A41-0D42-8868-CDDDD5F0F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EDFA9-D1CC-3545-BB86-6034D4C0E526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6BAF-C456-0340-8F3F-9842D256E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7E37-B1D6-6D4A-A320-B8522F4AB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810C-C1F4-FC4B-A602-165814C72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27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27.jp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27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27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hyperlink" Target="https://www.bbc.com/beyondfakenews/what-and-who-to-trust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gb7ff79a52d_0_787"/>
          <p:cNvGrpSpPr/>
          <p:nvPr/>
        </p:nvGrpSpPr>
        <p:grpSpPr>
          <a:xfrm>
            <a:off x="511938" y="309825"/>
            <a:ext cx="4243655" cy="777582"/>
            <a:chOff x="6676223" y="232242"/>
            <a:chExt cx="5133247" cy="940585"/>
          </a:xfrm>
        </p:grpSpPr>
        <p:grpSp>
          <p:nvGrpSpPr>
            <p:cNvPr id="659" name="Google Shape;659;gb7ff79a52d_0_787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60" name="Google Shape;660;gb7ff79a52d_0_787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61" name="Google Shape;661;gb7ff79a52d_0_787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gb7ff79a52d_0_787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gb7ff79a52d_0_787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gb7ff79a52d_0_787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gb7ff79a52d_0_787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gb7ff79a52d_0_787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gb7ff79a52d_0_787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gb7ff79a52d_0_787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gb7ff79a52d_0_787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0" name="Google Shape;670;gb7ff79a52d_0_787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gb7ff79a52d_0_787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gb7ff79a52d_0_787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b7ff79a52d_0_787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gb7ff79a52d_0_787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675" name="Google Shape;675;gb7ff79a52d_0_787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gb7ff79a52d_0_787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gb7ff79a52d_0_787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gb7ff79a52d_0_787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gb7ff79a52d_0_787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b7ff79a52d_0_787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gb7ff79a52d_0_787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gb7ff79a52d_0_787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b7ff79a52d_0_787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gb7ff79a52d_0_787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b7ff79a52d_0_787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b7ff79a52d_0_787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gb7ff79a52d_0_787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gb7ff79a52d_0_787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b7ff79a52d_0_787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gb7ff79a52d_0_787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91" name="Google Shape;691;gb7ff79a52d_0_78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>
            <a:off x="-23246" y="3031132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10498661" y="-752048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b7ff79a52d_0_7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2223" y="1383320"/>
            <a:ext cx="9692186" cy="622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gb7ff79a52d_0_787"/>
          <p:cNvCxnSpPr>
            <a:cxnSpLocks/>
          </p:cNvCxnSpPr>
          <p:nvPr/>
        </p:nvCxnSpPr>
        <p:spPr>
          <a:xfrm>
            <a:off x="5275385" y="4994031"/>
            <a:ext cx="1111347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10473608" y="5166500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b7ff79a52d_0_78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75140" y="2183706"/>
            <a:ext cx="3330151" cy="38449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703;ge71bc78ff5_0_137">
            <a:extLst>
              <a:ext uri="{FF2B5EF4-FFF2-40B4-BE49-F238E27FC236}">
                <a16:creationId xmlns:a16="http://schemas.microsoft.com/office/drawing/2014/main" id="{E80BC7D7-2233-3142-95D9-7C7439CAD73E}"/>
              </a:ext>
            </a:extLst>
          </p:cNvPr>
          <p:cNvSpPr txBox="1"/>
          <p:nvPr/>
        </p:nvSpPr>
        <p:spPr>
          <a:xfrm>
            <a:off x="919072" y="2301916"/>
            <a:ext cx="6677482" cy="15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Digital skills for life</a:t>
            </a:r>
          </a:p>
          <a:p>
            <a:pPr lvl="0">
              <a:buClr>
                <a:schemeClr val="dk1"/>
              </a:buClr>
              <a:buSzPts val="1500"/>
            </a:pPr>
            <a:endParaRPr lang="en-GB" sz="3600" b="1" dirty="0">
              <a:solidFill>
                <a:schemeClr val="dk1"/>
              </a:solidFill>
            </a:endParaRPr>
          </a:p>
          <a:p>
            <a:pPr lvl="0">
              <a:buClr>
                <a:schemeClr val="dk1"/>
              </a:buClr>
              <a:buSzPts val="1500"/>
            </a:pP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resources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en-GB" sz="36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Module </a:t>
            </a:r>
            <a:r>
              <a:rPr lang="en-GB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lang="en-GB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and trust</a:t>
            </a: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ge35b6f4fa7_2_560"/>
          <p:cNvSpPr txBox="1"/>
          <p:nvPr/>
        </p:nvSpPr>
        <p:spPr>
          <a:xfrm>
            <a:off x="3049340" y="1528756"/>
            <a:ext cx="8266362" cy="9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sources of information do we trust, which should be wary of and which sources should we never trust</a:t>
            </a:r>
            <a:endParaRPr sz="2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79" name="Google Shape;3179;ge35b6f4fa7_2_560"/>
          <p:cNvGraphicFramePr/>
          <p:nvPr/>
        </p:nvGraphicFramePr>
        <p:xfrm>
          <a:off x="890739" y="3243726"/>
          <a:ext cx="9757425" cy="1935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PROCEED</a:t>
                      </a:r>
                      <a:endParaRPr sz="2100" b="1" u="none" strike="noStrike" cap="none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WARNING SIGNAL </a:t>
                      </a:r>
                      <a:endParaRPr sz="1400" u="none" strike="noStrike" cap="none"/>
                    </a:p>
                  </a:txBody>
                  <a:tcPr marL="121900" marR="121900" marT="121900" marB="1219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GB" sz="2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STOP</a:t>
                      </a:r>
                      <a:endParaRPr sz="2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Official Statement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Statement without attribution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GB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Statement without evidence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80" name="Google Shape;3180;ge35b6f4fa7_2_560"/>
          <p:cNvSpPr txBox="1">
            <a:spLocks noGrp="1"/>
          </p:cNvSpPr>
          <p:nvPr>
            <p:ph type="title"/>
          </p:nvPr>
        </p:nvSpPr>
        <p:spPr>
          <a:xfrm>
            <a:off x="3027323" y="1094498"/>
            <a:ext cx="8598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 dirty="0">
                <a:latin typeface="Arial"/>
                <a:ea typeface="Arial"/>
                <a:cs typeface="Arial"/>
                <a:sym typeface="Arial"/>
              </a:rPr>
              <a:t>Who to trust? traffic light exercise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1" name="Google Shape;3181;ge35b6f4fa7_2_560"/>
          <p:cNvPicPr preferRelativeResize="0"/>
          <p:nvPr/>
        </p:nvPicPr>
        <p:blipFill rotWithShape="1">
          <a:blip r:embed="rId3">
            <a:alphaModFix/>
          </a:blip>
          <a:srcRect t="7645" b="15849"/>
          <a:stretch/>
        </p:blipFill>
        <p:spPr>
          <a:xfrm>
            <a:off x="740416" y="1067127"/>
            <a:ext cx="2094076" cy="1382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2" name="Google Shape;3182;ge35b6f4fa7_2_560"/>
          <p:cNvGrpSpPr/>
          <p:nvPr/>
        </p:nvGrpSpPr>
        <p:grpSpPr>
          <a:xfrm>
            <a:off x="374151" y="197905"/>
            <a:ext cx="2781890" cy="765131"/>
            <a:chOff x="374151" y="197905"/>
            <a:chExt cx="2781890" cy="765131"/>
          </a:xfrm>
        </p:grpSpPr>
        <p:grpSp>
          <p:nvGrpSpPr>
            <p:cNvPr id="3183" name="Google Shape;3183;ge35b6f4fa7_2_560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3184" name="Google Shape;3184;ge35b6f4fa7_2_560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3185" name="Google Shape;3185;ge35b6f4fa7_2_560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3186" name="Google Shape;3186;ge35b6f4fa7_2_560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7" name="Google Shape;3187;ge35b6f4fa7_2_560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8" name="Google Shape;3188;ge35b6f4fa7_2_560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9" name="Google Shape;3189;ge35b6f4fa7_2_560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0" name="Google Shape;3190;ge35b6f4fa7_2_560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1" name="Google Shape;3191;ge35b6f4fa7_2_560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2" name="Google Shape;3192;ge35b6f4fa7_2_560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3" name="Google Shape;3193;ge35b6f4fa7_2_560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4" name="Google Shape;3194;ge35b6f4fa7_2_560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95" name="Google Shape;3195;ge35b6f4fa7_2_560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6" name="Google Shape;3196;ge35b6f4fa7_2_560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97" name="Google Shape;3197;ge35b6f4fa7_2_560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ge35b6f4fa7_2_560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99" name="Google Shape;3199;ge35b6f4fa7_2_560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200" name="Google Shape;3200;ge35b6f4fa7_2_560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1" name="Google Shape;3201;ge35b6f4fa7_2_560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2" name="Google Shape;3202;ge35b6f4fa7_2_560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3" name="Google Shape;3203;ge35b6f4fa7_2_560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4" name="Google Shape;3204;ge35b6f4fa7_2_560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5" name="Google Shape;3205;ge35b6f4fa7_2_560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6" name="Google Shape;3206;ge35b6f4fa7_2_560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7" name="Google Shape;3207;ge35b6f4fa7_2_560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8" name="Google Shape;3208;ge35b6f4fa7_2_560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9" name="Google Shape;3209;ge35b6f4fa7_2_560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0" name="Google Shape;3210;ge35b6f4fa7_2_560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1" name="Google Shape;3211;ge35b6f4fa7_2_560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2" name="Google Shape;3212;ge35b6f4fa7_2_560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3" name="Google Shape;3213;ge35b6f4fa7_2_560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4" name="Google Shape;3214;ge35b6f4fa7_2_560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5" name="Google Shape;3215;ge35b6f4fa7_2_560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216" name="Google Shape;3216;ge35b6f4fa7_2_56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17" name="Google Shape;3217;ge35b6f4fa7_2_56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8" name="Google Shape;3218;ge35b6f4fa7_2_560"/>
          <p:cNvPicPr preferRelativeResize="0"/>
          <p:nvPr/>
        </p:nvPicPr>
        <p:blipFill rotWithShape="1">
          <a:blip r:embed="rId14">
            <a:alphaModFix/>
          </a:blip>
          <a:srcRect l="49898" t="29329" r="27005" b="30305"/>
          <a:stretch/>
        </p:blipFill>
        <p:spPr>
          <a:xfrm rot="-5400000">
            <a:off x="11114398" y="5802156"/>
            <a:ext cx="634596" cy="156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3" name="Google Shape;3223;ge764ce25ac_0_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58" y="2428621"/>
            <a:ext cx="7963567" cy="3045266"/>
          </a:xfrm>
          <a:prstGeom prst="rect">
            <a:avLst/>
          </a:prstGeom>
          <a:noFill/>
          <a:ln>
            <a:noFill/>
          </a:ln>
        </p:spPr>
      </p:pic>
      <p:sp>
        <p:nvSpPr>
          <p:cNvPr id="3224" name="Google Shape;3224;ge764ce25ac_0_419"/>
          <p:cNvSpPr/>
          <p:nvPr/>
        </p:nvSpPr>
        <p:spPr>
          <a:xfrm>
            <a:off x="9350900" y="2382100"/>
            <a:ext cx="646500" cy="659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ge764ce25ac_0_419"/>
          <p:cNvSpPr/>
          <p:nvPr/>
        </p:nvSpPr>
        <p:spPr>
          <a:xfrm>
            <a:off x="9350900" y="3666767"/>
            <a:ext cx="646500" cy="659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ge764ce25ac_0_419"/>
          <p:cNvSpPr/>
          <p:nvPr/>
        </p:nvSpPr>
        <p:spPr>
          <a:xfrm>
            <a:off x="9350900" y="4951433"/>
            <a:ext cx="646500" cy="659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ge764ce25ac_0_419"/>
          <p:cNvSpPr txBox="1"/>
          <p:nvPr/>
        </p:nvSpPr>
        <p:spPr>
          <a:xfrm>
            <a:off x="10115800" y="2382100"/>
            <a:ext cx="1727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ge764ce25ac_0_419"/>
          <p:cNvSpPr txBox="1"/>
          <p:nvPr/>
        </p:nvSpPr>
        <p:spPr>
          <a:xfrm>
            <a:off x="10115800" y="3729775"/>
            <a:ext cx="1953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ge764ce25ac_0_419"/>
          <p:cNvSpPr txBox="1"/>
          <p:nvPr/>
        </p:nvSpPr>
        <p:spPr>
          <a:xfrm>
            <a:off x="10247700" y="4951425"/>
            <a:ext cx="1953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0" name="Google Shape;3230;ge764ce25ac_0_419"/>
          <p:cNvPicPr preferRelativeResize="0"/>
          <p:nvPr/>
        </p:nvPicPr>
        <p:blipFill rotWithShape="1">
          <a:blip r:embed="rId4">
            <a:alphaModFix/>
          </a:blip>
          <a:srcRect t="7642" b="15855"/>
          <a:stretch/>
        </p:blipFill>
        <p:spPr>
          <a:xfrm>
            <a:off x="9881316" y="197902"/>
            <a:ext cx="2094076" cy="1382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31" name="Google Shape;3231;ge764ce25ac_0_419"/>
          <p:cNvGrpSpPr/>
          <p:nvPr/>
        </p:nvGrpSpPr>
        <p:grpSpPr>
          <a:xfrm>
            <a:off x="374053" y="197901"/>
            <a:ext cx="2781986" cy="765135"/>
            <a:chOff x="374053" y="197901"/>
            <a:chExt cx="2781986" cy="765135"/>
          </a:xfrm>
        </p:grpSpPr>
        <p:grpSp>
          <p:nvGrpSpPr>
            <p:cNvPr id="3232" name="Google Shape;3232;ge764ce25ac_0_419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3233" name="Google Shape;3233;ge764ce25ac_0_419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3234" name="Google Shape;3234;ge764ce25ac_0_419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3235" name="Google Shape;3235;ge764ce25ac_0_419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6" name="Google Shape;3236;ge764ce25ac_0_419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7" name="Google Shape;3237;ge764ce25ac_0_419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8" name="Google Shape;3238;ge764ce25ac_0_419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9" name="Google Shape;3239;ge764ce25ac_0_419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0" name="Google Shape;3240;ge764ce25ac_0_419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1" name="Google Shape;3241;ge764ce25ac_0_419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2" name="Google Shape;3242;ge764ce25ac_0_419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3" name="Google Shape;3243;ge764ce25ac_0_419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44" name="Google Shape;3244;ge764ce25ac_0_419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5" name="Google Shape;3245;ge764ce25ac_0_419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46" name="Google Shape;3246;ge764ce25ac_0_419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ge764ce25ac_0_419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8" name="Google Shape;3248;ge764ce25ac_0_419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249" name="Google Shape;3249;ge764ce25ac_0_419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0" name="Google Shape;3250;ge764ce25ac_0_419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1" name="Google Shape;3251;ge764ce25ac_0_419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2" name="Google Shape;3252;ge764ce25ac_0_419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3" name="Google Shape;3253;ge764ce25ac_0_419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4" name="Google Shape;3254;ge764ce25ac_0_419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5" name="Google Shape;3255;ge764ce25ac_0_419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6" name="Google Shape;3256;ge764ce25ac_0_419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7" name="Google Shape;3257;ge764ce25ac_0_419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8" name="Google Shape;3258;ge764ce25ac_0_419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9" name="Google Shape;3259;ge764ce25ac_0_419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0" name="Google Shape;3260;ge764ce25ac_0_419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1" name="Google Shape;3261;ge764ce25ac_0_419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2" name="Google Shape;3262;ge764ce25ac_0_419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2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3" name="Google Shape;3263;ge764ce25ac_0_419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4" name="Google Shape;3264;ge764ce25ac_0_419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265" name="Google Shape;3265;ge764ce25ac_0_419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66" name="Google Shape;3266;ge764ce25ac_0_41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ge764ce25ac_0_466"/>
          <p:cNvSpPr/>
          <p:nvPr/>
        </p:nvSpPr>
        <p:spPr>
          <a:xfrm>
            <a:off x="9350900" y="2382100"/>
            <a:ext cx="646500" cy="659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2" name="Google Shape;3272;ge764ce25ac_0_466"/>
          <p:cNvSpPr/>
          <p:nvPr/>
        </p:nvSpPr>
        <p:spPr>
          <a:xfrm>
            <a:off x="9350900" y="3666767"/>
            <a:ext cx="646500" cy="659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3" name="Google Shape;3273;ge764ce25ac_0_466"/>
          <p:cNvSpPr/>
          <p:nvPr/>
        </p:nvSpPr>
        <p:spPr>
          <a:xfrm>
            <a:off x="9350900" y="4951433"/>
            <a:ext cx="646500" cy="659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4" name="Google Shape;3274;ge764ce25ac_0_466"/>
          <p:cNvSpPr txBox="1"/>
          <p:nvPr/>
        </p:nvSpPr>
        <p:spPr>
          <a:xfrm>
            <a:off x="10115800" y="2382100"/>
            <a:ext cx="1727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ge764ce25ac_0_466"/>
          <p:cNvSpPr txBox="1"/>
          <p:nvPr/>
        </p:nvSpPr>
        <p:spPr>
          <a:xfrm>
            <a:off x="10115800" y="3729775"/>
            <a:ext cx="1988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ge764ce25ac_0_466"/>
          <p:cNvSpPr txBox="1"/>
          <p:nvPr/>
        </p:nvSpPr>
        <p:spPr>
          <a:xfrm>
            <a:off x="10247700" y="4951425"/>
            <a:ext cx="1944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7" name="Google Shape;3277;ge764ce25ac_0_466"/>
          <p:cNvPicPr preferRelativeResize="0"/>
          <p:nvPr/>
        </p:nvPicPr>
        <p:blipFill rotWithShape="1">
          <a:blip r:embed="rId3">
            <a:alphaModFix/>
          </a:blip>
          <a:srcRect t="7642" b="15855"/>
          <a:stretch/>
        </p:blipFill>
        <p:spPr>
          <a:xfrm>
            <a:off x="9881316" y="197902"/>
            <a:ext cx="2094076" cy="1382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8" name="Google Shape;3278;ge764ce25ac_0_466"/>
          <p:cNvGrpSpPr/>
          <p:nvPr/>
        </p:nvGrpSpPr>
        <p:grpSpPr>
          <a:xfrm>
            <a:off x="374053" y="197901"/>
            <a:ext cx="2781986" cy="765135"/>
            <a:chOff x="374053" y="197901"/>
            <a:chExt cx="2781986" cy="765135"/>
          </a:xfrm>
        </p:grpSpPr>
        <p:grpSp>
          <p:nvGrpSpPr>
            <p:cNvPr id="3279" name="Google Shape;3279;ge764ce25ac_0_466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3280" name="Google Shape;3280;ge764ce25ac_0_466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3281" name="Google Shape;3281;ge764ce25ac_0_466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3282" name="Google Shape;3282;ge764ce25ac_0_466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3" name="Google Shape;3283;ge764ce25ac_0_466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4" name="Google Shape;3284;ge764ce25ac_0_466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5" name="Google Shape;3285;ge764ce25ac_0_466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6" name="Google Shape;3286;ge764ce25ac_0_466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7" name="Google Shape;3287;ge764ce25ac_0_466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8" name="Google Shape;3288;ge764ce25ac_0_466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9" name="Google Shape;3289;ge764ce25ac_0_466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0" name="Google Shape;3290;ge764ce25ac_0_466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91" name="Google Shape;3291;ge764ce25ac_0_466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2" name="Google Shape;3292;ge764ce25ac_0_466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93" name="Google Shape;3293;ge764ce25ac_0_466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4" name="Google Shape;3294;ge764ce25ac_0_466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95" name="Google Shape;3295;ge764ce25ac_0_466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296" name="Google Shape;3296;ge764ce25ac_0_466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7" name="Google Shape;3297;ge764ce25ac_0_466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8" name="Google Shape;3298;ge764ce25ac_0_466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9" name="Google Shape;3299;ge764ce25ac_0_466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0" name="Google Shape;3300;ge764ce25ac_0_466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1" name="Google Shape;3301;ge764ce25ac_0_466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2" name="Google Shape;3302;ge764ce25ac_0_466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3" name="Google Shape;3303;ge764ce25ac_0_466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4" name="Google Shape;3304;ge764ce25ac_0_466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5" name="Google Shape;3305;ge764ce25ac_0_466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6" name="Google Shape;3306;ge764ce25ac_0_466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7" name="Google Shape;3307;ge764ce25ac_0_466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8" name="Google Shape;3308;ge764ce25ac_0_466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9" name="Google Shape;3309;ge764ce25ac_0_466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0" name="Google Shape;3310;ge764ce25ac_0_466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1" name="Google Shape;3311;ge764ce25ac_0_466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312" name="Google Shape;3312;ge764ce25ac_0_466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13" name="Google Shape;3313;ge764ce25ac_0_46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14" name="Google Shape;3314;ge764ce25ac_0_46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1092" y="2630855"/>
            <a:ext cx="7927766" cy="2731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e764ce25ac_0_560"/>
          <p:cNvSpPr/>
          <p:nvPr/>
        </p:nvSpPr>
        <p:spPr>
          <a:xfrm>
            <a:off x="9350900" y="2382100"/>
            <a:ext cx="646500" cy="659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0" name="Google Shape;3320;ge764ce25ac_0_560"/>
          <p:cNvSpPr/>
          <p:nvPr/>
        </p:nvSpPr>
        <p:spPr>
          <a:xfrm>
            <a:off x="9350900" y="3666767"/>
            <a:ext cx="646500" cy="659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ge764ce25ac_0_560"/>
          <p:cNvSpPr/>
          <p:nvPr/>
        </p:nvSpPr>
        <p:spPr>
          <a:xfrm>
            <a:off x="9350900" y="4951433"/>
            <a:ext cx="646500" cy="659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ge764ce25ac_0_560"/>
          <p:cNvSpPr txBox="1"/>
          <p:nvPr/>
        </p:nvSpPr>
        <p:spPr>
          <a:xfrm>
            <a:off x="10115800" y="2382100"/>
            <a:ext cx="1727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ge764ce25ac_0_560"/>
          <p:cNvSpPr txBox="1"/>
          <p:nvPr/>
        </p:nvSpPr>
        <p:spPr>
          <a:xfrm>
            <a:off x="10115800" y="3729775"/>
            <a:ext cx="1970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WARNING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ge764ce25ac_0_560"/>
          <p:cNvSpPr txBox="1"/>
          <p:nvPr/>
        </p:nvSpPr>
        <p:spPr>
          <a:xfrm>
            <a:off x="10247700" y="4951425"/>
            <a:ext cx="1970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</a:t>
            </a: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5" name="Google Shape;3325;ge764ce25ac_0_560"/>
          <p:cNvPicPr preferRelativeResize="0"/>
          <p:nvPr/>
        </p:nvPicPr>
        <p:blipFill rotWithShape="1">
          <a:blip r:embed="rId3">
            <a:alphaModFix/>
          </a:blip>
          <a:srcRect t="7642" b="15855"/>
          <a:stretch/>
        </p:blipFill>
        <p:spPr>
          <a:xfrm>
            <a:off x="9881316" y="197902"/>
            <a:ext cx="2094076" cy="1382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6" name="Google Shape;3326;ge764ce25ac_0_560"/>
          <p:cNvGrpSpPr/>
          <p:nvPr/>
        </p:nvGrpSpPr>
        <p:grpSpPr>
          <a:xfrm>
            <a:off x="374053" y="197901"/>
            <a:ext cx="2781986" cy="765135"/>
            <a:chOff x="374053" y="197901"/>
            <a:chExt cx="2781986" cy="765135"/>
          </a:xfrm>
        </p:grpSpPr>
        <p:grpSp>
          <p:nvGrpSpPr>
            <p:cNvPr id="3327" name="Google Shape;3327;ge764ce25ac_0_560"/>
            <p:cNvGrpSpPr/>
            <p:nvPr/>
          </p:nvGrpSpPr>
          <p:grpSpPr>
            <a:xfrm>
              <a:off x="374053" y="197901"/>
              <a:ext cx="2762714" cy="506223"/>
              <a:chOff x="6676223" y="232242"/>
              <a:chExt cx="5133247" cy="940585"/>
            </a:xfrm>
          </p:grpSpPr>
          <p:grpSp>
            <p:nvGrpSpPr>
              <p:cNvPr id="3328" name="Google Shape;3328;ge764ce25ac_0_560"/>
              <p:cNvGrpSpPr/>
              <p:nvPr/>
            </p:nvGrpSpPr>
            <p:grpSpPr>
              <a:xfrm>
                <a:off x="10456026" y="522865"/>
                <a:ext cx="1353444" cy="504583"/>
                <a:chOff x="10456026" y="522865"/>
                <a:chExt cx="1353444" cy="504583"/>
              </a:xfrm>
            </p:grpSpPr>
            <p:grpSp>
              <p:nvGrpSpPr>
                <p:cNvPr id="3329" name="Google Shape;3329;ge764ce25ac_0_560"/>
                <p:cNvGrpSpPr/>
                <p:nvPr/>
              </p:nvGrpSpPr>
              <p:grpSpPr>
                <a:xfrm>
                  <a:off x="11314887" y="522865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3330" name="Google Shape;3330;ge764ce25ac_0_560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1" name="Google Shape;3331;ge764ce25ac_0_560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2" name="Google Shape;3332;ge764ce25ac_0_560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3" name="Google Shape;3333;ge764ce25ac_0_560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4" name="Google Shape;3334;ge764ce25ac_0_560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5" name="Google Shape;3335;ge764ce25ac_0_560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6" name="Google Shape;3336;ge764ce25ac_0_560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7" name="Google Shape;3337;ge764ce25ac_0_560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8" name="Google Shape;3338;ge764ce25ac_0_560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39" name="Google Shape;3339;ge764ce25ac_0_560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0" name="Google Shape;3340;ge764ce25ac_0_560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41" name="Google Shape;3341;ge764ce25ac_0_560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ge764ce25ac_0_560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43" name="Google Shape;3343;ge764ce25ac_0_560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344" name="Google Shape;3344;ge764ce25ac_0_560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5" name="Google Shape;3345;ge764ce25ac_0_560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6" name="Google Shape;3346;ge764ce25ac_0_560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7" name="Google Shape;3347;ge764ce25ac_0_560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8" name="Google Shape;3348;ge764ce25ac_0_560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9" name="Google Shape;3349;ge764ce25ac_0_560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0" name="Google Shape;3350;ge764ce25ac_0_560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1" name="Google Shape;3351;ge764ce25ac_0_560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2" name="Google Shape;3352;ge764ce25ac_0_560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3" name="Google Shape;3353;ge764ce25ac_0_560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4" name="Google Shape;3354;ge764ce25ac_0_560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5" name="Google Shape;3355;ge764ce25ac_0_560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6" name="Google Shape;3356;ge764ce25ac_0_560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7" name="Google Shape;3357;ge764ce25ac_0_560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8" name="Google Shape;3358;ge764ce25ac_0_560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9" name="Google Shape;3359;ge764ce25ac_0_560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360" name="Google Shape;3360;ge764ce25ac_0_560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61" name="Google Shape;3361;ge764ce25ac_0_56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84645" y="784985"/>
              <a:ext cx="2771394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62" name="Google Shape;3362;ge764ce25ac_0_560"/>
          <p:cNvPicPr preferRelativeResize="0"/>
          <p:nvPr/>
        </p:nvPicPr>
        <p:blipFill rotWithShape="1">
          <a:blip r:embed="rId14">
            <a:alphaModFix/>
          </a:blip>
          <a:srcRect t="76586" b="4195"/>
          <a:stretch/>
        </p:blipFill>
        <p:spPr>
          <a:xfrm>
            <a:off x="686783" y="2533159"/>
            <a:ext cx="6272633" cy="261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5400000">
            <a:off x="10475446" y="-726995"/>
            <a:ext cx="989557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10475447" y="5141449"/>
            <a:ext cx="989554" cy="2443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976;ge2286a765b_0_1276">
            <a:extLst>
              <a:ext uri="{FF2B5EF4-FFF2-40B4-BE49-F238E27FC236}">
                <a16:creationId xmlns:a16="http://schemas.microsoft.com/office/drawing/2014/main" id="{25A22451-21D5-C746-86BC-F7EA22A44281}"/>
              </a:ext>
            </a:extLst>
          </p:cNvPr>
          <p:cNvGrpSpPr/>
          <p:nvPr/>
        </p:nvGrpSpPr>
        <p:grpSpPr>
          <a:xfrm>
            <a:off x="374151" y="197905"/>
            <a:ext cx="2762789" cy="506237"/>
            <a:chOff x="6676223" y="232242"/>
            <a:chExt cx="5133247" cy="940585"/>
          </a:xfrm>
        </p:grpSpPr>
        <p:grpSp>
          <p:nvGrpSpPr>
            <p:cNvPr id="41" name="Google Shape;977;ge2286a765b_0_1276">
              <a:extLst>
                <a:ext uri="{FF2B5EF4-FFF2-40B4-BE49-F238E27FC236}">
                  <a16:creationId xmlns:a16="http://schemas.microsoft.com/office/drawing/2014/main" id="{6E8CFDC7-C076-F44D-BA04-65E437EAD58E}"/>
                </a:ext>
              </a:extLst>
            </p:cNvPr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2" name="Google Shape;978;ge2286a765b_0_1276">
                <a:extLst>
                  <a:ext uri="{FF2B5EF4-FFF2-40B4-BE49-F238E27FC236}">
                    <a16:creationId xmlns:a16="http://schemas.microsoft.com/office/drawing/2014/main" id="{22DBDDDC-4DEE-954B-A8FD-A56BC5731C7A}"/>
                  </a:ext>
                </a:extLst>
              </p:cNvPr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5" name="Google Shape;979;ge2286a765b_0_1276">
                  <a:extLst>
                    <a:ext uri="{FF2B5EF4-FFF2-40B4-BE49-F238E27FC236}">
                      <a16:creationId xmlns:a16="http://schemas.microsoft.com/office/drawing/2014/main" id="{B8C5FC04-E803-B84A-9C38-764E9A96075D}"/>
                    </a:ext>
                  </a:extLst>
                </p:cNvPr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980;ge2286a765b_0_1276">
                  <a:extLst>
                    <a:ext uri="{FF2B5EF4-FFF2-40B4-BE49-F238E27FC236}">
                      <a16:creationId xmlns:a16="http://schemas.microsoft.com/office/drawing/2014/main" id="{84FE91E1-D50A-964A-ADA0-EBF7FD9C4762}"/>
                    </a:ext>
                  </a:extLst>
                </p:cNvPr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981;ge2286a765b_0_1276">
                  <a:extLst>
                    <a:ext uri="{FF2B5EF4-FFF2-40B4-BE49-F238E27FC236}">
                      <a16:creationId xmlns:a16="http://schemas.microsoft.com/office/drawing/2014/main" id="{0E6C2A37-9F8B-604A-908B-4B1D912C6C05}"/>
                    </a:ext>
                  </a:extLst>
                </p:cNvPr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982;ge2286a765b_0_1276">
                  <a:extLst>
                    <a:ext uri="{FF2B5EF4-FFF2-40B4-BE49-F238E27FC236}">
                      <a16:creationId xmlns:a16="http://schemas.microsoft.com/office/drawing/2014/main" id="{4DA95BAA-C2FF-8246-A92D-860351E545C3}"/>
                    </a:ext>
                  </a:extLst>
                </p:cNvPr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983;ge2286a765b_0_1276">
                  <a:extLst>
                    <a:ext uri="{FF2B5EF4-FFF2-40B4-BE49-F238E27FC236}">
                      <a16:creationId xmlns:a16="http://schemas.microsoft.com/office/drawing/2014/main" id="{28BD7C64-01AD-6D4A-9142-49735C703228}"/>
                    </a:ext>
                  </a:extLst>
                </p:cNvPr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984;ge2286a765b_0_1276">
                  <a:extLst>
                    <a:ext uri="{FF2B5EF4-FFF2-40B4-BE49-F238E27FC236}">
                      <a16:creationId xmlns:a16="http://schemas.microsoft.com/office/drawing/2014/main" id="{856411AD-E4E0-9A41-920B-6876A249284C}"/>
                    </a:ext>
                  </a:extLst>
                </p:cNvPr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985;ge2286a765b_0_1276">
                  <a:extLst>
                    <a:ext uri="{FF2B5EF4-FFF2-40B4-BE49-F238E27FC236}">
                      <a16:creationId xmlns:a16="http://schemas.microsoft.com/office/drawing/2014/main" id="{CEAE5F7D-407C-B24B-8C47-F8F9540D6E05}"/>
                    </a:ext>
                  </a:extLst>
                </p:cNvPr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986;ge2286a765b_0_1276">
                  <a:extLst>
                    <a:ext uri="{FF2B5EF4-FFF2-40B4-BE49-F238E27FC236}">
                      <a16:creationId xmlns:a16="http://schemas.microsoft.com/office/drawing/2014/main" id="{FBBB42DA-C56C-984F-A808-9E095E4FB9DB}"/>
                    </a:ext>
                  </a:extLst>
                </p:cNvPr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987;ge2286a765b_0_1276">
                  <a:extLst>
                    <a:ext uri="{FF2B5EF4-FFF2-40B4-BE49-F238E27FC236}">
                      <a16:creationId xmlns:a16="http://schemas.microsoft.com/office/drawing/2014/main" id="{4148424E-D13E-BC4B-BEFD-AF130028B40B}"/>
                    </a:ext>
                  </a:extLst>
                </p:cNvPr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" name="Google Shape;988;ge2286a765b_0_1276">
                <a:extLst>
                  <a:ext uri="{FF2B5EF4-FFF2-40B4-BE49-F238E27FC236}">
                    <a16:creationId xmlns:a16="http://schemas.microsoft.com/office/drawing/2014/main" id="{0D302F58-5A23-4746-AB25-3537465B1FB9}"/>
                  </a:ext>
                </a:extLst>
              </p:cNvPr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989;ge2286a765b_0_1276">
                <a:extLst>
                  <a:ext uri="{FF2B5EF4-FFF2-40B4-BE49-F238E27FC236}">
                    <a16:creationId xmlns:a16="http://schemas.microsoft.com/office/drawing/2014/main" id="{813535FF-C688-FA4B-9FDD-1D3785A2A966}"/>
                  </a:ext>
                </a:extLst>
              </p:cNvPr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990;ge2286a765b_0_1276">
              <a:extLst>
                <a:ext uri="{FF2B5EF4-FFF2-40B4-BE49-F238E27FC236}">
                  <a16:creationId xmlns:a16="http://schemas.microsoft.com/office/drawing/2014/main" id="{C73ED621-BEB2-A54E-81CA-EDD406091BF1}"/>
                </a:ext>
              </a:extLst>
            </p:cNvPr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91;ge2286a765b_0_1276">
              <a:extLst>
                <a:ext uri="{FF2B5EF4-FFF2-40B4-BE49-F238E27FC236}">
                  <a16:creationId xmlns:a16="http://schemas.microsoft.com/office/drawing/2014/main" id="{0D8E90B9-AE01-DD4F-8DB9-33F9B6BDBA1F}"/>
                </a:ext>
              </a:extLst>
            </p:cNvPr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992;ge2286a765b_0_1276">
              <a:extLst>
                <a:ext uri="{FF2B5EF4-FFF2-40B4-BE49-F238E27FC236}">
                  <a16:creationId xmlns:a16="http://schemas.microsoft.com/office/drawing/2014/main" id="{FA7687EE-A17C-5246-B6C8-46132CC7F1DF}"/>
                </a:ext>
              </a:extLst>
            </p:cNvPr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46" name="Google Shape;993;ge2286a765b_0_1276">
                <a:extLst>
                  <a:ext uri="{FF2B5EF4-FFF2-40B4-BE49-F238E27FC236}">
                    <a16:creationId xmlns:a16="http://schemas.microsoft.com/office/drawing/2014/main" id="{0FF8C86C-F423-5742-9130-B1F7E9C621F2}"/>
                  </a:ext>
                </a:extLst>
              </p:cNvPr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94;ge2286a765b_0_1276">
                <a:extLst>
                  <a:ext uri="{FF2B5EF4-FFF2-40B4-BE49-F238E27FC236}">
                    <a16:creationId xmlns:a16="http://schemas.microsoft.com/office/drawing/2014/main" id="{9BFE4812-FD79-8745-96F1-A15344BA2662}"/>
                  </a:ext>
                </a:extLst>
              </p:cNvPr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95;ge2286a765b_0_1276">
                <a:extLst>
                  <a:ext uri="{FF2B5EF4-FFF2-40B4-BE49-F238E27FC236}">
                    <a16:creationId xmlns:a16="http://schemas.microsoft.com/office/drawing/2014/main" id="{7BAA5CC1-7C07-8543-8687-F1FE52F7F3D0}"/>
                  </a:ext>
                </a:extLst>
              </p:cNvPr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96;ge2286a765b_0_1276">
                <a:extLst>
                  <a:ext uri="{FF2B5EF4-FFF2-40B4-BE49-F238E27FC236}">
                    <a16:creationId xmlns:a16="http://schemas.microsoft.com/office/drawing/2014/main" id="{6DC70740-5F0E-2E40-B704-315985763538}"/>
                  </a:ext>
                </a:extLst>
              </p:cNvPr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97;ge2286a765b_0_1276">
                <a:extLst>
                  <a:ext uri="{FF2B5EF4-FFF2-40B4-BE49-F238E27FC236}">
                    <a16:creationId xmlns:a16="http://schemas.microsoft.com/office/drawing/2014/main" id="{9C4FD9E0-9297-7240-B6E1-ABC18E7368CC}"/>
                  </a:ext>
                </a:extLst>
              </p:cNvPr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98;ge2286a765b_0_1276">
                <a:extLst>
                  <a:ext uri="{FF2B5EF4-FFF2-40B4-BE49-F238E27FC236}">
                    <a16:creationId xmlns:a16="http://schemas.microsoft.com/office/drawing/2014/main" id="{94F89750-2D5C-3F42-9108-CC13DA80937E}"/>
                  </a:ext>
                </a:extLst>
              </p:cNvPr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99;ge2286a765b_0_1276">
                <a:extLst>
                  <a:ext uri="{FF2B5EF4-FFF2-40B4-BE49-F238E27FC236}">
                    <a16:creationId xmlns:a16="http://schemas.microsoft.com/office/drawing/2014/main" id="{AD09C249-E9A0-AA49-8011-7DAB42BB36AF}"/>
                  </a:ext>
                </a:extLst>
              </p:cNvPr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00;ge2286a765b_0_1276">
                <a:extLst>
                  <a:ext uri="{FF2B5EF4-FFF2-40B4-BE49-F238E27FC236}">
                    <a16:creationId xmlns:a16="http://schemas.microsoft.com/office/drawing/2014/main" id="{E4B50206-47B1-8644-8E95-14368E6FDA40}"/>
                  </a:ext>
                </a:extLst>
              </p:cNvPr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001;ge2286a765b_0_1276">
                <a:extLst>
                  <a:ext uri="{FF2B5EF4-FFF2-40B4-BE49-F238E27FC236}">
                    <a16:creationId xmlns:a16="http://schemas.microsoft.com/office/drawing/2014/main" id="{3978A92D-2AE4-B043-A5D5-AD21AE33CD27}"/>
                  </a:ext>
                </a:extLst>
              </p:cNvPr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02;ge2286a765b_0_1276">
                <a:extLst>
                  <a:ext uri="{FF2B5EF4-FFF2-40B4-BE49-F238E27FC236}">
                    <a16:creationId xmlns:a16="http://schemas.microsoft.com/office/drawing/2014/main" id="{7A11F85D-C03F-844B-9020-CB98954F6B6C}"/>
                  </a:ext>
                </a:extLst>
              </p:cNvPr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03;ge2286a765b_0_1276">
                <a:extLst>
                  <a:ext uri="{FF2B5EF4-FFF2-40B4-BE49-F238E27FC236}">
                    <a16:creationId xmlns:a16="http://schemas.microsoft.com/office/drawing/2014/main" id="{FB4ED38C-27D0-3443-A39B-7A6F68FB6725}"/>
                  </a:ext>
                </a:extLst>
              </p:cNvPr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04;ge2286a765b_0_1276">
                <a:extLst>
                  <a:ext uri="{FF2B5EF4-FFF2-40B4-BE49-F238E27FC236}">
                    <a16:creationId xmlns:a16="http://schemas.microsoft.com/office/drawing/2014/main" id="{8BE6DBC4-AEE3-004B-8E57-09AA51F77F7A}"/>
                  </a:ext>
                </a:extLst>
              </p:cNvPr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05;ge2286a765b_0_1276">
                <a:extLst>
                  <a:ext uri="{FF2B5EF4-FFF2-40B4-BE49-F238E27FC236}">
                    <a16:creationId xmlns:a16="http://schemas.microsoft.com/office/drawing/2014/main" id="{1AEAF8A1-7966-7648-BFC2-3BCD28AC9877}"/>
                  </a:ext>
                </a:extLst>
              </p:cNvPr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06;ge2286a765b_0_1276">
                <a:extLst>
                  <a:ext uri="{FF2B5EF4-FFF2-40B4-BE49-F238E27FC236}">
                    <a16:creationId xmlns:a16="http://schemas.microsoft.com/office/drawing/2014/main" id="{0E405BC6-6DD3-8D4B-8735-782F73BA9F5A}"/>
                  </a:ext>
                </a:extLst>
              </p:cNvPr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07;ge2286a765b_0_1276">
                <a:extLst>
                  <a:ext uri="{FF2B5EF4-FFF2-40B4-BE49-F238E27FC236}">
                    <a16:creationId xmlns:a16="http://schemas.microsoft.com/office/drawing/2014/main" id="{78B9EB7F-BEAF-DA49-AC9C-BCD636BC295D}"/>
                  </a:ext>
                </a:extLst>
              </p:cNvPr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08;ge2286a765b_0_1276">
                <a:extLst>
                  <a:ext uri="{FF2B5EF4-FFF2-40B4-BE49-F238E27FC236}">
                    <a16:creationId xmlns:a16="http://schemas.microsoft.com/office/drawing/2014/main" id="{BCFA04C6-33B3-3F47-A815-B611A5B1C1B8}"/>
                  </a:ext>
                </a:extLst>
              </p:cNvPr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" name="Google Shape;1009;ge2286a765b_0_1276">
              <a:extLst>
                <a:ext uri="{FF2B5EF4-FFF2-40B4-BE49-F238E27FC236}">
                  <a16:creationId xmlns:a16="http://schemas.microsoft.com/office/drawing/2014/main" id="{65F4533A-4EF8-1749-B1C3-05A67CAAA86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1010;ge2286a765b_0_1276">
            <a:extLst>
              <a:ext uri="{FF2B5EF4-FFF2-40B4-BE49-F238E27FC236}">
                <a16:creationId xmlns:a16="http://schemas.microsoft.com/office/drawing/2014/main" id="{B5C43BCC-67D0-6144-8BB9-C397C42136C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4645" y="784985"/>
            <a:ext cx="2771396" cy="1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2FF8811-6E02-4A42-A6D0-2852F2EF14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820" y="2362200"/>
            <a:ext cx="10083800" cy="1498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C0D80F-AC35-4D17-AA53-BBA0B59F4DCB}"/>
              </a:ext>
            </a:extLst>
          </p:cNvPr>
          <p:cNvSpPr/>
          <p:nvPr/>
        </p:nvSpPr>
        <p:spPr>
          <a:xfrm>
            <a:off x="1140820" y="4475747"/>
            <a:ext cx="9997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WATCH THIS FILM TO CONSOLIDATE YOUR LEARNING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https://www.bbc.com/beyondfakenews/what-and-who-to-trust/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2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gb7ff79a52d_0_787"/>
          <p:cNvGrpSpPr/>
          <p:nvPr/>
        </p:nvGrpSpPr>
        <p:grpSpPr>
          <a:xfrm>
            <a:off x="511938" y="309825"/>
            <a:ext cx="4243655" cy="777582"/>
            <a:chOff x="6676223" y="232242"/>
            <a:chExt cx="5133247" cy="940585"/>
          </a:xfrm>
        </p:grpSpPr>
        <p:grpSp>
          <p:nvGrpSpPr>
            <p:cNvPr id="659" name="Google Shape;659;gb7ff79a52d_0_787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60" name="Google Shape;660;gb7ff79a52d_0_787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61" name="Google Shape;661;gb7ff79a52d_0_787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gb7ff79a52d_0_787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gb7ff79a52d_0_787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gb7ff79a52d_0_787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gb7ff79a52d_0_787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gb7ff79a52d_0_787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gb7ff79a52d_0_787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gb7ff79a52d_0_787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gb7ff79a52d_0_787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0" name="Google Shape;670;gb7ff79a52d_0_787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gb7ff79a52d_0_787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gb7ff79a52d_0_787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b7ff79a52d_0_787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gb7ff79a52d_0_787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675" name="Google Shape;675;gb7ff79a52d_0_787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gb7ff79a52d_0_787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gb7ff79a52d_0_787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gb7ff79a52d_0_787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gb7ff79a52d_0_787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b7ff79a52d_0_787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gb7ff79a52d_0_787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gb7ff79a52d_0_787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b7ff79a52d_0_787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gb7ff79a52d_0_787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b7ff79a52d_0_787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b7ff79a52d_0_787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gb7ff79a52d_0_787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gb7ff79a52d_0_787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b7ff79a52d_0_787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gb7ff79a52d_0_787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91" name="Google Shape;691;gb7ff79a52d_0_78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>
            <a:off x="-23246" y="3031132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10498661" y="-752048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gb7ff79a52d_0_7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2223" y="1383320"/>
            <a:ext cx="9692186" cy="622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gb7ff79a52d_0_787"/>
          <p:cNvCxnSpPr/>
          <p:nvPr/>
        </p:nvCxnSpPr>
        <p:spPr>
          <a:xfrm>
            <a:off x="2700089" y="3841484"/>
            <a:ext cx="7860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10473608" y="5166500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b7ff79a52d_0_78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75140" y="2183706"/>
            <a:ext cx="3330151" cy="38449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703;ge71bc78ff5_0_137">
            <a:extLst>
              <a:ext uri="{FF2B5EF4-FFF2-40B4-BE49-F238E27FC236}">
                <a16:creationId xmlns:a16="http://schemas.microsoft.com/office/drawing/2014/main" id="{E80BC7D7-2233-3142-95D9-7C7439CAD73E}"/>
              </a:ext>
            </a:extLst>
          </p:cNvPr>
          <p:cNvSpPr txBox="1"/>
          <p:nvPr/>
        </p:nvSpPr>
        <p:spPr>
          <a:xfrm>
            <a:off x="966310" y="2336746"/>
            <a:ext cx="6108830" cy="15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</a:t>
            </a:r>
            <a:r>
              <a:rPr lang="en-GB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module 3</a:t>
            </a:r>
            <a:endParaRPr lang="en-GB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and trust</a:t>
            </a: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C4F77-3E61-4126-AFAA-9A197A5FE9E4}"/>
              </a:ext>
            </a:extLst>
          </p:cNvPr>
          <p:cNvSpPr txBox="1"/>
          <p:nvPr/>
        </p:nvSpPr>
        <p:spPr>
          <a:xfrm>
            <a:off x="598192" y="4392709"/>
            <a:ext cx="6681149" cy="178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© BBC 2022</a:t>
            </a:r>
            <a:endParaRPr lang="en-GB" dirty="0"/>
          </a:p>
          <a:p>
            <a:r>
              <a:rPr lang="en-GB" b="1" dirty="0"/>
              <a:t>These workshops and slides are for educational and private study use only.  They are not for resale or commercial and/or online distribution.      </a:t>
            </a:r>
            <a:endParaRPr lang="en-GB" dirty="0"/>
          </a:p>
          <a:p>
            <a:r>
              <a:rPr lang="en-GB" b="1" dirty="0"/>
              <a:t>if you wish to use the workshops and slides for any other purpose, please contact marie.helly@bbc.co.uk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3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5400000">
            <a:off x="10475446" y="-726995"/>
            <a:ext cx="989557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10475447" y="5141449"/>
            <a:ext cx="989554" cy="24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ge68d92fb21_0_222"/>
          <p:cNvSpPr/>
          <p:nvPr/>
        </p:nvSpPr>
        <p:spPr>
          <a:xfrm>
            <a:off x="649147" y="1340407"/>
            <a:ext cx="11108920" cy="425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4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</a:pPr>
            <a:endParaRPr lang="en-GB" sz="3200" dirty="0">
              <a:solidFill>
                <a:schemeClr val="dk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</a:pPr>
            <a:r>
              <a:rPr lang="en-GB" sz="3200" b="1" dirty="0">
                <a:solidFill>
                  <a:schemeClr val="dk1"/>
                </a:solidFill>
              </a:rPr>
              <a:t>For this lesson: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learn what a source is for journalists and for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learn how to know which sources to trust and why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Tx/>
              <a:buChar char="-"/>
            </a:pPr>
            <a:endParaRPr lang="en-GB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Tx/>
              <a:buChar char="-"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976;ge2286a765b_0_1276">
            <a:extLst>
              <a:ext uri="{FF2B5EF4-FFF2-40B4-BE49-F238E27FC236}">
                <a16:creationId xmlns:a16="http://schemas.microsoft.com/office/drawing/2014/main" id="{25A22451-21D5-C746-86BC-F7EA22A44281}"/>
              </a:ext>
            </a:extLst>
          </p:cNvPr>
          <p:cNvGrpSpPr/>
          <p:nvPr/>
        </p:nvGrpSpPr>
        <p:grpSpPr>
          <a:xfrm>
            <a:off x="374151" y="197905"/>
            <a:ext cx="2762789" cy="506237"/>
            <a:chOff x="6676223" y="232242"/>
            <a:chExt cx="5133247" cy="940585"/>
          </a:xfrm>
        </p:grpSpPr>
        <p:grpSp>
          <p:nvGrpSpPr>
            <p:cNvPr id="41" name="Google Shape;977;ge2286a765b_0_1276">
              <a:extLst>
                <a:ext uri="{FF2B5EF4-FFF2-40B4-BE49-F238E27FC236}">
                  <a16:creationId xmlns:a16="http://schemas.microsoft.com/office/drawing/2014/main" id="{6E8CFDC7-C076-F44D-BA04-65E437EAD58E}"/>
                </a:ext>
              </a:extLst>
            </p:cNvPr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2" name="Google Shape;978;ge2286a765b_0_1276">
                <a:extLst>
                  <a:ext uri="{FF2B5EF4-FFF2-40B4-BE49-F238E27FC236}">
                    <a16:creationId xmlns:a16="http://schemas.microsoft.com/office/drawing/2014/main" id="{22DBDDDC-4DEE-954B-A8FD-A56BC5731C7A}"/>
                  </a:ext>
                </a:extLst>
              </p:cNvPr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5" name="Google Shape;979;ge2286a765b_0_1276">
                  <a:extLst>
                    <a:ext uri="{FF2B5EF4-FFF2-40B4-BE49-F238E27FC236}">
                      <a16:creationId xmlns:a16="http://schemas.microsoft.com/office/drawing/2014/main" id="{B8C5FC04-E803-B84A-9C38-764E9A96075D}"/>
                    </a:ext>
                  </a:extLst>
                </p:cNvPr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980;ge2286a765b_0_1276">
                  <a:extLst>
                    <a:ext uri="{FF2B5EF4-FFF2-40B4-BE49-F238E27FC236}">
                      <a16:creationId xmlns:a16="http://schemas.microsoft.com/office/drawing/2014/main" id="{84FE91E1-D50A-964A-ADA0-EBF7FD9C4762}"/>
                    </a:ext>
                  </a:extLst>
                </p:cNvPr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981;ge2286a765b_0_1276">
                  <a:extLst>
                    <a:ext uri="{FF2B5EF4-FFF2-40B4-BE49-F238E27FC236}">
                      <a16:creationId xmlns:a16="http://schemas.microsoft.com/office/drawing/2014/main" id="{0E6C2A37-9F8B-604A-908B-4B1D912C6C05}"/>
                    </a:ext>
                  </a:extLst>
                </p:cNvPr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982;ge2286a765b_0_1276">
                  <a:extLst>
                    <a:ext uri="{FF2B5EF4-FFF2-40B4-BE49-F238E27FC236}">
                      <a16:creationId xmlns:a16="http://schemas.microsoft.com/office/drawing/2014/main" id="{4DA95BAA-C2FF-8246-A92D-860351E545C3}"/>
                    </a:ext>
                  </a:extLst>
                </p:cNvPr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983;ge2286a765b_0_1276">
                  <a:extLst>
                    <a:ext uri="{FF2B5EF4-FFF2-40B4-BE49-F238E27FC236}">
                      <a16:creationId xmlns:a16="http://schemas.microsoft.com/office/drawing/2014/main" id="{28BD7C64-01AD-6D4A-9142-49735C703228}"/>
                    </a:ext>
                  </a:extLst>
                </p:cNvPr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984;ge2286a765b_0_1276">
                  <a:extLst>
                    <a:ext uri="{FF2B5EF4-FFF2-40B4-BE49-F238E27FC236}">
                      <a16:creationId xmlns:a16="http://schemas.microsoft.com/office/drawing/2014/main" id="{856411AD-E4E0-9A41-920B-6876A249284C}"/>
                    </a:ext>
                  </a:extLst>
                </p:cNvPr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985;ge2286a765b_0_1276">
                  <a:extLst>
                    <a:ext uri="{FF2B5EF4-FFF2-40B4-BE49-F238E27FC236}">
                      <a16:creationId xmlns:a16="http://schemas.microsoft.com/office/drawing/2014/main" id="{CEAE5F7D-407C-B24B-8C47-F8F9540D6E05}"/>
                    </a:ext>
                  </a:extLst>
                </p:cNvPr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986;ge2286a765b_0_1276">
                  <a:extLst>
                    <a:ext uri="{FF2B5EF4-FFF2-40B4-BE49-F238E27FC236}">
                      <a16:creationId xmlns:a16="http://schemas.microsoft.com/office/drawing/2014/main" id="{FBBB42DA-C56C-984F-A808-9E095E4FB9DB}"/>
                    </a:ext>
                  </a:extLst>
                </p:cNvPr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987;ge2286a765b_0_1276">
                  <a:extLst>
                    <a:ext uri="{FF2B5EF4-FFF2-40B4-BE49-F238E27FC236}">
                      <a16:creationId xmlns:a16="http://schemas.microsoft.com/office/drawing/2014/main" id="{4148424E-D13E-BC4B-BEFD-AF130028B40B}"/>
                    </a:ext>
                  </a:extLst>
                </p:cNvPr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" name="Google Shape;988;ge2286a765b_0_1276">
                <a:extLst>
                  <a:ext uri="{FF2B5EF4-FFF2-40B4-BE49-F238E27FC236}">
                    <a16:creationId xmlns:a16="http://schemas.microsoft.com/office/drawing/2014/main" id="{0D302F58-5A23-4746-AB25-3537465B1FB9}"/>
                  </a:ext>
                </a:extLst>
              </p:cNvPr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989;ge2286a765b_0_1276">
                <a:extLst>
                  <a:ext uri="{FF2B5EF4-FFF2-40B4-BE49-F238E27FC236}">
                    <a16:creationId xmlns:a16="http://schemas.microsoft.com/office/drawing/2014/main" id="{813535FF-C688-FA4B-9FDD-1D3785A2A966}"/>
                  </a:ext>
                </a:extLst>
              </p:cNvPr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990;ge2286a765b_0_1276">
              <a:extLst>
                <a:ext uri="{FF2B5EF4-FFF2-40B4-BE49-F238E27FC236}">
                  <a16:creationId xmlns:a16="http://schemas.microsoft.com/office/drawing/2014/main" id="{C73ED621-BEB2-A54E-81CA-EDD406091BF1}"/>
                </a:ext>
              </a:extLst>
            </p:cNvPr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91;ge2286a765b_0_1276">
              <a:extLst>
                <a:ext uri="{FF2B5EF4-FFF2-40B4-BE49-F238E27FC236}">
                  <a16:creationId xmlns:a16="http://schemas.microsoft.com/office/drawing/2014/main" id="{0D8E90B9-AE01-DD4F-8DB9-33F9B6BDBA1F}"/>
                </a:ext>
              </a:extLst>
            </p:cNvPr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992;ge2286a765b_0_1276">
              <a:extLst>
                <a:ext uri="{FF2B5EF4-FFF2-40B4-BE49-F238E27FC236}">
                  <a16:creationId xmlns:a16="http://schemas.microsoft.com/office/drawing/2014/main" id="{FA7687EE-A17C-5246-B6C8-46132CC7F1DF}"/>
                </a:ext>
              </a:extLst>
            </p:cNvPr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46" name="Google Shape;993;ge2286a765b_0_1276">
                <a:extLst>
                  <a:ext uri="{FF2B5EF4-FFF2-40B4-BE49-F238E27FC236}">
                    <a16:creationId xmlns:a16="http://schemas.microsoft.com/office/drawing/2014/main" id="{0FF8C86C-F423-5742-9130-B1F7E9C621F2}"/>
                  </a:ext>
                </a:extLst>
              </p:cNvPr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94;ge2286a765b_0_1276">
                <a:extLst>
                  <a:ext uri="{FF2B5EF4-FFF2-40B4-BE49-F238E27FC236}">
                    <a16:creationId xmlns:a16="http://schemas.microsoft.com/office/drawing/2014/main" id="{9BFE4812-FD79-8745-96F1-A15344BA2662}"/>
                  </a:ext>
                </a:extLst>
              </p:cNvPr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95;ge2286a765b_0_1276">
                <a:extLst>
                  <a:ext uri="{FF2B5EF4-FFF2-40B4-BE49-F238E27FC236}">
                    <a16:creationId xmlns:a16="http://schemas.microsoft.com/office/drawing/2014/main" id="{7BAA5CC1-7C07-8543-8687-F1FE52F7F3D0}"/>
                  </a:ext>
                </a:extLst>
              </p:cNvPr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96;ge2286a765b_0_1276">
                <a:extLst>
                  <a:ext uri="{FF2B5EF4-FFF2-40B4-BE49-F238E27FC236}">
                    <a16:creationId xmlns:a16="http://schemas.microsoft.com/office/drawing/2014/main" id="{6DC70740-5F0E-2E40-B704-315985763538}"/>
                  </a:ext>
                </a:extLst>
              </p:cNvPr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97;ge2286a765b_0_1276">
                <a:extLst>
                  <a:ext uri="{FF2B5EF4-FFF2-40B4-BE49-F238E27FC236}">
                    <a16:creationId xmlns:a16="http://schemas.microsoft.com/office/drawing/2014/main" id="{9C4FD9E0-9297-7240-B6E1-ABC18E7368CC}"/>
                  </a:ext>
                </a:extLst>
              </p:cNvPr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98;ge2286a765b_0_1276">
                <a:extLst>
                  <a:ext uri="{FF2B5EF4-FFF2-40B4-BE49-F238E27FC236}">
                    <a16:creationId xmlns:a16="http://schemas.microsoft.com/office/drawing/2014/main" id="{94F89750-2D5C-3F42-9108-CC13DA80937E}"/>
                  </a:ext>
                </a:extLst>
              </p:cNvPr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99;ge2286a765b_0_1276">
                <a:extLst>
                  <a:ext uri="{FF2B5EF4-FFF2-40B4-BE49-F238E27FC236}">
                    <a16:creationId xmlns:a16="http://schemas.microsoft.com/office/drawing/2014/main" id="{AD09C249-E9A0-AA49-8011-7DAB42BB36AF}"/>
                  </a:ext>
                </a:extLst>
              </p:cNvPr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00;ge2286a765b_0_1276">
                <a:extLst>
                  <a:ext uri="{FF2B5EF4-FFF2-40B4-BE49-F238E27FC236}">
                    <a16:creationId xmlns:a16="http://schemas.microsoft.com/office/drawing/2014/main" id="{E4B50206-47B1-8644-8E95-14368E6FDA40}"/>
                  </a:ext>
                </a:extLst>
              </p:cNvPr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001;ge2286a765b_0_1276">
                <a:extLst>
                  <a:ext uri="{FF2B5EF4-FFF2-40B4-BE49-F238E27FC236}">
                    <a16:creationId xmlns:a16="http://schemas.microsoft.com/office/drawing/2014/main" id="{3978A92D-2AE4-B043-A5D5-AD21AE33CD27}"/>
                  </a:ext>
                </a:extLst>
              </p:cNvPr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02;ge2286a765b_0_1276">
                <a:extLst>
                  <a:ext uri="{FF2B5EF4-FFF2-40B4-BE49-F238E27FC236}">
                    <a16:creationId xmlns:a16="http://schemas.microsoft.com/office/drawing/2014/main" id="{7A11F85D-C03F-844B-9020-CB98954F6B6C}"/>
                  </a:ext>
                </a:extLst>
              </p:cNvPr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03;ge2286a765b_0_1276">
                <a:extLst>
                  <a:ext uri="{FF2B5EF4-FFF2-40B4-BE49-F238E27FC236}">
                    <a16:creationId xmlns:a16="http://schemas.microsoft.com/office/drawing/2014/main" id="{FB4ED38C-27D0-3443-A39B-7A6F68FB6725}"/>
                  </a:ext>
                </a:extLst>
              </p:cNvPr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04;ge2286a765b_0_1276">
                <a:extLst>
                  <a:ext uri="{FF2B5EF4-FFF2-40B4-BE49-F238E27FC236}">
                    <a16:creationId xmlns:a16="http://schemas.microsoft.com/office/drawing/2014/main" id="{8BE6DBC4-AEE3-004B-8E57-09AA51F77F7A}"/>
                  </a:ext>
                </a:extLst>
              </p:cNvPr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05;ge2286a765b_0_1276">
                <a:extLst>
                  <a:ext uri="{FF2B5EF4-FFF2-40B4-BE49-F238E27FC236}">
                    <a16:creationId xmlns:a16="http://schemas.microsoft.com/office/drawing/2014/main" id="{1AEAF8A1-7966-7648-BFC2-3BCD28AC9877}"/>
                  </a:ext>
                </a:extLst>
              </p:cNvPr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06;ge2286a765b_0_1276">
                <a:extLst>
                  <a:ext uri="{FF2B5EF4-FFF2-40B4-BE49-F238E27FC236}">
                    <a16:creationId xmlns:a16="http://schemas.microsoft.com/office/drawing/2014/main" id="{0E405BC6-6DD3-8D4B-8735-782F73BA9F5A}"/>
                  </a:ext>
                </a:extLst>
              </p:cNvPr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07;ge2286a765b_0_1276">
                <a:extLst>
                  <a:ext uri="{FF2B5EF4-FFF2-40B4-BE49-F238E27FC236}">
                    <a16:creationId xmlns:a16="http://schemas.microsoft.com/office/drawing/2014/main" id="{78B9EB7F-BEAF-DA49-AC9C-BCD636BC295D}"/>
                  </a:ext>
                </a:extLst>
              </p:cNvPr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08;ge2286a765b_0_1276">
                <a:extLst>
                  <a:ext uri="{FF2B5EF4-FFF2-40B4-BE49-F238E27FC236}">
                    <a16:creationId xmlns:a16="http://schemas.microsoft.com/office/drawing/2014/main" id="{BCFA04C6-33B3-3F47-A815-B611A5B1C1B8}"/>
                  </a:ext>
                </a:extLst>
              </p:cNvPr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" name="Google Shape;1009;ge2286a765b_0_1276">
              <a:extLst>
                <a:ext uri="{FF2B5EF4-FFF2-40B4-BE49-F238E27FC236}">
                  <a16:creationId xmlns:a16="http://schemas.microsoft.com/office/drawing/2014/main" id="{65F4533A-4EF8-1749-B1C3-05A67CAAA86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1010;ge2286a765b_0_1276">
            <a:extLst>
              <a:ext uri="{FF2B5EF4-FFF2-40B4-BE49-F238E27FC236}">
                <a16:creationId xmlns:a16="http://schemas.microsoft.com/office/drawing/2014/main" id="{B5C43BCC-67D0-6144-8BB9-C397C42136C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4645" y="784985"/>
            <a:ext cx="2771396" cy="17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ge4ecc01168_0_0"/>
          <p:cNvGrpSpPr/>
          <p:nvPr/>
        </p:nvGrpSpPr>
        <p:grpSpPr>
          <a:xfrm>
            <a:off x="374053" y="197901"/>
            <a:ext cx="2762714" cy="506223"/>
            <a:chOff x="6676223" y="232242"/>
            <a:chExt cx="5133247" cy="940585"/>
          </a:xfrm>
        </p:grpSpPr>
        <p:grpSp>
          <p:nvGrpSpPr>
            <p:cNvPr id="1340" name="Google Shape;1340;ge4ecc01168_0_0"/>
            <p:cNvGrpSpPr/>
            <p:nvPr/>
          </p:nvGrpSpPr>
          <p:grpSpPr>
            <a:xfrm>
              <a:off x="10456026" y="522866"/>
              <a:ext cx="1353444" cy="504582"/>
              <a:chOff x="10456026" y="522866"/>
              <a:chExt cx="1353444" cy="504582"/>
            </a:xfrm>
          </p:grpSpPr>
          <p:grpSp>
            <p:nvGrpSpPr>
              <p:cNvPr id="1341" name="Google Shape;1341;ge4ecc01168_0_0"/>
              <p:cNvGrpSpPr/>
              <p:nvPr/>
            </p:nvGrpSpPr>
            <p:grpSpPr>
              <a:xfrm>
                <a:off x="11314887" y="522866"/>
                <a:ext cx="494509" cy="320473"/>
                <a:chOff x="9108110" y="975804"/>
                <a:chExt cx="894715" cy="579831"/>
              </a:xfrm>
            </p:grpSpPr>
            <p:sp>
              <p:nvSpPr>
                <p:cNvPr id="1342" name="Google Shape;1342;ge4ecc01168_0_0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ge4ecc01168_0_0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ge4ecc01168_0_0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ge4ecc01168_0_0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ge4ecc01168_0_0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ge4ecc01168_0_0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ge4ecc01168_0_0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ge4ecc01168_0_0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ge4ecc01168_0_0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51" name="Google Shape;1351;ge4ecc01168_0_0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e4ecc01168_0_0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ge4ecc01168_0_0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e4ecc01168_0_0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ge4ecc01168_0_0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1356" name="Google Shape;1356;ge4ecc01168_0_0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ge4ecc01168_0_0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e4ecc01168_0_0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ge4ecc01168_0_0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ge4ecc01168_0_0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ge4ecc01168_0_0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ge4ecc01168_0_0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ge4ecc01168_0_0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ge4ecc01168_0_0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ge4ecc01168_0_0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ge4ecc01168_0_0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ge4ecc01168_0_0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ge4ecc01168_0_0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ge4ecc01168_0_0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ge4ecc01168_0_0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ge4ecc01168_0_0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72" name="Google Shape;1372;ge4ecc01168_0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3" name="Google Shape;1373;ge4ecc01168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4645" y="784985"/>
            <a:ext cx="2771394" cy="1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ge4ecc01168_0_0"/>
          <p:cNvPicPr preferRelativeResize="0"/>
          <p:nvPr/>
        </p:nvPicPr>
        <p:blipFill rotWithShape="1">
          <a:blip r:embed="rId13">
            <a:alphaModFix/>
          </a:blip>
          <a:srcRect l="49898" t="29329" r="27004" b="30302"/>
          <a:stretch/>
        </p:blipFill>
        <p:spPr>
          <a:xfrm rot="-5400000">
            <a:off x="11114399" y="5802155"/>
            <a:ext cx="634596" cy="15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24C0ED-179A-2649-B60C-EF3A8313EB2D}"/>
              </a:ext>
            </a:extLst>
          </p:cNvPr>
          <p:cNvSpPr txBox="1"/>
          <p:nvPr/>
        </p:nvSpPr>
        <p:spPr>
          <a:xfrm>
            <a:off x="864718" y="1360500"/>
            <a:ext cx="1470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Recap…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3DC988-E1AB-5645-81C3-BA2779ED78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8343" y="2823824"/>
            <a:ext cx="8547869" cy="1287007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E52CFC1-2AAC-7D48-9BE8-D9AF42ED7A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8343" y="1510540"/>
            <a:ext cx="8547869" cy="110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ge4ecc01168_0_0"/>
          <p:cNvGrpSpPr/>
          <p:nvPr/>
        </p:nvGrpSpPr>
        <p:grpSpPr>
          <a:xfrm>
            <a:off x="374053" y="197901"/>
            <a:ext cx="2762714" cy="506223"/>
            <a:chOff x="6676223" y="232242"/>
            <a:chExt cx="5133247" cy="940585"/>
          </a:xfrm>
        </p:grpSpPr>
        <p:grpSp>
          <p:nvGrpSpPr>
            <p:cNvPr id="1340" name="Google Shape;1340;ge4ecc01168_0_0"/>
            <p:cNvGrpSpPr/>
            <p:nvPr/>
          </p:nvGrpSpPr>
          <p:grpSpPr>
            <a:xfrm>
              <a:off x="10456026" y="522866"/>
              <a:ext cx="1353444" cy="504582"/>
              <a:chOff x="10456026" y="522866"/>
              <a:chExt cx="1353444" cy="504582"/>
            </a:xfrm>
          </p:grpSpPr>
          <p:grpSp>
            <p:nvGrpSpPr>
              <p:cNvPr id="1341" name="Google Shape;1341;ge4ecc01168_0_0"/>
              <p:cNvGrpSpPr/>
              <p:nvPr/>
            </p:nvGrpSpPr>
            <p:grpSpPr>
              <a:xfrm>
                <a:off x="11314887" y="522866"/>
                <a:ext cx="494509" cy="320473"/>
                <a:chOff x="9108110" y="975804"/>
                <a:chExt cx="894715" cy="579831"/>
              </a:xfrm>
            </p:grpSpPr>
            <p:sp>
              <p:nvSpPr>
                <p:cNvPr id="1342" name="Google Shape;1342;ge4ecc01168_0_0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ge4ecc01168_0_0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ge4ecc01168_0_0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ge4ecc01168_0_0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ge4ecc01168_0_0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ge4ecc01168_0_0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ge4ecc01168_0_0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ge4ecc01168_0_0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ge4ecc01168_0_0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51" name="Google Shape;1351;ge4ecc01168_0_0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e4ecc01168_0_0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ge4ecc01168_0_0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e4ecc01168_0_0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ge4ecc01168_0_0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1356" name="Google Shape;1356;ge4ecc01168_0_0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ge4ecc01168_0_0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e4ecc01168_0_0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ge4ecc01168_0_0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ge4ecc01168_0_0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ge4ecc01168_0_0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ge4ecc01168_0_0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ge4ecc01168_0_0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ge4ecc01168_0_0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ge4ecc01168_0_0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ge4ecc01168_0_0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ge4ecc01168_0_0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ge4ecc01168_0_0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ge4ecc01168_0_0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ge4ecc01168_0_0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ge4ecc01168_0_0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372" name="Google Shape;1372;ge4ecc01168_0_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3" name="Google Shape;1373;ge4ecc01168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4645" y="784985"/>
            <a:ext cx="2771394" cy="1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ge4ecc01168_0_0"/>
          <p:cNvPicPr preferRelativeResize="0"/>
          <p:nvPr/>
        </p:nvPicPr>
        <p:blipFill rotWithShape="1">
          <a:blip r:embed="rId13">
            <a:alphaModFix/>
          </a:blip>
          <a:srcRect l="49898" t="29329" r="27004" b="30302"/>
          <a:stretch/>
        </p:blipFill>
        <p:spPr>
          <a:xfrm rot="-5400000">
            <a:off x="11114399" y="5802155"/>
            <a:ext cx="634596" cy="156703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B01B5A1-95B4-5146-88DC-0ECD97C20A13}"/>
              </a:ext>
            </a:extLst>
          </p:cNvPr>
          <p:cNvSpPr txBox="1"/>
          <p:nvPr/>
        </p:nvSpPr>
        <p:spPr>
          <a:xfrm>
            <a:off x="864718" y="1360500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This lesson’s top tip is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FC0A16-857F-ED47-AD45-2AFB3D1D89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100" y="2679700"/>
            <a:ext cx="10083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5400000">
            <a:off x="10475446" y="-726995"/>
            <a:ext cx="989557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e68d92fb21_0_222"/>
          <p:cNvPicPr preferRelativeResize="0"/>
          <p:nvPr/>
        </p:nvPicPr>
        <p:blipFill rotWithShape="1">
          <a:blip r:embed="rId3">
            <a:alphaModFix/>
          </a:blip>
          <a:srcRect l="49898" t="29329" r="27005" b="30305"/>
          <a:stretch/>
        </p:blipFill>
        <p:spPr>
          <a:xfrm rot="-5400000">
            <a:off x="10475447" y="5141449"/>
            <a:ext cx="989554" cy="2443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976;ge2286a765b_0_1276">
            <a:extLst>
              <a:ext uri="{FF2B5EF4-FFF2-40B4-BE49-F238E27FC236}">
                <a16:creationId xmlns:a16="http://schemas.microsoft.com/office/drawing/2014/main" id="{25A22451-21D5-C746-86BC-F7EA22A44281}"/>
              </a:ext>
            </a:extLst>
          </p:cNvPr>
          <p:cNvGrpSpPr/>
          <p:nvPr/>
        </p:nvGrpSpPr>
        <p:grpSpPr>
          <a:xfrm>
            <a:off x="374151" y="197905"/>
            <a:ext cx="2762789" cy="506237"/>
            <a:chOff x="6676223" y="232242"/>
            <a:chExt cx="5133247" cy="940585"/>
          </a:xfrm>
        </p:grpSpPr>
        <p:grpSp>
          <p:nvGrpSpPr>
            <p:cNvPr id="41" name="Google Shape;977;ge2286a765b_0_1276">
              <a:extLst>
                <a:ext uri="{FF2B5EF4-FFF2-40B4-BE49-F238E27FC236}">
                  <a16:creationId xmlns:a16="http://schemas.microsoft.com/office/drawing/2014/main" id="{6E8CFDC7-C076-F44D-BA04-65E437EAD58E}"/>
                </a:ext>
              </a:extLst>
            </p:cNvPr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2" name="Google Shape;978;ge2286a765b_0_1276">
                <a:extLst>
                  <a:ext uri="{FF2B5EF4-FFF2-40B4-BE49-F238E27FC236}">
                    <a16:creationId xmlns:a16="http://schemas.microsoft.com/office/drawing/2014/main" id="{22DBDDDC-4DEE-954B-A8FD-A56BC5731C7A}"/>
                  </a:ext>
                </a:extLst>
              </p:cNvPr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5" name="Google Shape;979;ge2286a765b_0_1276">
                  <a:extLst>
                    <a:ext uri="{FF2B5EF4-FFF2-40B4-BE49-F238E27FC236}">
                      <a16:creationId xmlns:a16="http://schemas.microsoft.com/office/drawing/2014/main" id="{B8C5FC04-E803-B84A-9C38-764E9A96075D}"/>
                    </a:ext>
                  </a:extLst>
                </p:cNvPr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980;ge2286a765b_0_1276">
                  <a:extLst>
                    <a:ext uri="{FF2B5EF4-FFF2-40B4-BE49-F238E27FC236}">
                      <a16:creationId xmlns:a16="http://schemas.microsoft.com/office/drawing/2014/main" id="{84FE91E1-D50A-964A-ADA0-EBF7FD9C4762}"/>
                    </a:ext>
                  </a:extLst>
                </p:cNvPr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981;ge2286a765b_0_1276">
                  <a:extLst>
                    <a:ext uri="{FF2B5EF4-FFF2-40B4-BE49-F238E27FC236}">
                      <a16:creationId xmlns:a16="http://schemas.microsoft.com/office/drawing/2014/main" id="{0E6C2A37-9F8B-604A-908B-4B1D912C6C05}"/>
                    </a:ext>
                  </a:extLst>
                </p:cNvPr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982;ge2286a765b_0_1276">
                  <a:extLst>
                    <a:ext uri="{FF2B5EF4-FFF2-40B4-BE49-F238E27FC236}">
                      <a16:creationId xmlns:a16="http://schemas.microsoft.com/office/drawing/2014/main" id="{4DA95BAA-C2FF-8246-A92D-860351E545C3}"/>
                    </a:ext>
                  </a:extLst>
                </p:cNvPr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983;ge2286a765b_0_1276">
                  <a:extLst>
                    <a:ext uri="{FF2B5EF4-FFF2-40B4-BE49-F238E27FC236}">
                      <a16:creationId xmlns:a16="http://schemas.microsoft.com/office/drawing/2014/main" id="{28BD7C64-01AD-6D4A-9142-49735C703228}"/>
                    </a:ext>
                  </a:extLst>
                </p:cNvPr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984;ge2286a765b_0_1276">
                  <a:extLst>
                    <a:ext uri="{FF2B5EF4-FFF2-40B4-BE49-F238E27FC236}">
                      <a16:creationId xmlns:a16="http://schemas.microsoft.com/office/drawing/2014/main" id="{856411AD-E4E0-9A41-920B-6876A249284C}"/>
                    </a:ext>
                  </a:extLst>
                </p:cNvPr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985;ge2286a765b_0_1276">
                  <a:extLst>
                    <a:ext uri="{FF2B5EF4-FFF2-40B4-BE49-F238E27FC236}">
                      <a16:creationId xmlns:a16="http://schemas.microsoft.com/office/drawing/2014/main" id="{CEAE5F7D-407C-B24B-8C47-F8F9540D6E05}"/>
                    </a:ext>
                  </a:extLst>
                </p:cNvPr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986;ge2286a765b_0_1276">
                  <a:extLst>
                    <a:ext uri="{FF2B5EF4-FFF2-40B4-BE49-F238E27FC236}">
                      <a16:creationId xmlns:a16="http://schemas.microsoft.com/office/drawing/2014/main" id="{FBBB42DA-C56C-984F-A808-9E095E4FB9DB}"/>
                    </a:ext>
                  </a:extLst>
                </p:cNvPr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987;ge2286a765b_0_1276">
                  <a:extLst>
                    <a:ext uri="{FF2B5EF4-FFF2-40B4-BE49-F238E27FC236}">
                      <a16:creationId xmlns:a16="http://schemas.microsoft.com/office/drawing/2014/main" id="{4148424E-D13E-BC4B-BEFD-AF130028B40B}"/>
                    </a:ext>
                  </a:extLst>
                </p:cNvPr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" name="Google Shape;988;ge2286a765b_0_1276">
                <a:extLst>
                  <a:ext uri="{FF2B5EF4-FFF2-40B4-BE49-F238E27FC236}">
                    <a16:creationId xmlns:a16="http://schemas.microsoft.com/office/drawing/2014/main" id="{0D302F58-5A23-4746-AB25-3537465B1FB9}"/>
                  </a:ext>
                </a:extLst>
              </p:cNvPr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989;ge2286a765b_0_1276">
                <a:extLst>
                  <a:ext uri="{FF2B5EF4-FFF2-40B4-BE49-F238E27FC236}">
                    <a16:creationId xmlns:a16="http://schemas.microsoft.com/office/drawing/2014/main" id="{813535FF-C688-FA4B-9FDD-1D3785A2A966}"/>
                  </a:ext>
                </a:extLst>
              </p:cNvPr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990;ge2286a765b_0_1276">
              <a:extLst>
                <a:ext uri="{FF2B5EF4-FFF2-40B4-BE49-F238E27FC236}">
                  <a16:creationId xmlns:a16="http://schemas.microsoft.com/office/drawing/2014/main" id="{C73ED621-BEB2-A54E-81CA-EDD406091BF1}"/>
                </a:ext>
              </a:extLst>
            </p:cNvPr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91;ge2286a765b_0_1276">
              <a:extLst>
                <a:ext uri="{FF2B5EF4-FFF2-40B4-BE49-F238E27FC236}">
                  <a16:creationId xmlns:a16="http://schemas.microsoft.com/office/drawing/2014/main" id="{0D8E90B9-AE01-DD4F-8DB9-33F9B6BDBA1F}"/>
                </a:ext>
              </a:extLst>
            </p:cNvPr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992;ge2286a765b_0_1276">
              <a:extLst>
                <a:ext uri="{FF2B5EF4-FFF2-40B4-BE49-F238E27FC236}">
                  <a16:creationId xmlns:a16="http://schemas.microsoft.com/office/drawing/2014/main" id="{FA7687EE-A17C-5246-B6C8-46132CC7F1DF}"/>
                </a:ext>
              </a:extLst>
            </p:cNvPr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46" name="Google Shape;993;ge2286a765b_0_1276">
                <a:extLst>
                  <a:ext uri="{FF2B5EF4-FFF2-40B4-BE49-F238E27FC236}">
                    <a16:creationId xmlns:a16="http://schemas.microsoft.com/office/drawing/2014/main" id="{0FF8C86C-F423-5742-9130-B1F7E9C621F2}"/>
                  </a:ext>
                </a:extLst>
              </p:cNvPr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94;ge2286a765b_0_1276">
                <a:extLst>
                  <a:ext uri="{FF2B5EF4-FFF2-40B4-BE49-F238E27FC236}">
                    <a16:creationId xmlns:a16="http://schemas.microsoft.com/office/drawing/2014/main" id="{9BFE4812-FD79-8745-96F1-A15344BA2662}"/>
                  </a:ext>
                </a:extLst>
              </p:cNvPr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95;ge2286a765b_0_1276">
                <a:extLst>
                  <a:ext uri="{FF2B5EF4-FFF2-40B4-BE49-F238E27FC236}">
                    <a16:creationId xmlns:a16="http://schemas.microsoft.com/office/drawing/2014/main" id="{7BAA5CC1-7C07-8543-8687-F1FE52F7F3D0}"/>
                  </a:ext>
                </a:extLst>
              </p:cNvPr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96;ge2286a765b_0_1276">
                <a:extLst>
                  <a:ext uri="{FF2B5EF4-FFF2-40B4-BE49-F238E27FC236}">
                    <a16:creationId xmlns:a16="http://schemas.microsoft.com/office/drawing/2014/main" id="{6DC70740-5F0E-2E40-B704-315985763538}"/>
                  </a:ext>
                </a:extLst>
              </p:cNvPr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997;ge2286a765b_0_1276">
                <a:extLst>
                  <a:ext uri="{FF2B5EF4-FFF2-40B4-BE49-F238E27FC236}">
                    <a16:creationId xmlns:a16="http://schemas.microsoft.com/office/drawing/2014/main" id="{9C4FD9E0-9297-7240-B6E1-ABC18E7368CC}"/>
                  </a:ext>
                </a:extLst>
              </p:cNvPr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998;ge2286a765b_0_1276">
                <a:extLst>
                  <a:ext uri="{FF2B5EF4-FFF2-40B4-BE49-F238E27FC236}">
                    <a16:creationId xmlns:a16="http://schemas.microsoft.com/office/drawing/2014/main" id="{94F89750-2D5C-3F42-9108-CC13DA80937E}"/>
                  </a:ext>
                </a:extLst>
              </p:cNvPr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999;ge2286a765b_0_1276">
                <a:extLst>
                  <a:ext uri="{FF2B5EF4-FFF2-40B4-BE49-F238E27FC236}">
                    <a16:creationId xmlns:a16="http://schemas.microsoft.com/office/drawing/2014/main" id="{AD09C249-E9A0-AA49-8011-7DAB42BB36AF}"/>
                  </a:ext>
                </a:extLst>
              </p:cNvPr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000;ge2286a765b_0_1276">
                <a:extLst>
                  <a:ext uri="{FF2B5EF4-FFF2-40B4-BE49-F238E27FC236}">
                    <a16:creationId xmlns:a16="http://schemas.microsoft.com/office/drawing/2014/main" id="{E4B50206-47B1-8644-8E95-14368E6FDA40}"/>
                  </a:ext>
                </a:extLst>
              </p:cNvPr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001;ge2286a765b_0_1276">
                <a:extLst>
                  <a:ext uri="{FF2B5EF4-FFF2-40B4-BE49-F238E27FC236}">
                    <a16:creationId xmlns:a16="http://schemas.microsoft.com/office/drawing/2014/main" id="{3978A92D-2AE4-B043-A5D5-AD21AE33CD27}"/>
                  </a:ext>
                </a:extLst>
              </p:cNvPr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002;ge2286a765b_0_1276">
                <a:extLst>
                  <a:ext uri="{FF2B5EF4-FFF2-40B4-BE49-F238E27FC236}">
                    <a16:creationId xmlns:a16="http://schemas.microsoft.com/office/drawing/2014/main" id="{7A11F85D-C03F-844B-9020-CB98954F6B6C}"/>
                  </a:ext>
                </a:extLst>
              </p:cNvPr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003;ge2286a765b_0_1276">
                <a:extLst>
                  <a:ext uri="{FF2B5EF4-FFF2-40B4-BE49-F238E27FC236}">
                    <a16:creationId xmlns:a16="http://schemas.microsoft.com/office/drawing/2014/main" id="{FB4ED38C-27D0-3443-A39B-7A6F68FB6725}"/>
                  </a:ext>
                </a:extLst>
              </p:cNvPr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004;ge2286a765b_0_1276">
                <a:extLst>
                  <a:ext uri="{FF2B5EF4-FFF2-40B4-BE49-F238E27FC236}">
                    <a16:creationId xmlns:a16="http://schemas.microsoft.com/office/drawing/2014/main" id="{8BE6DBC4-AEE3-004B-8E57-09AA51F77F7A}"/>
                  </a:ext>
                </a:extLst>
              </p:cNvPr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005;ge2286a765b_0_1276">
                <a:extLst>
                  <a:ext uri="{FF2B5EF4-FFF2-40B4-BE49-F238E27FC236}">
                    <a16:creationId xmlns:a16="http://schemas.microsoft.com/office/drawing/2014/main" id="{1AEAF8A1-7966-7648-BFC2-3BCD28AC9877}"/>
                  </a:ext>
                </a:extLst>
              </p:cNvPr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006;ge2286a765b_0_1276">
                <a:extLst>
                  <a:ext uri="{FF2B5EF4-FFF2-40B4-BE49-F238E27FC236}">
                    <a16:creationId xmlns:a16="http://schemas.microsoft.com/office/drawing/2014/main" id="{0E405BC6-6DD3-8D4B-8735-782F73BA9F5A}"/>
                  </a:ext>
                </a:extLst>
              </p:cNvPr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007;ge2286a765b_0_1276">
                <a:extLst>
                  <a:ext uri="{FF2B5EF4-FFF2-40B4-BE49-F238E27FC236}">
                    <a16:creationId xmlns:a16="http://schemas.microsoft.com/office/drawing/2014/main" id="{78B9EB7F-BEAF-DA49-AC9C-BCD636BC295D}"/>
                  </a:ext>
                </a:extLst>
              </p:cNvPr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008;ge2286a765b_0_1276">
                <a:extLst>
                  <a:ext uri="{FF2B5EF4-FFF2-40B4-BE49-F238E27FC236}">
                    <a16:creationId xmlns:a16="http://schemas.microsoft.com/office/drawing/2014/main" id="{BCFA04C6-33B3-3F47-A815-B611A5B1C1B8}"/>
                  </a:ext>
                </a:extLst>
              </p:cNvPr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5" name="Google Shape;1009;ge2286a765b_0_1276">
              <a:extLst>
                <a:ext uri="{FF2B5EF4-FFF2-40B4-BE49-F238E27FC236}">
                  <a16:creationId xmlns:a16="http://schemas.microsoft.com/office/drawing/2014/main" id="{65F4533A-4EF8-1749-B1C3-05A67CAAA863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1010;ge2286a765b_0_1276">
            <a:extLst>
              <a:ext uri="{FF2B5EF4-FFF2-40B4-BE49-F238E27FC236}">
                <a16:creationId xmlns:a16="http://schemas.microsoft.com/office/drawing/2014/main" id="{B5C43BCC-67D0-6144-8BB9-C397C42136C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4645" y="784985"/>
            <a:ext cx="2771396" cy="17805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2303;p66">
            <a:extLst>
              <a:ext uri="{FF2B5EF4-FFF2-40B4-BE49-F238E27FC236}">
                <a16:creationId xmlns:a16="http://schemas.microsoft.com/office/drawing/2014/main" id="{84A3125C-DEDB-3748-8BDB-83FAC7326B14}"/>
              </a:ext>
            </a:extLst>
          </p:cNvPr>
          <p:cNvSpPr txBox="1"/>
          <p:nvPr/>
        </p:nvSpPr>
        <p:spPr>
          <a:xfrm>
            <a:off x="2692444" y="1311989"/>
            <a:ext cx="64153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59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What or who is a ‘source’?</a:t>
            </a:r>
            <a:endParaRPr sz="36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D2DE7-D01B-7C45-850B-721C22A2DBC0}"/>
              </a:ext>
            </a:extLst>
          </p:cNvPr>
          <p:cNvSpPr txBox="1"/>
          <p:nvPr/>
        </p:nvSpPr>
        <p:spPr>
          <a:xfrm>
            <a:off x="1509648" y="2223797"/>
            <a:ext cx="86581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source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provides information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institutions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government, your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documents, books, minutes of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social media and websites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you think of any other sources?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might be a good source for a journalist? </a:t>
            </a: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B00156D3-26D0-0F4A-927B-BD53FA5657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5966" y="1766597"/>
            <a:ext cx="914400" cy="914400"/>
          </a:xfrm>
          <a:prstGeom prst="rect">
            <a:avLst/>
          </a:prstGeom>
        </p:spPr>
      </p:pic>
      <p:cxnSp>
        <p:nvCxnSpPr>
          <p:cNvPr id="78" name="Google Shape;695;gb7ff79a52d_0_787">
            <a:extLst>
              <a:ext uri="{FF2B5EF4-FFF2-40B4-BE49-F238E27FC236}">
                <a16:creationId xmlns:a16="http://schemas.microsoft.com/office/drawing/2014/main" id="{99B8AF5B-C077-D747-ACEA-FC0385C9D9D8}"/>
              </a:ext>
            </a:extLst>
          </p:cNvPr>
          <p:cNvCxnSpPr/>
          <p:nvPr/>
        </p:nvCxnSpPr>
        <p:spPr>
          <a:xfrm>
            <a:off x="175634" y="5604514"/>
            <a:ext cx="7860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619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66"/>
          <p:cNvSpPr/>
          <p:nvPr/>
        </p:nvSpPr>
        <p:spPr>
          <a:xfrm>
            <a:off x="1624031" y="5376975"/>
            <a:ext cx="10040251" cy="809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6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66"/>
          <p:cNvSpPr txBox="1"/>
          <p:nvPr/>
        </p:nvSpPr>
        <p:spPr>
          <a:xfrm>
            <a:off x="3696446" y="4985964"/>
            <a:ext cx="667387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>
              <a:buClr>
                <a:srgbClr val="000000"/>
              </a:buClr>
              <a:buSzPts val="2640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every source be trusted? </a:t>
            </a:r>
            <a:endParaRPr lang="en-GB" sz="20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How does a journalist decide which source to trust?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can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decide which source to trust?</a:t>
            </a:r>
          </a:p>
        </p:txBody>
      </p:sp>
      <p:sp>
        <p:nvSpPr>
          <p:cNvPr id="2289" name="Google Shape;2289;p66"/>
          <p:cNvSpPr txBox="1"/>
          <p:nvPr/>
        </p:nvSpPr>
        <p:spPr>
          <a:xfrm>
            <a:off x="3696446" y="3092668"/>
            <a:ext cx="76514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Two sources for the same information or story, is probably better than one – many journalists &amp; newsrooms follow thi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 practice.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b="1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the same – do you have two sources for your story, two separate sources telling you matching stories or information?</a:t>
            </a:r>
            <a:endParaRPr lang="en-GB" sz="20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90" name="Google Shape;2290;p66"/>
          <p:cNvSpPr/>
          <p:nvPr/>
        </p:nvSpPr>
        <p:spPr>
          <a:xfrm>
            <a:off x="1634413" y="2388365"/>
            <a:ext cx="10040251" cy="809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6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66"/>
          <p:cNvSpPr/>
          <p:nvPr/>
        </p:nvSpPr>
        <p:spPr>
          <a:xfrm>
            <a:off x="1624031" y="1402134"/>
            <a:ext cx="10040252" cy="8099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6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66"/>
          <p:cNvSpPr txBox="1"/>
          <p:nvPr/>
        </p:nvSpPr>
        <p:spPr>
          <a:xfrm>
            <a:off x="3696446" y="1465396"/>
            <a:ext cx="65084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Who is a journalist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’s source(s)?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journalist tell you about their source(s)?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Who/ or which publications are </a:t>
            </a:r>
            <a:r>
              <a:rPr lang="en-GB" sz="2000" b="0" i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your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sources? </a:t>
            </a:r>
            <a:endParaRPr sz="20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94" name="Google Shape;2294;p66"/>
          <p:cNvSpPr/>
          <p:nvPr/>
        </p:nvSpPr>
        <p:spPr>
          <a:xfrm>
            <a:off x="1634413" y="750304"/>
            <a:ext cx="10040252" cy="809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62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5" name="Google Shape;2295;p66"/>
          <p:cNvGrpSpPr/>
          <p:nvPr/>
        </p:nvGrpSpPr>
        <p:grpSpPr>
          <a:xfrm>
            <a:off x="541320" y="1589516"/>
            <a:ext cx="3027524" cy="4385852"/>
            <a:chOff x="-102934" y="1787216"/>
            <a:chExt cx="3127045" cy="4698098"/>
          </a:xfrm>
        </p:grpSpPr>
        <p:sp>
          <p:nvSpPr>
            <p:cNvPr id="2296" name="Google Shape;2296;p66"/>
            <p:cNvSpPr/>
            <p:nvPr/>
          </p:nvSpPr>
          <p:spPr>
            <a:xfrm>
              <a:off x="-102934" y="5461762"/>
              <a:ext cx="3127045" cy="10235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82275" tIns="41125" rIns="82275" bIns="41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59"/>
                <a:buFont typeface="Arial"/>
                <a:buNone/>
              </a:pPr>
              <a:r>
                <a:rPr lang="en-GB" sz="2000" b="1" i="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Which source to trust</a:t>
              </a:r>
              <a:endParaRPr sz="2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98" name="Google Shape;2298;p66"/>
            <p:cNvSpPr/>
            <p:nvPr/>
          </p:nvSpPr>
          <p:spPr>
            <a:xfrm>
              <a:off x="201761" y="3551367"/>
              <a:ext cx="2808301" cy="8099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82275" tIns="41125" rIns="82275" bIns="41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59"/>
                <a:buFont typeface="Arial"/>
                <a:buNone/>
              </a:pPr>
              <a:r>
                <a:rPr lang="en-GB" sz="20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Sources</a:t>
              </a:r>
              <a:endParaRPr sz="2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00" name="Google Shape;2300;p66"/>
            <p:cNvSpPr/>
            <p:nvPr/>
          </p:nvSpPr>
          <p:spPr>
            <a:xfrm>
              <a:off x="382584" y="1787216"/>
              <a:ext cx="2434363" cy="8099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82275" tIns="41125" rIns="82275" bIns="411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59"/>
                <a:buFont typeface="Arial"/>
                <a:buNone/>
              </a:pPr>
              <a:r>
                <a:rPr lang="en-GB" sz="20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  <a:endParaRPr sz="2000" b="1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304" name="Google Shape;2304;p66" descr="BBC-logo - Business In The Community"/>
          <p:cNvPicPr preferRelativeResize="0"/>
          <p:nvPr/>
        </p:nvPicPr>
        <p:blipFill rotWithShape="1">
          <a:blip r:embed="rId3">
            <a:alphaModFix/>
          </a:blip>
          <a:srcRect l="19680" t="38423" r="19838" b="36969"/>
          <a:stretch/>
        </p:blipFill>
        <p:spPr>
          <a:xfrm>
            <a:off x="10755877" y="5816664"/>
            <a:ext cx="849474" cy="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66"/>
          <p:cNvPicPr preferRelativeResize="0"/>
          <p:nvPr/>
        </p:nvPicPr>
        <p:blipFill rotWithShape="1">
          <a:blip r:embed="rId4">
            <a:alphaModFix/>
          </a:blip>
          <a:srcRect l="49898" t="29329" r="27005" b="30305"/>
          <a:stretch/>
        </p:blipFill>
        <p:spPr>
          <a:xfrm rot="-5400000">
            <a:off x="11091187" y="5757791"/>
            <a:ext cx="634596" cy="1567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976;ge2286a765b_0_1276">
            <a:extLst>
              <a:ext uri="{FF2B5EF4-FFF2-40B4-BE49-F238E27FC236}">
                <a16:creationId xmlns:a16="http://schemas.microsoft.com/office/drawing/2014/main" id="{69192764-255F-334D-A7A8-5A8664886789}"/>
              </a:ext>
            </a:extLst>
          </p:cNvPr>
          <p:cNvGrpSpPr/>
          <p:nvPr/>
        </p:nvGrpSpPr>
        <p:grpSpPr>
          <a:xfrm>
            <a:off x="374151" y="197905"/>
            <a:ext cx="2762789" cy="506237"/>
            <a:chOff x="6676223" y="232242"/>
            <a:chExt cx="5133247" cy="940585"/>
          </a:xfrm>
        </p:grpSpPr>
        <p:grpSp>
          <p:nvGrpSpPr>
            <p:cNvPr id="17" name="Google Shape;977;ge2286a765b_0_1276">
              <a:extLst>
                <a:ext uri="{FF2B5EF4-FFF2-40B4-BE49-F238E27FC236}">
                  <a16:creationId xmlns:a16="http://schemas.microsoft.com/office/drawing/2014/main" id="{7A48D5F5-DD28-E34F-AFD0-23AEC50375E0}"/>
                </a:ext>
              </a:extLst>
            </p:cNvPr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38" name="Google Shape;978;ge2286a765b_0_1276">
                <a:extLst>
                  <a:ext uri="{FF2B5EF4-FFF2-40B4-BE49-F238E27FC236}">
                    <a16:creationId xmlns:a16="http://schemas.microsoft.com/office/drawing/2014/main" id="{E30A489C-A4CB-334D-B0A2-7772FDEE735E}"/>
                  </a:ext>
                </a:extLst>
              </p:cNvPr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41" name="Google Shape;979;ge2286a765b_0_1276">
                  <a:extLst>
                    <a:ext uri="{FF2B5EF4-FFF2-40B4-BE49-F238E27FC236}">
                      <a16:creationId xmlns:a16="http://schemas.microsoft.com/office/drawing/2014/main" id="{84189573-7BC0-AC47-8662-252D54A75050}"/>
                    </a:ext>
                  </a:extLst>
                </p:cNvPr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980;ge2286a765b_0_1276">
                  <a:extLst>
                    <a:ext uri="{FF2B5EF4-FFF2-40B4-BE49-F238E27FC236}">
                      <a16:creationId xmlns:a16="http://schemas.microsoft.com/office/drawing/2014/main" id="{3E92F666-08F5-CF48-9F92-A5785802AC86}"/>
                    </a:ext>
                  </a:extLst>
                </p:cNvPr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981;ge2286a765b_0_1276">
                  <a:extLst>
                    <a:ext uri="{FF2B5EF4-FFF2-40B4-BE49-F238E27FC236}">
                      <a16:creationId xmlns:a16="http://schemas.microsoft.com/office/drawing/2014/main" id="{D4D6710E-6A85-1748-A57E-102FAF7CD95F}"/>
                    </a:ext>
                  </a:extLst>
                </p:cNvPr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982;ge2286a765b_0_1276">
                  <a:extLst>
                    <a:ext uri="{FF2B5EF4-FFF2-40B4-BE49-F238E27FC236}">
                      <a16:creationId xmlns:a16="http://schemas.microsoft.com/office/drawing/2014/main" id="{7C1472C0-A420-674A-A18C-37BA406A64AD}"/>
                    </a:ext>
                  </a:extLst>
                </p:cNvPr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983;ge2286a765b_0_1276">
                  <a:extLst>
                    <a:ext uri="{FF2B5EF4-FFF2-40B4-BE49-F238E27FC236}">
                      <a16:creationId xmlns:a16="http://schemas.microsoft.com/office/drawing/2014/main" id="{FD99FD96-AB37-BC41-A781-BFD82A4E3C1C}"/>
                    </a:ext>
                  </a:extLst>
                </p:cNvPr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984;ge2286a765b_0_1276">
                  <a:extLst>
                    <a:ext uri="{FF2B5EF4-FFF2-40B4-BE49-F238E27FC236}">
                      <a16:creationId xmlns:a16="http://schemas.microsoft.com/office/drawing/2014/main" id="{1B9B16F2-71D2-4847-BBEF-F040D666AC81}"/>
                    </a:ext>
                  </a:extLst>
                </p:cNvPr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985;ge2286a765b_0_1276">
                  <a:extLst>
                    <a:ext uri="{FF2B5EF4-FFF2-40B4-BE49-F238E27FC236}">
                      <a16:creationId xmlns:a16="http://schemas.microsoft.com/office/drawing/2014/main" id="{4D5080DE-7FC6-4247-B22D-26DA46C8A9C4}"/>
                    </a:ext>
                  </a:extLst>
                </p:cNvPr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986;ge2286a765b_0_1276">
                  <a:extLst>
                    <a:ext uri="{FF2B5EF4-FFF2-40B4-BE49-F238E27FC236}">
                      <a16:creationId xmlns:a16="http://schemas.microsoft.com/office/drawing/2014/main" id="{934F2BAC-4C56-BB44-90A5-CD9BCFBC6C12}"/>
                    </a:ext>
                  </a:extLst>
                </p:cNvPr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987;ge2286a765b_0_1276">
                  <a:extLst>
                    <a:ext uri="{FF2B5EF4-FFF2-40B4-BE49-F238E27FC236}">
                      <a16:creationId xmlns:a16="http://schemas.microsoft.com/office/drawing/2014/main" id="{209BF626-EB85-A645-A9AE-559983973A45}"/>
                    </a:ext>
                  </a:extLst>
                </p:cNvPr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" name="Google Shape;988;ge2286a765b_0_1276">
                <a:extLst>
                  <a:ext uri="{FF2B5EF4-FFF2-40B4-BE49-F238E27FC236}">
                    <a16:creationId xmlns:a16="http://schemas.microsoft.com/office/drawing/2014/main" id="{7E069DFB-DE52-5846-BF47-21B321D6A95E}"/>
                  </a:ext>
                </a:extLst>
              </p:cNvPr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89;ge2286a765b_0_1276">
                <a:extLst>
                  <a:ext uri="{FF2B5EF4-FFF2-40B4-BE49-F238E27FC236}">
                    <a16:creationId xmlns:a16="http://schemas.microsoft.com/office/drawing/2014/main" id="{81378700-10F8-E548-8B61-F11FD60B33AF}"/>
                  </a:ext>
                </a:extLst>
              </p:cNvPr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990;ge2286a765b_0_1276">
              <a:extLst>
                <a:ext uri="{FF2B5EF4-FFF2-40B4-BE49-F238E27FC236}">
                  <a16:creationId xmlns:a16="http://schemas.microsoft.com/office/drawing/2014/main" id="{F70666A0-4B50-6849-91B1-7C9F50F4A8A3}"/>
                </a:ext>
              </a:extLst>
            </p:cNvPr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91;ge2286a765b_0_1276">
              <a:extLst>
                <a:ext uri="{FF2B5EF4-FFF2-40B4-BE49-F238E27FC236}">
                  <a16:creationId xmlns:a16="http://schemas.microsoft.com/office/drawing/2014/main" id="{7D70746D-AFF5-B949-B7F5-F10736052C4F}"/>
                </a:ext>
              </a:extLst>
            </p:cNvPr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992;ge2286a765b_0_1276">
              <a:extLst>
                <a:ext uri="{FF2B5EF4-FFF2-40B4-BE49-F238E27FC236}">
                  <a16:creationId xmlns:a16="http://schemas.microsoft.com/office/drawing/2014/main" id="{E92006D0-9CFE-F64B-85FC-C534FE06FB69}"/>
                </a:ext>
              </a:extLst>
            </p:cNvPr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22" name="Google Shape;993;ge2286a765b_0_1276">
                <a:extLst>
                  <a:ext uri="{FF2B5EF4-FFF2-40B4-BE49-F238E27FC236}">
                    <a16:creationId xmlns:a16="http://schemas.microsoft.com/office/drawing/2014/main" id="{15C184CF-2AA6-7A4B-9B00-A3EAAD3BF46D}"/>
                  </a:ext>
                </a:extLst>
              </p:cNvPr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994;ge2286a765b_0_1276">
                <a:extLst>
                  <a:ext uri="{FF2B5EF4-FFF2-40B4-BE49-F238E27FC236}">
                    <a16:creationId xmlns:a16="http://schemas.microsoft.com/office/drawing/2014/main" id="{E3A5B849-CBA9-8C4D-AE12-8431A0BEC0C1}"/>
                  </a:ext>
                </a:extLst>
              </p:cNvPr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995;ge2286a765b_0_1276">
                <a:extLst>
                  <a:ext uri="{FF2B5EF4-FFF2-40B4-BE49-F238E27FC236}">
                    <a16:creationId xmlns:a16="http://schemas.microsoft.com/office/drawing/2014/main" id="{2B47832F-A5BF-CA47-83F1-14D6A78FB647}"/>
                  </a:ext>
                </a:extLst>
              </p:cNvPr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6;ge2286a765b_0_1276">
                <a:extLst>
                  <a:ext uri="{FF2B5EF4-FFF2-40B4-BE49-F238E27FC236}">
                    <a16:creationId xmlns:a16="http://schemas.microsoft.com/office/drawing/2014/main" id="{1B0F46E2-FF72-4745-A604-DDFC60BAF16B}"/>
                  </a:ext>
                </a:extLst>
              </p:cNvPr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997;ge2286a765b_0_1276">
                <a:extLst>
                  <a:ext uri="{FF2B5EF4-FFF2-40B4-BE49-F238E27FC236}">
                    <a16:creationId xmlns:a16="http://schemas.microsoft.com/office/drawing/2014/main" id="{F63F0598-3200-1E4F-A735-B34CE391E20D}"/>
                  </a:ext>
                </a:extLst>
              </p:cNvPr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998;ge2286a765b_0_1276">
                <a:extLst>
                  <a:ext uri="{FF2B5EF4-FFF2-40B4-BE49-F238E27FC236}">
                    <a16:creationId xmlns:a16="http://schemas.microsoft.com/office/drawing/2014/main" id="{E1E7904E-3AE8-2E49-87D4-65A3C1E9D7D2}"/>
                  </a:ext>
                </a:extLst>
              </p:cNvPr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999;ge2286a765b_0_1276">
                <a:extLst>
                  <a:ext uri="{FF2B5EF4-FFF2-40B4-BE49-F238E27FC236}">
                    <a16:creationId xmlns:a16="http://schemas.microsoft.com/office/drawing/2014/main" id="{3DF5F99B-5D91-CF42-A719-AB1933C15BAF}"/>
                  </a:ext>
                </a:extLst>
              </p:cNvPr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000;ge2286a765b_0_1276">
                <a:extLst>
                  <a:ext uri="{FF2B5EF4-FFF2-40B4-BE49-F238E27FC236}">
                    <a16:creationId xmlns:a16="http://schemas.microsoft.com/office/drawing/2014/main" id="{24108019-1017-2D44-862C-162D6112D131}"/>
                  </a:ext>
                </a:extLst>
              </p:cNvPr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001;ge2286a765b_0_1276">
                <a:extLst>
                  <a:ext uri="{FF2B5EF4-FFF2-40B4-BE49-F238E27FC236}">
                    <a16:creationId xmlns:a16="http://schemas.microsoft.com/office/drawing/2014/main" id="{F84987F5-30CD-DE47-9ACE-A99E5275142F}"/>
                  </a:ext>
                </a:extLst>
              </p:cNvPr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2;ge2286a765b_0_1276">
                <a:extLst>
                  <a:ext uri="{FF2B5EF4-FFF2-40B4-BE49-F238E27FC236}">
                    <a16:creationId xmlns:a16="http://schemas.microsoft.com/office/drawing/2014/main" id="{7E0F9C99-AA20-1440-B9C1-A09E50D7CC4B}"/>
                  </a:ext>
                </a:extLst>
              </p:cNvPr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03;ge2286a765b_0_1276">
                <a:extLst>
                  <a:ext uri="{FF2B5EF4-FFF2-40B4-BE49-F238E27FC236}">
                    <a16:creationId xmlns:a16="http://schemas.microsoft.com/office/drawing/2014/main" id="{707D80A8-DAFD-2C41-ADF7-6E90101D8896}"/>
                  </a:ext>
                </a:extLst>
              </p:cNvPr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04;ge2286a765b_0_1276">
                <a:extLst>
                  <a:ext uri="{FF2B5EF4-FFF2-40B4-BE49-F238E27FC236}">
                    <a16:creationId xmlns:a16="http://schemas.microsoft.com/office/drawing/2014/main" id="{0909139D-49E4-7141-81D3-4F9152B10062}"/>
                  </a:ext>
                </a:extLst>
              </p:cNvPr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005;ge2286a765b_0_1276">
                <a:extLst>
                  <a:ext uri="{FF2B5EF4-FFF2-40B4-BE49-F238E27FC236}">
                    <a16:creationId xmlns:a16="http://schemas.microsoft.com/office/drawing/2014/main" id="{53F06856-60C6-564C-974B-F6631BCBD005}"/>
                  </a:ext>
                </a:extLst>
              </p:cNvPr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006;ge2286a765b_0_1276">
                <a:extLst>
                  <a:ext uri="{FF2B5EF4-FFF2-40B4-BE49-F238E27FC236}">
                    <a16:creationId xmlns:a16="http://schemas.microsoft.com/office/drawing/2014/main" id="{2FF92465-496E-204F-BB30-41A419E1E7A3}"/>
                  </a:ext>
                </a:extLst>
              </p:cNvPr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2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007;ge2286a765b_0_1276">
                <a:extLst>
                  <a:ext uri="{FF2B5EF4-FFF2-40B4-BE49-F238E27FC236}">
                    <a16:creationId xmlns:a16="http://schemas.microsoft.com/office/drawing/2014/main" id="{F7B2713F-0813-2746-81AC-4AF8E4ADAD8B}"/>
                  </a:ext>
                </a:extLst>
              </p:cNvPr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008;ge2286a765b_0_1276">
                <a:extLst>
                  <a:ext uri="{FF2B5EF4-FFF2-40B4-BE49-F238E27FC236}">
                    <a16:creationId xmlns:a16="http://schemas.microsoft.com/office/drawing/2014/main" id="{B441AF1E-F9AC-1443-847D-42E8A5C361B7}"/>
                  </a:ext>
                </a:extLst>
              </p:cNvPr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1" name="Google Shape;1009;ge2286a765b_0_1276">
              <a:extLst>
                <a:ext uri="{FF2B5EF4-FFF2-40B4-BE49-F238E27FC236}">
                  <a16:creationId xmlns:a16="http://schemas.microsoft.com/office/drawing/2014/main" id="{F55026D4-E5D5-634E-8667-E3933738935A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" name="Google Shape;1373;ge4ecc01168_0_0">
            <a:extLst>
              <a:ext uri="{FF2B5EF4-FFF2-40B4-BE49-F238E27FC236}">
                <a16:creationId xmlns:a16="http://schemas.microsoft.com/office/drawing/2014/main" id="{900CDFAF-33CF-40FE-8E47-42ACCE15C76F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4645" y="784985"/>
            <a:ext cx="2771394" cy="178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08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e2286a765b_0_1480"/>
          <p:cNvSpPr txBox="1">
            <a:spLocks noGrp="1"/>
          </p:cNvSpPr>
          <p:nvPr>
            <p:ph type="title"/>
          </p:nvPr>
        </p:nvSpPr>
        <p:spPr>
          <a:xfrm>
            <a:off x="846512" y="922287"/>
            <a:ext cx="9982199" cy="106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Seven sources of ‘fake news’ </a:t>
            </a:r>
            <a:br>
              <a:rPr lang="en-GB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GB" sz="3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3" name="Google Shape;2923;ge2286a765b_0_14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0137" y="1637045"/>
            <a:ext cx="3022800" cy="1416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4" name="Google Shape;2924;ge2286a765b_0_14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2644" y="3273881"/>
            <a:ext cx="3022851" cy="1416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5" name="Google Shape;2925;ge2286a765b_0_14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190" y="1631014"/>
            <a:ext cx="3022844" cy="1416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6" name="Google Shape;2926;ge2286a765b_0_14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8035" y="1631013"/>
            <a:ext cx="3024000" cy="14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7" name="Google Shape;2927;ge2286a765b_0_14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133" y="3273881"/>
            <a:ext cx="3022846" cy="1416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8" name="Google Shape;2928;ge2286a765b_0_148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4923" y="3273341"/>
            <a:ext cx="3024000" cy="14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29" name="Google Shape;2929;ge2286a765b_0_14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42649" y="4916748"/>
            <a:ext cx="3022846" cy="14169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30" name="Google Shape;2930;ge2286a765b_0_1480" descr="BBC-logo - Business In The Community"/>
          <p:cNvPicPr preferRelativeResize="0"/>
          <p:nvPr/>
        </p:nvPicPr>
        <p:blipFill rotWithShape="1">
          <a:blip r:embed="rId10">
            <a:alphaModFix/>
          </a:blip>
          <a:srcRect l="19680" t="38425" r="19836" b="36968"/>
          <a:stretch/>
        </p:blipFill>
        <p:spPr>
          <a:xfrm>
            <a:off x="9419400" y="6288098"/>
            <a:ext cx="1091846" cy="32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1" name="Google Shape;2931;ge2286a765b_0_1480"/>
          <p:cNvPicPr preferRelativeResize="0"/>
          <p:nvPr/>
        </p:nvPicPr>
        <p:blipFill rotWithShape="1">
          <a:blip r:embed="rId11">
            <a:alphaModFix/>
          </a:blip>
          <a:srcRect l="49898" t="29329" r="27005" b="30305"/>
          <a:stretch/>
        </p:blipFill>
        <p:spPr>
          <a:xfrm rot="-5400000">
            <a:off x="11114398" y="5802156"/>
            <a:ext cx="634596" cy="1567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2" name="Google Shape;2932;ge2286a765b_0_1480"/>
          <p:cNvCxnSpPr/>
          <p:nvPr/>
        </p:nvCxnSpPr>
        <p:spPr>
          <a:xfrm>
            <a:off x="5561485" y="5023104"/>
            <a:ext cx="7860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5B96A8-5E7F-47F2-9577-2841C60FF1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664" y="93912"/>
            <a:ext cx="2767824" cy="512108"/>
          </a:xfrm>
          <a:prstGeom prst="rect">
            <a:avLst/>
          </a:prstGeom>
        </p:spPr>
      </p:pic>
      <p:pic>
        <p:nvPicPr>
          <p:cNvPr id="14" name="Google Shape;1373;ge4ecc01168_0_0">
            <a:extLst>
              <a:ext uri="{FF2B5EF4-FFF2-40B4-BE49-F238E27FC236}">
                <a16:creationId xmlns:a16="http://schemas.microsoft.com/office/drawing/2014/main" id="{905D1274-8143-41FE-97B2-494D2A3FD7E8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7664" y="681630"/>
            <a:ext cx="2771394" cy="178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47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gb7ff79a52d_0_787"/>
          <p:cNvGrpSpPr/>
          <p:nvPr/>
        </p:nvGrpSpPr>
        <p:grpSpPr>
          <a:xfrm>
            <a:off x="511938" y="309825"/>
            <a:ext cx="3124763" cy="777582"/>
            <a:chOff x="6676223" y="232242"/>
            <a:chExt cx="5133247" cy="940585"/>
          </a:xfrm>
        </p:grpSpPr>
        <p:grpSp>
          <p:nvGrpSpPr>
            <p:cNvPr id="659" name="Google Shape;659;gb7ff79a52d_0_787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660" name="Google Shape;660;gb7ff79a52d_0_787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661" name="Google Shape;661;gb7ff79a52d_0_787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gb7ff79a52d_0_787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gb7ff79a52d_0_787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gb7ff79a52d_0_787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gb7ff79a52d_0_787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gb7ff79a52d_0_787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gb7ff79a52d_0_787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gb7ff79a52d_0_787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gb7ff79a52d_0_787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0" name="Google Shape;670;gb7ff79a52d_0_787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gb7ff79a52d_0_787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gb7ff79a52d_0_787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b7ff79a52d_0_787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gb7ff79a52d_0_787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675" name="Google Shape;675;gb7ff79a52d_0_787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gb7ff79a52d_0_787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gb7ff79a52d_0_787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gb7ff79a52d_0_787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gb7ff79a52d_0_787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gb7ff79a52d_0_787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gb7ff79a52d_0_787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gb7ff79a52d_0_787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gb7ff79a52d_0_787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gb7ff79a52d_0_787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b7ff79a52d_0_787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gb7ff79a52d_0_787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gb7ff79a52d_0_787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gb7ff79a52d_0_787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gb7ff79a52d_0_787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gb7ff79a52d_0_787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91" name="Google Shape;691;gb7ff79a52d_0_78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>
            <a:off x="-23246" y="3031132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10498661" y="-752048"/>
            <a:ext cx="989556" cy="2443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gb7ff79a52d_0_787"/>
          <p:cNvCxnSpPr/>
          <p:nvPr/>
        </p:nvCxnSpPr>
        <p:spPr>
          <a:xfrm>
            <a:off x="2577130" y="6171818"/>
            <a:ext cx="786000" cy="0"/>
          </a:xfrm>
          <a:prstGeom prst="straightConnector1">
            <a:avLst/>
          </a:prstGeom>
          <a:noFill/>
          <a:ln w="127000" cap="flat" cmpd="sng">
            <a:solidFill>
              <a:srgbClr val="A7262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gb7ff79a52d_0_787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10473608" y="5166500"/>
            <a:ext cx="989556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b7ff79a52d_0_7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75140" y="2183706"/>
            <a:ext cx="3330151" cy="384494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703;ge71bc78ff5_0_137">
            <a:extLst>
              <a:ext uri="{FF2B5EF4-FFF2-40B4-BE49-F238E27FC236}">
                <a16:creationId xmlns:a16="http://schemas.microsoft.com/office/drawing/2014/main" id="{E80BC7D7-2233-3142-95D9-7C7439CAD73E}"/>
              </a:ext>
            </a:extLst>
          </p:cNvPr>
          <p:cNvSpPr txBox="1"/>
          <p:nvPr/>
        </p:nvSpPr>
        <p:spPr>
          <a:xfrm>
            <a:off x="1013963" y="1828780"/>
            <a:ext cx="6395754" cy="15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Discuss: </a:t>
            </a:r>
            <a:r>
              <a:rPr lang="en-GB" sz="3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Do these seven sources of ‘fake news’ only operate online?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other places where sources might not be reliable</a:t>
            </a:r>
            <a:r>
              <a:rPr lang="en-GB" sz="32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lang="en-GB" sz="32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GB" sz="32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How can a journalist tell if a source can be trusted? </a:t>
            </a:r>
            <a:r>
              <a:rPr lang="en-GB" sz="32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</a:p>
        </p:txBody>
      </p:sp>
      <p:pic>
        <p:nvPicPr>
          <p:cNvPr id="42" name="Google Shape;1373;ge4ecc01168_0_0">
            <a:extLst>
              <a:ext uri="{FF2B5EF4-FFF2-40B4-BE49-F238E27FC236}">
                <a16:creationId xmlns:a16="http://schemas.microsoft.com/office/drawing/2014/main" id="{E8FC1190-3A97-4E58-80D8-9AD9DF2C2C8D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1532" y="1213679"/>
            <a:ext cx="2771394" cy="178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82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ge35b6f4fa7_2_1552"/>
          <p:cNvSpPr txBox="1"/>
          <p:nvPr/>
        </p:nvSpPr>
        <p:spPr>
          <a:xfrm>
            <a:off x="-378988" y="2475300"/>
            <a:ext cx="12212399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GB" sz="57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GB" sz="6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Who do you trust?</a:t>
            </a:r>
            <a:endParaRPr sz="6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7" name="Google Shape;3137;ge35b6f4fa7_2_1552"/>
          <p:cNvGrpSpPr/>
          <p:nvPr/>
        </p:nvGrpSpPr>
        <p:grpSpPr>
          <a:xfrm>
            <a:off x="374151" y="197905"/>
            <a:ext cx="2762789" cy="506237"/>
            <a:chOff x="6676223" y="232242"/>
            <a:chExt cx="5133247" cy="940585"/>
          </a:xfrm>
        </p:grpSpPr>
        <p:grpSp>
          <p:nvGrpSpPr>
            <p:cNvPr id="3138" name="Google Shape;3138;ge35b6f4fa7_2_1552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3139" name="Google Shape;3139;ge35b6f4fa7_2_1552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3140" name="Google Shape;3140;ge35b6f4fa7_2_1552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1" name="Google Shape;3141;ge35b6f4fa7_2_1552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2" name="Google Shape;3142;ge35b6f4fa7_2_1552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3" name="Google Shape;3143;ge35b6f4fa7_2_1552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4" name="Google Shape;3144;ge35b6f4fa7_2_1552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5" name="Google Shape;3145;ge35b6f4fa7_2_1552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6" name="Google Shape;3146;ge35b6f4fa7_2_1552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7" name="Google Shape;3147;ge35b6f4fa7_2_1552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8" name="Google Shape;3148;ge35b6f4fa7_2_1552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49" name="Google Shape;3149;ge35b6f4fa7_2_1552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ge35b6f4fa7_2_1552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1" name="Google Shape;3151;ge35b6f4fa7_2_1552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ge35b6f4fa7_2_1552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3" name="Google Shape;3153;ge35b6f4fa7_2_1552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3154" name="Google Shape;3154;ge35b6f4fa7_2_1552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ge35b6f4fa7_2_1552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ge35b6f4fa7_2_1552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ge35b6f4fa7_2_1552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ge35b6f4fa7_2_1552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ge35b6f4fa7_2_1552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ge35b6f4fa7_2_1552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ge35b6f4fa7_2_1552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ge35b6f4fa7_2_1552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ge35b6f4fa7_2_1552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ge35b6f4fa7_2_1552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ge35b6f4fa7_2_1552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ge35b6f4fa7_2_1552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ge35b6f4fa7_2_1552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ge35b6f4fa7_2_1552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ge35b6f4fa7_2_1552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70" name="Google Shape;3170;ge35b6f4fa7_2_155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71" name="Google Shape;3171;ge35b6f4fa7_2_155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4645" y="784985"/>
            <a:ext cx="2771396" cy="17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2" name="Google Shape;3172;ge35b6f4fa7_2_1552"/>
          <p:cNvPicPr preferRelativeResize="0"/>
          <p:nvPr/>
        </p:nvPicPr>
        <p:blipFill rotWithShape="1">
          <a:blip r:embed="rId13">
            <a:alphaModFix/>
          </a:blip>
          <a:srcRect l="49898" t="29329" r="27005" b="30305"/>
          <a:stretch/>
        </p:blipFill>
        <p:spPr>
          <a:xfrm rot="-5400000">
            <a:off x="11114398" y="5802156"/>
            <a:ext cx="634596" cy="1567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Macintosh PowerPoint</Application>
  <PresentationFormat>Widescreen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sources of ‘fake news’   </vt:lpstr>
      <vt:lpstr>PowerPoint Presentation</vt:lpstr>
      <vt:lpstr>PowerPoint Presentation</vt:lpstr>
      <vt:lpstr>Who to trust? traffic light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Ballard</dc:creator>
  <cp:lastModifiedBy>Robert Weedon</cp:lastModifiedBy>
  <cp:revision>11</cp:revision>
  <dcterms:created xsi:type="dcterms:W3CDTF">2022-04-01T10:31:35Z</dcterms:created>
  <dcterms:modified xsi:type="dcterms:W3CDTF">2022-04-20T13:34:17Z</dcterms:modified>
</cp:coreProperties>
</file>