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307" r:id="rId3"/>
    <p:sldId id="308" r:id="rId4"/>
    <p:sldId id="288" r:id="rId5"/>
    <p:sldId id="314" r:id="rId6"/>
    <p:sldId id="309" r:id="rId7"/>
    <p:sldId id="310" r:id="rId8"/>
    <p:sldId id="312" r:id="rId9"/>
    <p:sldId id="31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ron Stokes" initials="SS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6"/>
    <p:restoredTop sz="78095" autoAdjust="0"/>
  </p:normalViewPr>
  <p:slideViewPr>
    <p:cSldViewPr>
      <p:cViewPr varScale="1">
        <p:scale>
          <a:sx n="44" d="100"/>
          <a:sy n="44" d="100"/>
        </p:scale>
        <p:origin x="18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1-14T13:25:18.982" idx="1">
    <p:pos x="10" y="1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1-14T13:25:18.982" idx="5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685C0-5388-41A4-8E8F-4E298F16CAD8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99DD2-B210-4B59-8AE1-57438B4474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513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</a:p>
          <a:p>
            <a:r>
              <a:rPr lang="en-GB" sz="1200" b="0" i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slide marks the start of What do you see? :Looking at pictures…  You can use this slide as a holding slide while waiting to start. </a:t>
            </a:r>
          </a:p>
          <a:p>
            <a:endParaRPr lang="en-GB" sz="1200" b="0" i="1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Fake news – or disinformation or misinformation – can include pictures. In fact loads of pictures online or social media have been altered, and could be called ‘fake news’.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68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see? Two faces or a vase/candlestick?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749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see? Duck or rabbit? Can you see both? 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205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are the REAL checks. These questions can help us to spot fake pictures.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 = is it real?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 = Evidence, what evidence is there?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 = Ask questions, ask around and add it up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 = Look around, are there other sources carrying this story.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Remember this photo – let’s do the REAL checks on it. [Students who have done the workshop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will have seen this photo]</a:t>
            </a:r>
            <a:endParaRPr lang="en-GB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 = is it real? </a:t>
            </a:r>
            <a:r>
              <a:rPr lang="en-GB" sz="12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Could it be real? Have you ever known a pilot to open the window like this while flying? How could he hold the camera still? etc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 = Evidence, what evidence is there? </a:t>
            </a:r>
            <a:r>
              <a:rPr lang="en-GB" sz="12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What information has come with this story? Even simple things like a date or a name.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 = Ask questions, ask around and add it up. </a:t>
            </a:r>
            <a:r>
              <a:rPr lang="en-GB" sz="12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What do other people think?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 = Look around, are there other sources carrying this story. </a:t>
            </a:r>
            <a:r>
              <a:rPr lang="en-GB" sz="1200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Can you find this photo anywhere else? What are other sources saying about it?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268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about this picture and comment in this tweet? Do you believe it?</a:t>
            </a:r>
          </a:p>
          <a:p>
            <a:r>
              <a:rPr lang="en-US" dirty="0"/>
              <a:t>Can you do the REAL checks on it? </a:t>
            </a:r>
          </a:p>
          <a:p>
            <a:endParaRPr lang="en-US" dirty="0"/>
          </a:p>
          <a:p>
            <a:r>
              <a:rPr lang="en-US" dirty="0"/>
              <a:t>Buzzfeed investigated and it’s not true, it was a hoax that went viral.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016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of view is very important with pictures; Look at this apple. From this side, it looks good. But what if we turn it around – on the other side someone has taken a bite! So what you see can depend on where you are standing, or what your point of view is.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436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these two dancing toadstools see? One sees a 6 the other a 9. Who is right? Is there an answer? [The person who wrote it surely knew if they meant 6 or 9?]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182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 SLIDE</a:t>
            </a:r>
            <a:r>
              <a:rPr lang="en-GB" sz="1200" b="0" i="1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1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the students through these tips; REAL checks and point of view, what does this look like from another position. </a:t>
            </a:r>
            <a:endParaRPr lang="en-GB" sz="1200" b="0" i="1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3F56-324D-4B1B-9417-6B66BB13E40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46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32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38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81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413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47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348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06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83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346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80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06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BC2EB-ABD9-4422-BCC9-F913995E55E6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07FB6-AF90-4416-BE55-DC21297E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53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microsoft.com/office/2017/06/relationships/model3d" Target="../media/model3d1.glb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A2B33E-F704-8149-9ACE-03058B4A4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252" y="298487"/>
            <a:ext cx="3121496" cy="656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BC068-CEAC-1249-B16A-DDDA1279A049}"/>
              </a:ext>
            </a:extLst>
          </p:cNvPr>
          <p:cNvSpPr txBox="1"/>
          <p:nvPr/>
        </p:nvSpPr>
        <p:spPr>
          <a:xfrm>
            <a:off x="2099596" y="2310509"/>
            <a:ext cx="4679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What do you see?</a:t>
            </a:r>
          </a:p>
        </p:txBody>
      </p:sp>
      <p:pic>
        <p:nvPicPr>
          <p:cNvPr id="7" name="Graphic 6" descr="Eye with solid fill">
            <a:extLst>
              <a:ext uri="{FF2B5EF4-FFF2-40B4-BE49-F238E27FC236}">
                <a16:creationId xmlns:a16="http://schemas.microsoft.com/office/drawing/2014/main" id="{1B782500-5BB5-D04E-A409-FD98885A4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1252" y="2924944"/>
            <a:ext cx="3121496" cy="3121496"/>
          </a:xfrm>
          <a:prstGeom prst="rect">
            <a:avLst/>
          </a:prstGeom>
        </p:spPr>
      </p:pic>
      <p:pic>
        <p:nvPicPr>
          <p:cNvPr id="8" name="Google Shape;1010;ge2286a765b_0_1276">
            <a:extLst>
              <a:ext uri="{FF2B5EF4-FFF2-40B4-BE49-F238E27FC236}">
                <a16:creationId xmlns:a16="http://schemas.microsoft.com/office/drawing/2014/main" id="{86388E41-3EA5-4AD7-9380-2319615455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1760" y="1556792"/>
            <a:ext cx="4307833" cy="445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22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F50918-4145-B74F-9F98-970DAE07C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738" y="5999252"/>
            <a:ext cx="2160240" cy="454084"/>
          </a:xfrm>
          <a:prstGeom prst="rect">
            <a:avLst/>
          </a:prstGeom>
        </p:spPr>
      </p:pic>
      <p:pic>
        <p:nvPicPr>
          <p:cNvPr id="3" name="Picture 2" descr="A silhouette of a person&#10;&#10;Description automatically generated with low confidence">
            <a:extLst>
              <a:ext uri="{FF2B5EF4-FFF2-40B4-BE49-F238E27FC236}">
                <a16:creationId xmlns:a16="http://schemas.microsoft.com/office/drawing/2014/main" id="{5743BF3F-48A5-9F4D-84AF-5D6BF9733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42" y="692696"/>
            <a:ext cx="4798516" cy="4538355"/>
          </a:xfrm>
          <a:prstGeom prst="rect">
            <a:avLst/>
          </a:prstGeom>
        </p:spPr>
      </p:pic>
      <p:pic>
        <p:nvPicPr>
          <p:cNvPr id="5" name="Google Shape;1010;ge2286a765b_0_1276">
            <a:extLst>
              <a:ext uri="{FF2B5EF4-FFF2-40B4-BE49-F238E27FC236}">
                <a16:creationId xmlns:a16="http://schemas.microsoft.com/office/drawing/2014/main" id="{F382FCF6-95F9-476C-95EC-2CCFA90C4F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2160" y="6453336"/>
            <a:ext cx="2771396" cy="178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820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F50918-4145-B74F-9F98-970DAE07C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6011258"/>
            <a:ext cx="2169622" cy="45605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565B18-DBEE-6046-8F9A-38E3D55ED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6" y="709297"/>
            <a:ext cx="7596336" cy="4738550"/>
          </a:xfrm>
          <a:prstGeom prst="rect">
            <a:avLst/>
          </a:prstGeom>
        </p:spPr>
      </p:pic>
      <p:pic>
        <p:nvPicPr>
          <p:cNvPr id="6" name="Google Shape;1010;ge2286a765b_0_1276">
            <a:extLst>
              <a:ext uri="{FF2B5EF4-FFF2-40B4-BE49-F238E27FC236}">
                <a16:creationId xmlns:a16="http://schemas.microsoft.com/office/drawing/2014/main" id="{0AC69424-F598-486D-95DD-8986D3D1D9C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2240" y="6467314"/>
            <a:ext cx="2169622" cy="202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139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2"/>
          <p:cNvSpPr/>
          <p:nvPr/>
        </p:nvSpPr>
        <p:spPr>
          <a:xfrm>
            <a:off x="211675" y="-493900"/>
            <a:ext cx="381000" cy="360000"/>
          </a:xfrm>
          <a:prstGeom prst="sun">
            <a:avLst>
              <a:gd name="adj" fmla="val 25000"/>
            </a:avLst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501" y="1673275"/>
            <a:ext cx="7174801" cy="420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2"/>
          <p:cNvSpPr txBox="1"/>
          <p:nvPr/>
        </p:nvSpPr>
        <p:spPr>
          <a:xfrm>
            <a:off x="2448257" y="1823613"/>
            <a:ext cx="1658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2"/>
          <p:cNvSpPr txBox="1"/>
          <p:nvPr/>
        </p:nvSpPr>
        <p:spPr>
          <a:xfrm>
            <a:off x="2951950" y="2535125"/>
            <a:ext cx="17196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Is it real?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2"/>
          <p:cNvSpPr txBox="1"/>
          <p:nvPr/>
        </p:nvSpPr>
        <p:spPr>
          <a:xfrm>
            <a:off x="2448257" y="5287100"/>
            <a:ext cx="1658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ADD IT ALL UP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2"/>
          <p:cNvSpPr txBox="1"/>
          <p:nvPr/>
        </p:nvSpPr>
        <p:spPr>
          <a:xfrm>
            <a:off x="2599600" y="4195590"/>
            <a:ext cx="13560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Ask around, use your knowledge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2"/>
          <p:cNvSpPr txBox="1"/>
          <p:nvPr/>
        </p:nvSpPr>
        <p:spPr>
          <a:xfrm>
            <a:off x="4494007" y="1823613"/>
            <a:ext cx="1658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EVIDENCE</a:t>
            </a:r>
            <a:endParaRPr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2"/>
          <p:cNvSpPr txBox="1"/>
          <p:nvPr/>
        </p:nvSpPr>
        <p:spPr>
          <a:xfrm>
            <a:off x="4926600" y="2462700"/>
            <a:ext cx="12261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What is the source?</a:t>
            </a: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2"/>
          <p:cNvSpPr txBox="1"/>
          <p:nvPr/>
        </p:nvSpPr>
        <p:spPr>
          <a:xfrm>
            <a:off x="4493996" y="5287096"/>
            <a:ext cx="16587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LOOK AROUND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2"/>
          <p:cNvSpPr txBox="1"/>
          <p:nvPr/>
        </p:nvSpPr>
        <p:spPr>
          <a:xfrm>
            <a:off x="4331400" y="4317851"/>
            <a:ext cx="1821300" cy="11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Any other sources carrying the story?</a:t>
            </a:r>
            <a:endParaRPr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2"/>
          <p:cNvSpPr txBox="1"/>
          <p:nvPr/>
        </p:nvSpPr>
        <p:spPr>
          <a:xfrm>
            <a:off x="-15225" y="857250"/>
            <a:ext cx="9159299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4300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GB" sz="43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checks</a:t>
            </a:r>
            <a:endParaRPr sz="43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1" y="1572451"/>
            <a:ext cx="8839201" cy="4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42CB3E-F6F1-C74E-9605-4B5091DDB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6046313"/>
            <a:ext cx="2180663" cy="458377"/>
          </a:xfrm>
          <a:prstGeom prst="rect">
            <a:avLst/>
          </a:prstGeom>
        </p:spPr>
      </p:pic>
      <p:pic>
        <p:nvPicPr>
          <p:cNvPr id="15" name="Google Shape;1010;ge2286a765b_0_1276">
            <a:extLst>
              <a:ext uri="{FF2B5EF4-FFF2-40B4-BE49-F238E27FC236}">
                <a16:creationId xmlns:a16="http://schemas.microsoft.com/office/drawing/2014/main" id="{5DD49183-C7B6-47B6-86F2-99CC2878184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36949" y="6495301"/>
            <a:ext cx="2771396" cy="17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2"/>
          <p:cNvSpPr/>
          <p:nvPr/>
        </p:nvSpPr>
        <p:spPr>
          <a:xfrm>
            <a:off x="211675" y="-493900"/>
            <a:ext cx="381000" cy="360000"/>
          </a:xfrm>
          <a:prstGeom prst="sun">
            <a:avLst>
              <a:gd name="adj" fmla="val 25000"/>
            </a:avLst>
          </a:prstGeom>
          <a:solidFill>
            <a:srgbClr val="EEEEEE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42CB3E-F6F1-C74E-9605-4B5091DDB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600" y="6133278"/>
            <a:ext cx="1979712" cy="416137"/>
          </a:xfrm>
          <a:prstGeom prst="rect">
            <a:avLst/>
          </a:prstGeom>
        </p:spPr>
      </p:pic>
      <p:pic>
        <p:nvPicPr>
          <p:cNvPr id="3" name="Picture 2" descr="A picture containing plane, outdoor, airplane, transport&#10;&#10;Description automatically generated">
            <a:extLst>
              <a:ext uri="{FF2B5EF4-FFF2-40B4-BE49-F238E27FC236}">
                <a16:creationId xmlns:a16="http://schemas.microsoft.com/office/drawing/2014/main" id="{80763E2B-5069-AD4D-838D-029AAC05B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714" y="476672"/>
            <a:ext cx="3832572" cy="4940150"/>
          </a:xfrm>
          <a:prstGeom prst="rect">
            <a:avLst/>
          </a:prstGeom>
        </p:spPr>
      </p:pic>
      <p:pic>
        <p:nvPicPr>
          <p:cNvPr id="5" name="Google Shape;1010;ge2286a765b_0_1276">
            <a:extLst>
              <a:ext uri="{FF2B5EF4-FFF2-40B4-BE49-F238E27FC236}">
                <a16:creationId xmlns:a16="http://schemas.microsoft.com/office/drawing/2014/main" id="{B560905F-0708-40B9-9E7D-4336E36B6C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8264" y="6604791"/>
            <a:ext cx="2195736" cy="136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652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F50918-4145-B74F-9F98-970DAE07C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885" y="6021288"/>
            <a:ext cx="2072833" cy="435711"/>
          </a:xfrm>
          <a:prstGeom prst="rect">
            <a:avLst/>
          </a:prstGeom>
        </p:spPr>
      </p:pic>
      <p:pic>
        <p:nvPicPr>
          <p:cNvPr id="9" name="Picture 8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23BED09A-06DC-0B49-9C79-07934B0C4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342"/>
            <a:ext cx="4968552" cy="6691316"/>
          </a:xfrm>
          <a:prstGeom prst="rect">
            <a:avLst/>
          </a:prstGeom>
        </p:spPr>
      </p:pic>
      <p:pic>
        <p:nvPicPr>
          <p:cNvPr id="6" name="Google Shape;1010;ge2286a765b_0_1276">
            <a:extLst>
              <a:ext uri="{FF2B5EF4-FFF2-40B4-BE49-F238E27FC236}">
                <a16:creationId xmlns:a16="http://schemas.microsoft.com/office/drawing/2014/main" id="{2EDDEFAD-DC39-4089-A795-F72F494271B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1885" y="6478816"/>
            <a:ext cx="2421980" cy="190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289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F50918-4145-B74F-9F98-970DAE07C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751" y="5902703"/>
            <a:ext cx="2195736" cy="461545"/>
          </a:xfrm>
          <a:prstGeom prst="rect">
            <a:avLst/>
          </a:prstGeom>
        </p:spPr>
      </p:pic>
      <p:pic>
        <p:nvPicPr>
          <p:cNvPr id="3" name="Graphic 2" descr="Apple with solid fill">
            <a:extLst>
              <a:ext uri="{FF2B5EF4-FFF2-40B4-BE49-F238E27FC236}">
                <a16:creationId xmlns:a16="http://schemas.microsoft.com/office/drawing/2014/main" id="{E45D241E-24FC-2A41-92C7-BA5A585EF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568" y="1340768"/>
            <a:ext cx="3672408" cy="3672408"/>
          </a:xfrm>
          <a:prstGeom prst="rect">
            <a:avLst/>
          </a:prstGeom>
        </p:spPr>
      </p:pic>
      <p:pic>
        <p:nvPicPr>
          <p:cNvPr id="7" name="Graphic 6" descr="Apple with solid fill">
            <a:extLst>
              <a:ext uri="{FF2B5EF4-FFF2-40B4-BE49-F238E27FC236}">
                <a16:creationId xmlns:a16="http://schemas.microsoft.com/office/drawing/2014/main" id="{2840CB7D-9D69-6340-B8E7-C0D35890F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572000" y="1340768"/>
            <a:ext cx="3672408" cy="367240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83C54163-23F1-9940-B6EE-AAB84CAE5943}"/>
              </a:ext>
            </a:extLst>
          </p:cNvPr>
          <p:cNvSpPr/>
          <p:nvPr/>
        </p:nvSpPr>
        <p:spPr>
          <a:xfrm>
            <a:off x="6300192" y="3068960"/>
            <a:ext cx="1152128" cy="108012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010;ge2286a765b_0_1276">
            <a:extLst>
              <a:ext uri="{FF2B5EF4-FFF2-40B4-BE49-F238E27FC236}">
                <a16:creationId xmlns:a16="http://schemas.microsoft.com/office/drawing/2014/main" id="{F9CE79CB-0A81-4A05-A15B-131B5E01E03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07596" y="6490699"/>
            <a:ext cx="2771396" cy="178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3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F50918-4145-B74F-9F98-970DAE07C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986" y="5988552"/>
            <a:ext cx="2153356" cy="45263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Martial arts character">
                <a:extLst>
                  <a:ext uri="{FF2B5EF4-FFF2-40B4-BE49-F238E27FC236}">
                    <a16:creationId xmlns:a16="http://schemas.microsoft.com/office/drawing/2014/main" id="{323E601F-14B6-9948-B7A9-4C84A4C096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4037512"/>
                  </p:ext>
                </p:extLst>
              </p:nvPr>
            </p:nvGraphicFramePr>
            <p:xfrm>
              <a:off x="395536" y="1955475"/>
              <a:ext cx="3453294" cy="301301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53294" cy="3013011"/>
                    </a:xfrm>
                    <a:prstGeom prst="rect">
                      <a:avLst/>
                    </a:prstGeom>
                  </am3d:spPr>
                  <am3d:camera>
                    <am3d:pos x="0" y="0" z="695373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713311" d="1000000"/>
                    <am3d:preTrans dx="1466013" dy="-7807513" dz="-8945226"/>
                    <am3d:scale>
                      <am3d:sx n="1000000" d="1000000"/>
                      <am3d:sy n="1000000" d="1000000"/>
                      <am3d:sz n="1000000" d="1000000"/>
                    </am3d:scale>
                    <am3d:rot ax="675568" ay="-1193473" az="-232500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7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8792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Martial arts character">
                <a:extLst>
                  <a:ext uri="{FF2B5EF4-FFF2-40B4-BE49-F238E27FC236}">
                    <a16:creationId xmlns:a16="http://schemas.microsoft.com/office/drawing/2014/main" id="{323E601F-14B6-9948-B7A9-4C84A4C096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536" y="1955475"/>
                <a:ext cx="3453294" cy="3013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Martial arts character">
                <a:extLst>
                  <a:ext uri="{FF2B5EF4-FFF2-40B4-BE49-F238E27FC236}">
                    <a16:creationId xmlns:a16="http://schemas.microsoft.com/office/drawing/2014/main" id="{BCED9C0D-8CF1-4E44-888F-72F7FE1A63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437312"/>
                  </p:ext>
                </p:extLst>
              </p:nvPr>
            </p:nvGraphicFramePr>
            <p:xfrm>
              <a:off x="5148064" y="1955475"/>
              <a:ext cx="3453294" cy="301301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53294" cy="3013011"/>
                    </a:xfrm>
                    <a:prstGeom prst="rect">
                      <a:avLst/>
                    </a:prstGeom>
                  </am3d:spPr>
                  <am3d:camera>
                    <am3d:pos x="0" y="0" z="695373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713311" d="1000000"/>
                    <am3d:preTrans dx="1466013" dy="-7807513" dz="-8945226"/>
                    <am3d:scale>
                      <am3d:sx n="1000000" d="1000000"/>
                      <am3d:sy n="1000000" d="1000000"/>
                      <am3d:sz n="1000000" d="1000000"/>
                    </am3d:scale>
                    <am3d:rot ax="675568" ay="-1193473" az="-232500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7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8792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Martial arts character">
                <a:extLst>
                  <a:ext uri="{FF2B5EF4-FFF2-40B4-BE49-F238E27FC236}">
                    <a16:creationId xmlns:a16="http://schemas.microsoft.com/office/drawing/2014/main" id="{BCED9C0D-8CF1-4E44-888F-72F7FE1A63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48064" y="1955475"/>
                <a:ext cx="3453294" cy="3013011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C792B7F-6438-8847-AC15-606D792F00F6}"/>
              </a:ext>
            </a:extLst>
          </p:cNvPr>
          <p:cNvSpPr txBox="1"/>
          <p:nvPr/>
        </p:nvSpPr>
        <p:spPr>
          <a:xfrm rot="16526236">
            <a:off x="3981537" y="2691786"/>
            <a:ext cx="10801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/>
              <a:t>9</a:t>
            </a:r>
          </a:p>
        </p:txBody>
      </p:sp>
      <p:pic>
        <p:nvPicPr>
          <p:cNvPr id="6" name="Google Shape;1010;ge2286a765b_0_1276">
            <a:extLst>
              <a:ext uri="{FF2B5EF4-FFF2-40B4-BE49-F238E27FC236}">
                <a16:creationId xmlns:a16="http://schemas.microsoft.com/office/drawing/2014/main" id="{B810C2E9-7618-474F-8EED-A1F24EB0072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28184" y="6463006"/>
            <a:ext cx="2771396" cy="190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77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73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473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A2B33E-F704-8149-9ACE-03058B4A4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289" y="229436"/>
            <a:ext cx="2987421" cy="627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BC068-CEAC-1249-B16A-DDDA1279A049}"/>
              </a:ext>
            </a:extLst>
          </p:cNvPr>
          <p:cNvSpPr txBox="1"/>
          <p:nvPr/>
        </p:nvSpPr>
        <p:spPr>
          <a:xfrm>
            <a:off x="611560" y="1772816"/>
            <a:ext cx="907953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What do you see?</a:t>
            </a:r>
          </a:p>
          <a:p>
            <a:pPr marL="685800" indent="-685800">
              <a:buFontTx/>
              <a:buChar char="-"/>
            </a:pPr>
            <a:r>
              <a:rPr lang="en-US" sz="2800" dirty="0"/>
              <a:t>Do the REAL checks </a:t>
            </a:r>
          </a:p>
          <a:p>
            <a:pPr marL="685800" indent="-685800">
              <a:buFontTx/>
              <a:buChar char="-"/>
            </a:pPr>
            <a:r>
              <a:rPr lang="en-US" sz="2800" dirty="0"/>
              <a:t>Think about point of view</a:t>
            </a:r>
          </a:p>
        </p:txBody>
      </p:sp>
      <p:pic>
        <p:nvPicPr>
          <p:cNvPr id="7" name="Graphic 6" descr="Eye with solid fill">
            <a:extLst>
              <a:ext uri="{FF2B5EF4-FFF2-40B4-BE49-F238E27FC236}">
                <a16:creationId xmlns:a16="http://schemas.microsoft.com/office/drawing/2014/main" id="{1B782500-5BB5-D04E-A409-FD98885A4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6136" y="1243608"/>
            <a:ext cx="3121496" cy="31214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33D5FC-B1F9-4572-A155-CE88E899B13D}"/>
              </a:ext>
            </a:extLst>
          </p:cNvPr>
          <p:cNvSpPr/>
          <p:nvPr/>
        </p:nvSpPr>
        <p:spPr>
          <a:xfrm>
            <a:off x="690760" y="4365104"/>
            <a:ext cx="6084592" cy="175432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</a:rPr>
              <a:t>© BBC 2022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</a:rPr>
              <a:t>These workshops and slides are for educational and private study use only.  They are not for resale or commercial and/or online distribution.      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</a:rPr>
              <a:t>if you wish to use the workshops and slides for any other purpose, please contact marie.helly@bbc.co.uk</a:t>
            </a:r>
          </a:p>
        </p:txBody>
      </p:sp>
      <p:pic>
        <p:nvPicPr>
          <p:cNvPr id="6" name="Google Shape;1010;ge2286a765b_0_1276">
            <a:extLst>
              <a:ext uri="{FF2B5EF4-FFF2-40B4-BE49-F238E27FC236}">
                <a16:creationId xmlns:a16="http://schemas.microsoft.com/office/drawing/2014/main" id="{EEFC0823-BD6A-40B6-9FE1-35E79CC7B9B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40003" y="1040924"/>
            <a:ext cx="3463991" cy="282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413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Microsoft Office PowerPoint</Application>
  <PresentationFormat>On-screen Show (4:3)</PresentationFormat>
  <Paragraphs>50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Janette Ballard-NCA</dc:creator>
  <cp:lastModifiedBy>Marie Helly</cp:lastModifiedBy>
  <cp:revision>16</cp:revision>
  <dcterms:created xsi:type="dcterms:W3CDTF">2018-03-14T09:07:56Z</dcterms:created>
  <dcterms:modified xsi:type="dcterms:W3CDTF">2022-04-11T15:37:19Z</dcterms:modified>
</cp:coreProperties>
</file>