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 id="2147483662" r:id="rId2"/>
    <p:sldMasterId id="2147483928" r:id="rId3"/>
    <p:sldMasterId id="2147483945" r:id="rId4"/>
    <p:sldMasterId id="2147483947" r:id="rId5"/>
    <p:sldMasterId id="2147483954" r:id="rId6"/>
  </p:sldMasterIdLst>
  <p:notesMasterIdLst>
    <p:notesMasterId r:id="rId35"/>
  </p:notesMasterIdLst>
  <p:handoutMasterIdLst>
    <p:handoutMasterId r:id="rId36"/>
  </p:handoutMasterIdLst>
  <p:sldIdLst>
    <p:sldId id="2147197705" r:id="rId7"/>
    <p:sldId id="2147197706" r:id="rId8"/>
    <p:sldId id="2147197735" r:id="rId9"/>
    <p:sldId id="2147197736" r:id="rId10"/>
    <p:sldId id="2147197765" r:id="rId11"/>
    <p:sldId id="2147197737" r:id="rId12"/>
    <p:sldId id="2147197743" r:id="rId13"/>
    <p:sldId id="2147197754" r:id="rId14"/>
    <p:sldId id="2147197739" r:id="rId15"/>
    <p:sldId id="2147197759" r:id="rId16"/>
    <p:sldId id="2147197766" r:id="rId17"/>
    <p:sldId id="2147197741" r:id="rId18"/>
    <p:sldId id="2147197740" r:id="rId19"/>
    <p:sldId id="2147197742" r:id="rId20"/>
    <p:sldId id="2147197744" r:id="rId21"/>
    <p:sldId id="2147197767" r:id="rId22"/>
    <p:sldId id="2147197747" r:id="rId23"/>
    <p:sldId id="2147197764" r:id="rId24"/>
    <p:sldId id="2147197760" r:id="rId25"/>
    <p:sldId id="2147197762" r:id="rId26"/>
    <p:sldId id="2147197748" r:id="rId27"/>
    <p:sldId id="2147197768" r:id="rId28"/>
    <p:sldId id="2147197751" r:id="rId29"/>
    <p:sldId id="2147197763" r:id="rId30"/>
    <p:sldId id="2147197752" r:id="rId31"/>
    <p:sldId id="2147197750" r:id="rId32"/>
    <p:sldId id="2147197761" r:id="rId33"/>
    <p:sldId id="2147197755" r:id="rId34"/>
  </p:sldIdLst>
  <p:sldSz cx="9144000" cy="5143500" type="screen16x9"/>
  <p:notesSz cx="6797675" cy="9926638"/>
  <p:defaultTextStyle>
    <a:defPPr>
      <a:defRPr lang="en-US"/>
    </a:defPPr>
    <a:lvl1pPr marL="0" algn="l" defTabSz="171428" rtl="0" eaLnBrk="1" latinLnBrk="0" hangingPunct="1">
      <a:defRPr sz="675" kern="1200">
        <a:solidFill>
          <a:schemeClr val="tx1"/>
        </a:solidFill>
        <a:latin typeface="+mn-lt"/>
        <a:ea typeface="+mn-ea"/>
        <a:cs typeface="+mn-cs"/>
      </a:defRPr>
    </a:lvl1pPr>
    <a:lvl2pPr marL="171428" algn="l" defTabSz="171428" rtl="0" eaLnBrk="1" latinLnBrk="0" hangingPunct="1">
      <a:defRPr sz="675" kern="1200">
        <a:solidFill>
          <a:schemeClr val="tx1"/>
        </a:solidFill>
        <a:latin typeface="+mn-lt"/>
        <a:ea typeface="+mn-ea"/>
        <a:cs typeface="+mn-cs"/>
      </a:defRPr>
    </a:lvl2pPr>
    <a:lvl3pPr marL="342858" algn="l" defTabSz="171428" rtl="0" eaLnBrk="1" latinLnBrk="0" hangingPunct="1">
      <a:defRPr sz="675" kern="1200">
        <a:solidFill>
          <a:schemeClr val="tx1"/>
        </a:solidFill>
        <a:latin typeface="+mn-lt"/>
        <a:ea typeface="+mn-ea"/>
        <a:cs typeface="+mn-cs"/>
      </a:defRPr>
    </a:lvl3pPr>
    <a:lvl4pPr marL="514286" algn="l" defTabSz="171428" rtl="0" eaLnBrk="1" latinLnBrk="0" hangingPunct="1">
      <a:defRPr sz="675" kern="1200">
        <a:solidFill>
          <a:schemeClr val="tx1"/>
        </a:solidFill>
        <a:latin typeface="+mn-lt"/>
        <a:ea typeface="+mn-ea"/>
        <a:cs typeface="+mn-cs"/>
      </a:defRPr>
    </a:lvl4pPr>
    <a:lvl5pPr marL="685714" algn="l" defTabSz="171428" rtl="0" eaLnBrk="1" latinLnBrk="0" hangingPunct="1">
      <a:defRPr sz="675" kern="1200">
        <a:solidFill>
          <a:schemeClr val="tx1"/>
        </a:solidFill>
        <a:latin typeface="+mn-lt"/>
        <a:ea typeface="+mn-ea"/>
        <a:cs typeface="+mn-cs"/>
      </a:defRPr>
    </a:lvl5pPr>
    <a:lvl6pPr marL="857142" algn="l" defTabSz="171428" rtl="0" eaLnBrk="1" latinLnBrk="0" hangingPunct="1">
      <a:defRPr sz="675" kern="1200">
        <a:solidFill>
          <a:schemeClr val="tx1"/>
        </a:solidFill>
        <a:latin typeface="+mn-lt"/>
        <a:ea typeface="+mn-ea"/>
        <a:cs typeface="+mn-cs"/>
      </a:defRPr>
    </a:lvl6pPr>
    <a:lvl7pPr marL="1028572" algn="l" defTabSz="171428" rtl="0" eaLnBrk="1" latinLnBrk="0" hangingPunct="1">
      <a:defRPr sz="675" kern="1200">
        <a:solidFill>
          <a:schemeClr val="tx1"/>
        </a:solidFill>
        <a:latin typeface="+mn-lt"/>
        <a:ea typeface="+mn-ea"/>
        <a:cs typeface="+mn-cs"/>
      </a:defRPr>
    </a:lvl7pPr>
    <a:lvl8pPr marL="1200000" algn="l" defTabSz="171428" rtl="0" eaLnBrk="1" latinLnBrk="0" hangingPunct="1">
      <a:defRPr sz="675" kern="1200">
        <a:solidFill>
          <a:schemeClr val="tx1"/>
        </a:solidFill>
        <a:latin typeface="+mn-lt"/>
        <a:ea typeface="+mn-ea"/>
        <a:cs typeface="+mn-cs"/>
      </a:defRPr>
    </a:lvl8pPr>
    <a:lvl9pPr marL="1371428" algn="l" defTabSz="171428" rtl="0" eaLnBrk="1" latinLnBrk="0" hangingPunct="1">
      <a:defRPr sz="67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9" userDrawn="1">
          <p15:clr>
            <a:srgbClr val="A4A3A4"/>
          </p15:clr>
        </p15:guide>
        <p15:guide id="2" pos="1995" userDrawn="1">
          <p15:clr>
            <a:srgbClr val="A4A3A4"/>
          </p15:clr>
        </p15:guide>
        <p15:guide id="3" orient="horz" pos="4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Grieve" initials="BG" lastIdx="1" clrIdx="0"/>
  <p:cmAuthor id="2" name="Anna Parker" initials="AP" lastIdx="3" clrIdx="1">
    <p:extLst>
      <p:ext uri="{19B8F6BF-5375-455C-9EA6-DF929625EA0E}">
        <p15:presenceInfo xmlns:p15="http://schemas.microsoft.com/office/powerpoint/2012/main" userId="S::anna.parker-moore@bbc.co.uk::cf70b44a-684a-42c6-99df-701a09611b3a" providerId="AD"/>
      </p:ext>
    </p:extLst>
  </p:cmAuthor>
  <p:cmAuthor id="3" name="Jon Spearing" initials="JS" lastIdx="1" clrIdx="2">
    <p:extLst>
      <p:ext uri="{19B8F6BF-5375-455C-9EA6-DF929625EA0E}">
        <p15:presenceInfo xmlns:p15="http://schemas.microsoft.com/office/powerpoint/2012/main" userId="S::Jon.Spearing@bbc.co.uk::3b2954d3-8b77-405f-ad11-d9736fbb92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00D6"/>
    <a:srgbClr val="7F7F7F"/>
    <a:srgbClr val="FF2500"/>
    <a:srgbClr val="00B44B"/>
    <a:srgbClr val="000000"/>
    <a:srgbClr val="002060"/>
    <a:srgbClr val="0070C0"/>
    <a:srgbClr val="BFBFBF"/>
    <a:srgbClr val="A50021"/>
    <a:srgbClr val="800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2" autoAdjust="0"/>
    <p:restoredTop sz="90958" autoAdjust="0"/>
  </p:normalViewPr>
  <p:slideViewPr>
    <p:cSldViewPr snapToGrid="0">
      <p:cViewPr varScale="1">
        <p:scale>
          <a:sx n="76" d="100"/>
          <a:sy n="76" d="100"/>
        </p:scale>
        <p:origin x="1148" y="52"/>
      </p:cViewPr>
      <p:guideLst>
        <p:guide orient="horz" pos="2459"/>
        <p:guide pos="1995"/>
        <p:guide orient="horz" pos="4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BCRD2037\BROADCAST\Marketing%20&amp;%20Communication\Insight\Central%20Projects\Sustainability\Environment%20Tracker\2022%20Jul_Environment%20tracker\Wave%206%20-%20July%20tracke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BCRD2037\BROADCAST\Marketing%20&amp;%20Communication\Insight\Central%20Projects\Sustainability\Environment%20Tracker\2022%20Jul_Environment%20tracker\Wave%206%20-%20July%20tracker%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BBCRD2037\BROADCAST\Marketing%20&amp;%20Communication\Insight\Central%20Projects\Sustainability\Environment%20Tracker\2022%20Jul_Environment%20tracker\Wave%206%20-%20July%20tracker%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Category 1</c:v>
                </c:pt>
              </c:strCache>
            </c:strRef>
          </c:tx>
          <c:spPr>
            <a:solidFill>
              <a:schemeClr val="bg2">
                <a:lumMod val="40000"/>
                <a:lumOff val="60000"/>
              </a:schemeClr>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5-9567-42D3-926B-39A682CE1B07}"/>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Don't know</c:v>
                </c:pt>
                <c:pt idx="1">
                  <c:v>It's already too late to avoid the worst effects of climate change</c:v>
                </c:pt>
                <c:pt idx="2">
                  <c:v>We are still able to avoid the worst effects of climate change, but it would need a drastic change in the steps taken to tackle it</c:v>
                </c:pt>
                <c:pt idx="3">
                  <c:v>We will be able to avoid the worst effects of climate change if we broadly carry on with the steps currently being taken to tackle it</c:v>
                </c:pt>
              </c:strCache>
            </c:strRef>
          </c:cat>
          <c:val>
            <c:numRef>
              <c:f>Sheet1!$B$2:$E$2</c:f>
              <c:numCache>
                <c:formatCode>0%</c:formatCode>
                <c:ptCount val="4"/>
                <c:pt idx="0">
                  <c:v>0.13</c:v>
                </c:pt>
                <c:pt idx="1">
                  <c:v>0.14000000000000001</c:v>
                </c:pt>
                <c:pt idx="2">
                  <c:v>0.61</c:v>
                </c:pt>
                <c:pt idx="3">
                  <c:v>0.12</c:v>
                </c:pt>
              </c:numCache>
            </c:numRef>
          </c:val>
          <c:extLst>
            <c:ext xmlns:c16="http://schemas.microsoft.com/office/drawing/2014/chart" uri="{C3380CC4-5D6E-409C-BE32-E72D297353CC}">
              <c16:uniqueId val="{00000000-9567-42D3-926B-39A682CE1B07}"/>
            </c:ext>
          </c:extLst>
        </c:ser>
        <c:dLbls>
          <c:showLegendKey val="0"/>
          <c:showVal val="0"/>
          <c:showCatName val="0"/>
          <c:showSerName val="0"/>
          <c:showPercent val="0"/>
          <c:showBubbleSize val="0"/>
        </c:dLbls>
        <c:gapWidth val="182"/>
        <c:axId val="1105161936"/>
        <c:axId val="1105163904"/>
      </c:barChart>
      <c:catAx>
        <c:axId val="110516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105163904"/>
        <c:crosses val="autoZero"/>
        <c:auto val="1"/>
        <c:lblAlgn val="ctr"/>
        <c:lblOffset val="100"/>
        <c:noMultiLvlLbl val="0"/>
      </c:catAx>
      <c:valAx>
        <c:axId val="1105163904"/>
        <c:scaling>
          <c:orientation val="minMax"/>
        </c:scaling>
        <c:delete val="1"/>
        <c:axPos val="b"/>
        <c:majorGridlines>
          <c:spPr>
            <a:ln w="9525" cap="flat" cmpd="sng" algn="ctr">
              <a:solidFill>
                <a:schemeClr val="bg1">
                  <a:lumMod val="65000"/>
                </a:schemeClr>
              </a:solidFill>
              <a:round/>
            </a:ln>
            <a:effectLst/>
          </c:spPr>
        </c:majorGridlines>
        <c:numFmt formatCode="0%" sourceLinked="1"/>
        <c:majorTickMark val="none"/>
        <c:minorTickMark val="none"/>
        <c:tickLblPos val="nextTo"/>
        <c:crossAx val="110516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They are</c:v>
                </c:pt>
              </c:strCache>
            </c:strRef>
          </c:tx>
          <c:spPr>
            <a:solidFill>
              <a:schemeClr val="accent5">
                <a:lumMod val="75000"/>
              </a:schemeClr>
            </a:solidFill>
            <a:ln>
              <a:noFill/>
            </a:ln>
            <a:effectLst/>
          </c:spPr>
          <c:invertIfNegative val="0"/>
          <c:cat>
            <c:strRef>
              <c:f>Sheet1!$A$2</c:f>
              <c:strCache>
                <c:ptCount val="1"/>
                <c:pt idx="0">
                  <c:v>Category 1</c:v>
                </c:pt>
              </c:strCache>
            </c:strRef>
          </c:cat>
          <c:val>
            <c:numRef>
              <c:f>Sheet1!$B$2</c:f>
              <c:numCache>
                <c:formatCode>0%</c:formatCode>
                <c:ptCount val="1"/>
                <c:pt idx="0">
                  <c:v>0.72</c:v>
                </c:pt>
              </c:numCache>
            </c:numRef>
          </c:val>
          <c:extLst>
            <c:ext xmlns:c16="http://schemas.microsoft.com/office/drawing/2014/chart" uri="{C3380CC4-5D6E-409C-BE32-E72D297353CC}">
              <c16:uniqueId val="{00000000-E8C2-49E5-BD8E-3E2EBEC9CC15}"/>
            </c:ext>
          </c:extLst>
        </c:ser>
        <c:ser>
          <c:idx val="1"/>
          <c:order val="1"/>
          <c:tx>
            <c:strRef>
              <c:f>Sheet1!$C$1</c:f>
              <c:strCache>
                <c:ptCount val="1"/>
                <c:pt idx="0">
                  <c:v>They are not</c:v>
                </c:pt>
              </c:strCache>
            </c:strRef>
          </c:tx>
          <c:spPr>
            <a:solidFill>
              <a:schemeClr val="accent4">
                <a:lumMod val="75000"/>
              </a:schemeClr>
            </a:solidFill>
            <a:ln>
              <a:noFill/>
            </a:ln>
            <a:effectLst/>
          </c:spPr>
          <c:invertIfNegative val="0"/>
          <c:cat>
            <c:strRef>
              <c:f>Sheet1!$A$2</c:f>
              <c:strCache>
                <c:ptCount val="1"/>
                <c:pt idx="0">
                  <c:v>Category 1</c:v>
                </c:pt>
              </c:strCache>
            </c:strRef>
          </c:cat>
          <c:val>
            <c:numRef>
              <c:f>Sheet1!$C$2</c:f>
              <c:numCache>
                <c:formatCode>0%</c:formatCode>
                <c:ptCount val="1"/>
                <c:pt idx="0">
                  <c:v>0.13</c:v>
                </c:pt>
              </c:numCache>
            </c:numRef>
          </c:val>
          <c:extLst>
            <c:ext xmlns:c16="http://schemas.microsoft.com/office/drawing/2014/chart" uri="{C3380CC4-5D6E-409C-BE32-E72D297353CC}">
              <c16:uniqueId val="{00000001-E8C2-49E5-BD8E-3E2EBEC9CC15}"/>
            </c:ext>
          </c:extLst>
        </c:ser>
        <c:ser>
          <c:idx val="2"/>
          <c:order val="2"/>
          <c:tx>
            <c:strRef>
              <c:f>Sheet1!$D$1</c:f>
              <c:strCache>
                <c:ptCount val="1"/>
                <c:pt idx="0">
                  <c:v>Don't know</c:v>
                </c:pt>
              </c:strCache>
            </c:strRef>
          </c:tx>
          <c:spPr>
            <a:solidFill>
              <a:schemeClr val="bg1">
                <a:lumMod val="50000"/>
              </a:schemeClr>
            </a:solidFill>
            <a:ln>
              <a:noFill/>
            </a:ln>
            <a:effectLst/>
          </c:spPr>
          <c:invertIfNegative val="0"/>
          <c:cat>
            <c:strRef>
              <c:f>Sheet1!$A$2</c:f>
              <c:strCache>
                <c:ptCount val="1"/>
                <c:pt idx="0">
                  <c:v>Category 1</c:v>
                </c:pt>
              </c:strCache>
            </c:strRef>
          </c:cat>
          <c:val>
            <c:numRef>
              <c:f>Sheet1!$D$2</c:f>
              <c:numCache>
                <c:formatCode>0%</c:formatCode>
                <c:ptCount val="1"/>
                <c:pt idx="0">
                  <c:v>0.16</c:v>
                </c:pt>
              </c:numCache>
            </c:numRef>
          </c:val>
          <c:extLst>
            <c:ext xmlns:c16="http://schemas.microsoft.com/office/drawing/2014/chart" uri="{C3380CC4-5D6E-409C-BE32-E72D297353CC}">
              <c16:uniqueId val="{00000002-E8C2-49E5-BD8E-3E2EBEC9CC15}"/>
            </c:ext>
          </c:extLst>
        </c:ser>
        <c:dLbls>
          <c:showLegendKey val="0"/>
          <c:showVal val="0"/>
          <c:showCatName val="0"/>
          <c:showSerName val="0"/>
          <c:showPercent val="0"/>
          <c:showBubbleSize val="0"/>
        </c:dLbls>
        <c:gapWidth val="150"/>
        <c:overlap val="100"/>
        <c:axId val="964378512"/>
        <c:axId val="964379496"/>
      </c:barChart>
      <c:catAx>
        <c:axId val="964378512"/>
        <c:scaling>
          <c:orientation val="minMax"/>
        </c:scaling>
        <c:delete val="1"/>
        <c:axPos val="l"/>
        <c:numFmt formatCode="General" sourceLinked="1"/>
        <c:majorTickMark val="none"/>
        <c:minorTickMark val="none"/>
        <c:tickLblPos val="nextTo"/>
        <c:crossAx val="964379496"/>
        <c:crosses val="autoZero"/>
        <c:auto val="1"/>
        <c:lblAlgn val="ctr"/>
        <c:lblOffset val="100"/>
        <c:noMultiLvlLbl val="0"/>
      </c:catAx>
      <c:valAx>
        <c:axId val="964379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64378512"/>
        <c:crosses val="autoZero"/>
        <c:crossBetween val="between"/>
      </c:valAx>
      <c:spPr>
        <a:noFill/>
        <a:ln>
          <a:noFill/>
        </a:ln>
        <a:effectLst/>
      </c:spPr>
    </c:plotArea>
    <c:legend>
      <c:legendPos val="b"/>
      <c:layout>
        <c:manualLayout>
          <c:xMode val="edge"/>
          <c:yMode val="edge"/>
          <c:x val="0.1249484908136483"/>
          <c:y val="0.82571092694868431"/>
          <c:w val="0.77093635170603669"/>
          <c:h val="0.13661948575575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85000"/>
              </a:schemeClr>
            </a:solidFill>
            <a:ln>
              <a:noFill/>
            </a:ln>
            <a:effectLst/>
          </c:spPr>
          <c:invertIfNegative val="0"/>
          <c:dPt>
            <c:idx val="4"/>
            <c:invertIfNegative val="0"/>
            <c:bubble3D val="0"/>
            <c:spPr>
              <a:solidFill>
                <a:srgbClr val="0070C0"/>
              </a:solidFill>
              <a:ln>
                <a:noFill/>
              </a:ln>
              <a:effectLst/>
            </c:spPr>
            <c:extLst>
              <c:ext xmlns:c16="http://schemas.microsoft.com/office/drawing/2014/chart" uri="{C3380CC4-5D6E-409C-BE32-E72D297353CC}">
                <c16:uniqueId val="{00000000-F671-4AE3-9C4E-E9B9F3B88F8D}"/>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Overview!$B$16:$B$21</c:f>
              <c:strCache>
                <c:ptCount val="6"/>
                <c:pt idx="0">
                  <c:v>Don't know</c:v>
                </c:pt>
                <c:pt idx="1">
                  <c:v>I don't really understand because it isn't relevant to me</c:v>
                </c:pt>
                <c:pt idx="2">
                  <c:v>I don't really understand because it is too complex</c:v>
                </c:pt>
                <c:pt idx="3">
                  <c:v>I don't really understand but I would like to know more</c:v>
                </c:pt>
                <c:pt idx="4">
                  <c:v>I have a broad understanding, but I don't know the detail</c:v>
                </c:pt>
                <c:pt idx="5">
                  <c:v>I already have a good understanding</c:v>
                </c:pt>
              </c:strCache>
            </c:strRef>
          </c:cat>
          <c:val>
            <c:numRef>
              <c:f>Overview!$H$16:$H$21</c:f>
              <c:numCache>
                <c:formatCode>0</c:formatCode>
                <c:ptCount val="6"/>
                <c:pt idx="0">
                  <c:v>4.8</c:v>
                </c:pt>
                <c:pt idx="1">
                  <c:v>2</c:v>
                </c:pt>
                <c:pt idx="2">
                  <c:v>5.3</c:v>
                </c:pt>
                <c:pt idx="3">
                  <c:v>7.7</c:v>
                </c:pt>
                <c:pt idx="4">
                  <c:v>53.6</c:v>
                </c:pt>
                <c:pt idx="5">
                  <c:v>26.7</c:v>
                </c:pt>
              </c:numCache>
            </c:numRef>
          </c:val>
          <c:extLst>
            <c:ext xmlns:c16="http://schemas.microsoft.com/office/drawing/2014/chart" uri="{C3380CC4-5D6E-409C-BE32-E72D297353CC}">
              <c16:uniqueId val="{00000000-7545-4C79-ACBE-88EB648D96D8}"/>
            </c:ext>
          </c:extLst>
        </c:ser>
        <c:dLbls>
          <c:showLegendKey val="0"/>
          <c:showVal val="0"/>
          <c:showCatName val="0"/>
          <c:showSerName val="0"/>
          <c:showPercent val="0"/>
          <c:showBubbleSize val="0"/>
        </c:dLbls>
        <c:gapWidth val="30"/>
        <c:axId val="793967120"/>
        <c:axId val="793973024"/>
      </c:barChart>
      <c:catAx>
        <c:axId val="79396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93973024"/>
        <c:crosses val="autoZero"/>
        <c:auto val="1"/>
        <c:lblAlgn val="ctr"/>
        <c:lblOffset val="100"/>
        <c:noMultiLvlLbl val="0"/>
      </c:catAx>
      <c:valAx>
        <c:axId val="793973024"/>
        <c:scaling>
          <c:orientation val="minMax"/>
        </c:scaling>
        <c:delete val="0"/>
        <c:axPos val="b"/>
        <c:majorGridlines>
          <c:spPr>
            <a:ln w="9525" cap="flat" cmpd="sng" algn="ctr">
              <a:solidFill>
                <a:schemeClr val="tx1">
                  <a:lumMod val="65000"/>
                  <a:lumOff val="3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93967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Overview!$O$39</c:f>
              <c:strCache>
                <c:ptCount val="1"/>
                <c:pt idx="0">
                  <c:v>Well all UK</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Overview!$N$40:$N$52</c:f>
              <c:strCache>
                <c:ptCount val="13"/>
                <c:pt idx="0">
                  <c:v>Climate change</c:v>
                </c:pt>
                <c:pt idx="1">
                  <c:v>Renewable energy</c:v>
                </c:pt>
                <c:pt idx="2">
                  <c:v>Deforestation</c:v>
                </c:pt>
                <c:pt idx="3">
                  <c:v>Carbon footprint</c:v>
                </c:pt>
                <c:pt idx="4">
                  <c:v>Sustainable living</c:v>
                </c:pt>
                <c:pt idx="5">
                  <c:v>Net zero</c:v>
                </c:pt>
                <c:pt idx="6">
                  <c:v>Environmental targets and policy</c:v>
                </c:pt>
                <c:pt idx="7">
                  <c:v>Sustainable infrastructure</c:v>
                </c:pt>
                <c:pt idx="8">
                  <c:v>Rewilding</c:v>
                </c:pt>
                <c:pt idx="9">
                  <c:v>Nature based solutions</c:v>
                </c:pt>
                <c:pt idx="10">
                  <c:v>Green jobs</c:v>
                </c:pt>
                <c:pt idx="11">
                  <c:v>Regenerative farming or agriculture</c:v>
                </c:pt>
                <c:pt idx="12">
                  <c:v>COP27</c:v>
                </c:pt>
              </c:strCache>
            </c:strRef>
          </c:cat>
          <c:val>
            <c:numRef>
              <c:f>Overview!$O$40:$O$52</c:f>
              <c:numCache>
                <c:formatCode>0</c:formatCode>
                <c:ptCount val="13"/>
                <c:pt idx="0">
                  <c:v>84</c:v>
                </c:pt>
                <c:pt idx="1">
                  <c:v>82.1</c:v>
                </c:pt>
                <c:pt idx="2">
                  <c:v>78</c:v>
                </c:pt>
                <c:pt idx="3">
                  <c:v>74.400000000000006</c:v>
                </c:pt>
                <c:pt idx="4">
                  <c:v>74.099999999999994</c:v>
                </c:pt>
                <c:pt idx="5">
                  <c:v>58.5</c:v>
                </c:pt>
                <c:pt idx="6">
                  <c:v>58.3</c:v>
                </c:pt>
                <c:pt idx="7">
                  <c:v>54.6</c:v>
                </c:pt>
                <c:pt idx="8">
                  <c:v>54.400000000000006</c:v>
                </c:pt>
                <c:pt idx="9">
                  <c:v>51.4</c:v>
                </c:pt>
                <c:pt idx="10">
                  <c:v>51.300000000000004</c:v>
                </c:pt>
                <c:pt idx="11">
                  <c:v>49.6</c:v>
                </c:pt>
                <c:pt idx="12">
                  <c:v>39</c:v>
                </c:pt>
              </c:numCache>
            </c:numRef>
          </c:val>
          <c:extLst>
            <c:ext xmlns:c16="http://schemas.microsoft.com/office/drawing/2014/chart" uri="{C3380CC4-5D6E-409C-BE32-E72D297353CC}">
              <c16:uniqueId val="{00000000-4B85-41F3-BCA1-2DAE8DAFA948}"/>
            </c:ext>
          </c:extLst>
        </c:ser>
        <c:ser>
          <c:idx val="1"/>
          <c:order val="1"/>
          <c:tx>
            <c:strRef>
              <c:f>Overview!$P$39</c:f>
              <c:strCache>
                <c:ptCount val="1"/>
                <c:pt idx="0">
                  <c:v>Not well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Overview!$N$40:$N$52</c:f>
              <c:strCache>
                <c:ptCount val="13"/>
                <c:pt idx="0">
                  <c:v>Climate change</c:v>
                </c:pt>
                <c:pt idx="1">
                  <c:v>Renewable energy</c:v>
                </c:pt>
                <c:pt idx="2">
                  <c:v>Deforestation</c:v>
                </c:pt>
                <c:pt idx="3">
                  <c:v>Carbon footprint</c:v>
                </c:pt>
                <c:pt idx="4">
                  <c:v>Sustainable living</c:v>
                </c:pt>
                <c:pt idx="5">
                  <c:v>Net zero</c:v>
                </c:pt>
                <c:pt idx="6">
                  <c:v>Environmental targets and policy</c:v>
                </c:pt>
                <c:pt idx="7">
                  <c:v>Sustainable infrastructure</c:v>
                </c:pt>
                <c:pt idx="8">
                  <c:v>Rewilding</c:v>
                </c:pt>
                <c:pt idx="9">
                  <c:v>Nature based solutions</c:v>
                </c:pt>
                <c:pt idx="10">
                  <c:v>Green jobs</c:v>
                </c:pt>
                <c:pt idx="11">
                  <c:v>Regenerative farming or agriculture</c:v>
                </c:pt>
                <c:pt idx="12">
                  <c:v>COP27</c:v>
                </c:pt>
              </c:strCache>
            </c:strRef>
          </c:cat>
          <c:val>
            <c:numRef>
              <c:f>Overview!$P$40:$P$52</c:f>
              <c:numCache>
                <c:formatCode>0</c:formatCode>
                <c:ptCount val="13"/>
                <c:pt idx="0">
                  <c:v>13.6</c:v>
                </c:pt>
                <c:pt idx="1">
                  <c:v>15.1</c:v>
                </c:pt>
                <c:pt idx="2">
                  <c:v>18.2</c:v>
                </c:pt>
                <c:pt idx="3">
                  <c:v>22.4</c:v>
                </c:pt>
                <c:pt idx="4">
                  <c:v>22.5</c:v>
                </c:pt>
                <c:pt idx="5">
                  <c:v>35.200000000000003</c:v>
                </c:pt>
                <c:pt idx="6">
                  <c:v>36.6</c:v>
                </c:pt>
                <c:pt idx="7">
                  <c:v>39.9</c:v>
                </c:pt>
                <c:pt idx="8">
                  <c:v>37.9</c:v>
                </c:pt>
                <c:pt idx="9">
                  <c:v>43.3</c:v>
                </c:pt>
                <c:pt idx="10">
                  <c:v>43.3</c:v>
                </c:pt>
                <c:pt idx="11">
                  <c:v>44.8</c:v>
                </c:pt>
                <c:pt idx="12">
                  <c:v>49.5</c:v>
                </c:pt>
              </c:numCache>
            </c:numRef>
          </c:val>
          <c:extLst>
            <c:ext xmlns:c16="http://schemas.microsoft.com/office/drawing/2014/chart" uri="{C3380CC4-5D6E-409C-BE32-E72D297353CC}">
              <c16:uniqueId val="{00000001-4B85-41F3-BCA1-2DAE8DAFA948}"/>
            </c:ext>
          </c:extLst>
        </c:ser>
        <c:dLbls>
          <c:showLegendKey val="0"/>
          <c:showVal val="0"/>
          <c:showCatName val="0"/>
          <c:showSerName val="0"/>
          <c:showPercent val="0"/>
          <c:showBubbleSize val="0"/>
        </c:dLbls>
        <c:gapWidth val="182"/>
        <c:axId val="832244072"/>
        <c:axId val="832245384"/>
      </c:barChart>
      <c:catAx>
        <c:axId val="832244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2245384"/>
        <c:crosses val="autoZero"/>
        <c:auto val="1"/>
        <c:lblAlgn val="ctr"/>
        <c:lblOffset val="100"/>
        <c:noMultiLvlLbl val="0"/>
      </c:catAx>
      <c:valAx>
        <c:axId val="832245384"/>
        <c:scaling>
          <c:orientation val="minMax"/>
        </c:scaling>
        <c:delete val="0"/>
        <c:axPos val="t"/>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2244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038654446017067"/>
          <c:y val="7.8044666493225306E-2"/>
          <c:w val="0.27561422243859413"/>
          <c:h val="0.88750544059242964"/>
        </c:manualLayout>
      </c:layout>
      <c:barChart>
        <c:barDir val="bar"/>
        <c:grouping val="clustered"/>
        <c:varyColors val="0"/>
        <c:ser>
          <c:idx val="2"/>
          <c:order val="0"/>
          <c:tx>
            <c:strRef>
              <c:f>Overview!$H$116</c:f>
              <c:strCache>
                <c:ptCount val="1"/>
                <c:pt idx="0">
                  <c:v>Wave 6</c:v>
                </c:pt>
              </c:strCache>
            </c:strRef>
          </c:tx>
          <c:spPr>
            <a:solidFill>
              <a:schemeClr val="bg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E7D2-4F28-A541-320377D2788E}"/>
              </c:ext>
            </c:extLst>
          </c:dPt>
          <c:dPt>
            <c:idx val="1"/>
            <c:invertIfNegative val="0"/>
            <c:bubble3D val="0"/>
            <c:spPr>
              <a:solidFill>
                <a:srgbClr val="0070C0"/>
              </a:solidFill>
              <a:ln>
                <a:noFill/>
              </a:ln>
              <a:effectLst/>
            </c:spPr>
            <c:extLst>
              <c:ext xmlns:c16="http://schemas.microsoft.com/office/drawing/2014/chart" uri="{C3380CC4-5D6E-409C-BE32-E72D297353CC}">
                <c16:uniqueId val="{00000001-E7D2-4F28-A541-320377D2788E}"/>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Overview!$B$117:$B$130</c:f>
              <c:strCache>
                <c:ptCount val="14"/>
                <c:pt idx="0">
                  <c:v>Info on how you personally can make changes to your day to day living that would benefit the environment</c:v>
                </c:pt>
                <c:pt idx="1">
                  <c:v>Government responses to limiting climate change</c:v>
                </c:pt>
                <c:pt idx="2">
                  <c:v>Rare and endangered species and threatened ecosystems</c:v>
                </c:pt>
                <c:pt idx="3">
                  <c:v>Positive stories about the environment and preventing climate change</c:v>
                </c:pt>
                <c:pt idx="4">
                  <c:v>None of the above/ Don_x0019_t know</c:v>
                </c:pt>
                <c:pt idx="5">
                  <c:v>Information about the role nature can play in keeping us and our planet healthy</c:v>
                </c:pt>
                <c:pt idx="6">
                  <c:v>Information about renewable energy</c:v>
                </c:pt>
                <c:pt idx="7">
                  <c:v>Information about scientists_x0019_ research and predictions for climate change</c:v>
                </c:pt>
                <c:pt idx="8">
                  <c:v>Information about air pollution levels</c:v>
                </c:pt>
                <c:pt idx="9">
                  <c:v>Information about the effects of using plastics on the environment</c:v>
                </c:pt>
                <c:pt idx="10">
                  <c:v>Information about the current effects of climate change</c:v>
                </c:pt>
                <c:pt idx="11">
                  <c:v>Information about how businesses and the economy are becoming more sustainable</c:v>
                </c:pt>
                <c:pt idx="12">
                  <c:v>Information about how people from all walks of life are addressing the issue</c:v>
                </c:pt>
                <c:pt idx="13">
                  <c:v>Deforestation</c:v>
                </c:pt>
              </c:strCache>
            </c:strRef>
          </c:cat>
          <c:val>
            <c:numRef>
              <c:f>Overview!$H$117:$H$130</c:f>
              <c:numCache>
                <c:formatCode>0</c:formatCode>
                <c:ptCount val="14"/>
                <c:pt idx="0">
                  <c:v>31.6</c:v>
                </c:pt>
                <c:pt idx="1">
                  <c:v>28.6</c:v>
                </c:pt>
                <c:pt idx="2">
                  <c:v>26.6</c:v>
                </c:pt>
                <c:pt idx="3">
                  <c:v>25.9</c:v>
                </c:pt>
                <c:pt idx="4">
                  <c:v>25.8</c:v>
                </c:pt>
                <c:pt idx="5">
                  <c:v>25.6</c:v>
                </c:pt>
                <c:pt idx="6">
                  <c:v>24.1</c:v>
                </c:pt>
                <c:pt idx="7">
                  <c:v>23.4</c:v>
                </c:pt>
                <c:pt idx="8">
                  <c:v>20.8</c:v>
                </c:pt>
                <c:pt idx="9">
                  <c:v>19.899999999999999</c:v>
                </c:pt>
                <c:pt idx="10">
                  <c:v>19.8</c:v>
                </c:pt>
                <c:pt idx="11">
                  <c:v>19.600000000000001</c:v>
                </c:pt>
                <c:pt idx="12">
                  <c:v>18.2</c:v>
                </c:pt>
                <c:pt idx="13">
                  <c:v>16.5</c:v>
                </c:pt>
              </c:numCache>
            </c:numRef>
          </c:val>
          <c:extLst>
            <c:ext xmlns:c16="http://schemas.microsoft.com/office/drawing/2014/chart" uri="{C3380CC4-5D6E-409C-BE32-E72D297353CC}">
              <c16:uniqueId val="{00000000-06E0-4B3E-A91B-F762C67E47F4}"/>
            </c:ext>
          </c:extLst>
        </c:ser>
        <c:dLbls>
          <c:showLegendKey val="0"/>
          <c:showVal val="0"/>
          <c:showCatName val="0"/>
          <c:showSerName val="0"/>
          <c:showPercent val="0"/>
          <c:showBubbleSize val="0"/>
        </c:dLbls>
        <c:gapWidth val="182"/>
        <c:axId val="768874704"/>
        <c:axId val="768878640"/>
      </c:barChart>
      <c:catAx>
        <c:axId val="768874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768878640"/>
        <c:crosses val="autoZero"/>
        <c:auto val="1"/>
        <c:lblAlgn val="ctr"/>
        <c:lblOffset val="100"/>
        <c:noMultiLvlLbl val="0"/>
      </c:catAx>
      <c:valAx>
        <c:axId val="768878640"/>
        <c:scaling>
          <c:orientation val="minMax"/>
        </c:scaling>
        <c:delete val="0"/>
        <c:axPos val="t"/>
        <c:majorGridlines>
          <c:spPr>
            <a:ln w="9525" cap="flat" cmpd="sng" algn="ctr">
              <a:solidFill>
                <a:schemeClr val="tx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68874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Overview!$R$168</c:f>
              <c:strCache>
                <c:ptCount val="1"/>
                <c:pt idx="0">
                  <c:v>More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Overview!$Q$169:$Q$173</c:f>
              <c:strCache>
                <c:ptCount val="5"/>
                <c:pt idx="0">
                  <c:v>UK Businesses</c:v>
                </c:pt>
                <c:pt idx="1">
                  <c:v>Global corporations</c:v>
                </c:pt>
                <c:pt idx="2">
                  <c:v>The UK Government</c:v>
                </c:pt>
                <c:pt idx="3">
                  <c:v>Ordinary people who live in the UK</c:v>
                </c:pt>
                <c:pt idx="4">
                  <c:v>The UK Media</c:v>
                </c:pt>
              </c:strCache>
            </c:strRef>
          </c:cat>
          <c:val>
            <c:numRef>
              <c:f>Overview!$R$169:$R$173</c:f>
              <c:numCache>
                <c:formatCode>0</c:formatCode>
                <c:ptCount val="5"/>
                <c:pt idx="0">
                  <c:v>80.599999999999994</c:v>
                </c:pt>
                <c:pt idx="1">
                  <c:v>79.8</c:v>
                </c:pt>
                <c:pt idx="2">
                  <c:v>77.599999999999994</c:v>
                </c:pt>
                <c:pt idx="3">
                  <c:v>74.599999999999994</c:v>
                </c:pt>
                <c:pt idx="4">
                  <c:v>68.8</c:v>
                </c:pt>
              </c:numCache>
            </c:numRef>
          </c:val>
          <c:extLst>
            <c:ext xmlns:c16="http://schemas.microsoft.com/office/drawing/2014/chart" uri="{C3380CC4-5D6E-409C-BE32-E72D297353CC}">
              <c16:uniqueId val="{00000000-8027-46E6-ACC0-E43BE948166E}"/>
            </c:ext>
          </c:extLst>
        </c:ser>
        <c:ser>
          <c:idx val="1"/>
          <c:order val="1"/>
          <c:tx>
            <c:strRef>
              <c:f>Overview!$S$168</c:f>
              <c:strCache>
                <c:ptCount val="1"/>
                <c:pt idx="0">
                  <c:v>Same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Overview!$Q$169:$Q$173</c:f>
              <c:strCache>
                <c:ptCount val="5"/>
                <c:pt idx="0">
                  <c:v>UK Businesses</c:v>
                </c:pt>
                <c:pt idx="1">
                  <c:v>Global corporations</c:v>
                </c:pt>
                <c:pt idx="2">
                  <c:v>The UK Government</c:v>
                </c:pt>
                <c:pt idx="3">
                  <c:v>Ordinary people who live in the UK</c:v>
                </c:pt>
                <c:pt idx="4">
                  <c:v>The UK Media</c:v>
                </c:pt>
              </c:strCache>
            </c:strRef>
          </c:cat>
          <c:val>
            <c:numRef>
              <c:f>Overview!$S$169:$S$173</c:f>
              <c:numCache>
                <c:formatCode>0</c:formatCode>
                <c:ptCount val="5"/>
                <c:pt idx="0">
                  <c:v>9.3000000000000007</c:v>
                </c:pt>
                <c:pt idx="1">
                  <c:v>8.6</c:v>
                </c:pt>
                <c:pt idx="2">
                  <c:v>9.9</c:v>
                </c:pt>
                <c:pt idx="3">
                  <c:v>14.4</c:v>
                </c:pt>
                <c:pt idx="4">
                  <c:v>14.3</c:v>
                </c:pt>
              </c:numCache>
            </c:numRef>
          </c:val>
          <c:extLst>
            <c:ext xmlns:c16="http://schemas.microsoft.com/office/drawing/2014/chart" uri="{C3380CC4-5D6E-409C-BE32-E72D297353CC}">
              <c16:uniqueId val="{00000001-8027-46E6-ACC0-E43BE948166E}"/>
            </c:ext>
          </c:extLst>
        </c:ser>
        <c:ser>
          <c:idx val="2"/>
          <c:order val="2"/>
          <c:tx>
            <c:strRef>
              <c:f>Overview!$T$168</c:f>
              <c:strCache>
                <c:ptCount val="1"/>
                <c:pt idx="0">
                  <c:v>Less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Overview!$Q$169:$Q$173</c:f>
              <c:strCache>
                <c:ptCount val="5"/>
                <c:pt idx="0">
                  <c:v>UK Businesses</c:v>
                </c:pt>
                <c:pt idx="1">
                  <c:v>Global corporations</c:v>
                </c:pt>
                <c:pt idx="2">
                  <c:v>The UK Government</c:v>
                </c:pt>
                <c:pt idx="3">
                  <c:v>Ordinary people who live in the UK</c:v>
                </c:pt>
                <c:pt idx="4">
                  <c:v>The UK Media</c:v>
                </c:pt>
              </c:strCache>
            </c:strRef>
          </c:cat>
          <c:val>
            <c:numRef>
              <c:f>Overview!$T$169:$T$173</c:f>
              <c:numCache>
                <c:formatCode>0</c:formatCode>
                <c:ptCount val="5"/>
                <c:pt idx="0">
                  <c:v>2.2999999999999998</c:v>
                </c:pt>
                <c:pt idx="1">
                  <c:v>2.6</c:v>
                </c:pt>
                <c:pt idx="2">
                  <c:v>4.9000000000000004</c:v>
                </c:pt>
                <c:pt idx="3">
                  <c:v>3.3</c:v>
                </c:pt>
                <c:pt idx="4">
                  <c:v>6.5</c:v>
                </c:pt>
              </c:numCache>
            </c:numRef>
          </c:val>
          <c:extLst>
            <c:ext xmlns:c16="http://schemas.microsoft.com/office/drawing/2014/chart" uri="{C3380CC4-5D6E-409C-BE32-E72D297353CC}">
              <c16:uniqueId val="{00000002-8027-46E6-ACC0-E43BE948166E}"/>
            </c:ext>
          </c:extLst>
        </c:ser>
        <c:ser>
          <c:idx val="3"/>
          <c:order val="3"/>
          <c:tx>
            <c:strRef>
              <c:f>Overview!$U$168</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Overview!$Q$169:$Q$173</c:f>
              <c:strCache>
                <c:ptCount val="5"/>
                <c:pt idx="0">
                  <c:v>UK Businesses</c:v>
                </c:pt>
                <c:pt idx="1">
                  <c:v>Global corporations</c:v>
                </c:pt>
                <c:pt idx="2">
                  <c:v>The UK Government</c:v>
                </c:pt>
                <c:pt idx="3">
                  <c:v>Ordinary people who live in the UK</c:v>
                </c:pt>
                <c:pt idx="4">
                  <c:v>The UK Media</c:v>
                </c:pt>
              </c:strCache>
            </c:strRef>
          </c:cat>
          <c:val>
            <c:numRef>
              <c:f>Overview!$U$169:$U$173</c:f>
              <c:numCache>
                <c:formatCode>0</c:formatCode>
                <c:ptCount val="5"/>
                <c:pt idx="0">
                  <c:v>7.8</c:v>
                </c:pt>
                <c:pt idx="1">
                  <c:v>9.1999999999999993</c:v>
                </c:pt>
                <c:pt idx="2">
                  <c:v>7.6</c:v>
                </c:pt>
                <c:pt idx="3">
                  <c:v>7.8</c:v>
                </c:pt>
                <c:pt idx="4">
                  <c:v>10.5</c:v>
                </c:pt>
              </c:numCache>
            </c:numRef>
          </c:val>
          <c:extLst>
            <c:ext xmlns:c16="http://schemas.microsoft.com/office/drawing/2014/chart" uri="{C3380CC4-5D6E-409C-BE32-E72D297353CC}">
              <c16:uniqueId val="{00000003-8027-46E6-ACC0-E43BE948166E}"/>
            </c:ext>
          </c:extLst>
        </c:ser>
        <c:dLbls>
          <c:showLegendKey val="0"/>
          <c:showVal val="0"/>
          <c:showCatName val="0"/>
          <c:showSerName val="0"/>
          <c:showPercent val="0"/>
          <c:showBubbleSize val="0"/>
        </c:dLbls>
        <c:gapWidth val="150"/>
        <c:overlap val="100"/>
        <c:axId val="453816928"/>
        <c:axId val="453815616"/>
      </c:barChart>
      <c:catAx>
        <c:axId val="453816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53815616"/>
        <c:crosses val="autoZero"/>
        <c:auto val="1"/>
        <c:lblAlgn val="ctr"/>
        <c:lblOffset val="100"/>
        <c:noMultiLvlLbl val="0"/>
      </c:catAx>
      <c:valAx>
        <c:axId val="453815616"/>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53816928"/>
        <c:crosses val="autoZero"/>
        <c:crossBetween val="between"/>
      </c:valAx>
      <c:spPr>
        <a:noFill/>
        <a:ln>
          <a:noFill/>
        </a:ln>
        <a:effectLst/>
      </c:spPr>
    </c:plotArea>
    <c:legend>
      <c:legendPos val="b"/>
      <c:layout>
        <c:manualLayout>
          <c:xMode val="edge"/>
          <c:yMode val="edge"/>
          <c:x val="0.38507964252487947"/>
          <c:y val="0.90915614976974324"/>
          <c:w val="0.23556933833272251"/>
          <c:h val="6.70160781175684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87776905202217E-2"/>
          <c:y val="3.7844043531756758E-2"/>
          <c:w val="0.91056405704428933"/>
          <c:h val="0.54056355930137245"/>
        </c:manualLayout>
      </c:layout>
      <c:barChart>
        <c:barDir val="bar"/>
        <c:grouping val="percentStacked"/>
        <c:varyColors val="0"/>
        <c:ser>
          <c:idx val="0"/>
          <c:order val="0"/>
          <c:tx>
            <c:strRef>
              <c:f>Sheet1!$B$1</c:f>
              <c:strCache>
                <c:ptCount val="1"/>
                <c:pt idx="0">
                  <c:v>More interested in information related to the UK</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5-2EF6-4D4E-8F47-0D2B17385993}"/>
              </c:ext>
            </c:extLst>
          </c:dPt>
          <c:cat>
            <c:strRef>
              <c:f>Sheet1!$A$2</c:f>
              <c:strCache>
                <c:ptCount val="1"/>
                <c:pt idx="0">
                  <c:v>Category 1</c:v>
                </c:pt>
              </c:strCache>
            </c:strRef>
          </c:cat>
          <c:val>
            <c:numRef>
              <c:f>Sheet1!$B$2</c:f>
              <c:numCache>
                <c:formatCode>0%</c:formatCode>
                <c:ptCount val="1"/>
                <c:pt idx="0">
                  <c:v>0.22</c:v>
                </c:pt>
              </c:numCache>
            </c:numRef>
          </c:val>
          <c:extLst>
            <c:ext xmlns:c16="http://schemas.microsoft.com/office/drawing/2014/chart" uri="{C3380CC4-5D6E-409C-BE32-E72D297353CC}">
              <c16:uniqueId val="{00000000-2EF6-4D4E-8F47-0D2B17385993}"/>
            </c:ext>
          </c:extLst>
        </c:ser>
        <c:ser>
          <c:idx val="1"/>
          <c:order val="1"/>
          <c:tx>
            <c:strRef>
              <c:f>Sheet1!$C$1</c:f>
              <c:strCache>
                <c:ptCount val="1"/>
                <c:pt idx="0">
                  <c:v>I'm equally interested in both</c:v>
                </c:pt>
              </c:strCache>
            </c:strRef>
          </c:tx>
          <c:spPr>
            <a:solidFill>
              <a:schemeClr val="accent1">
                <a:lumMod val="50000"/>
              </a:schemeClr>
            </a:solidFill>
            <a:ln>
              <a:noFill/>
            </a:ln>
            <a:effectLst/>
          </c:spPr>
          <c:invertIfNegative val="0"/>
          <c:cat>
            <c:strRef>
              <c:f>Sheet1!$A$2</c:f>
              <c:strCache>
                <c:ptCount val="1"/>
                <c:pt idx="0">
                  <c:v>Category 1</c:v>
                </c:pt>
              </c:strCache>
            </c:strRef>
          </c:cat>
          <c:val>
            <c:numRef>
              <c:f>Sheet1!$C$2</c:f>
              <c:numCache>
                <c:formatCode>0%</c:formatCode>
                <c:ptCount val="1"/>
                <c:pt idx="0">
                  <c:v>0.45</c:v>
                </c:pt>
              </c:numCache>
            </c:numRef>
          </c:val>
          <c:extLst>
            <c:ext xmlns:c16="http://schemas.microsoft.com/office/drawing/2014/chart" uri="{C3380CC4-5D6E-409C-BE32-E72D297353CC}">
              <c16:uniqueId val="{00000001-2EF6-4D4E-8F47-0D2B17385993}"/>
            </c:ext>
          </c:extLst>
        </c:ser>
        <c:ser>
          <c:idx val="2"/>
          <c:order val="2"/>
          <c:tx>
            <c:strRef>
              <c:f>Sheet1!$D$1</c:f>
              <c:strCache>
                <c:ptCount val="1"/>
                <c:pt idx="0">
                  <c:v>I'm more interested in information about the world</c:v>
                </c:pt>
              </c:strCache>
            </c:strRef>
          </c:tx>
          <c:spPr>
            <a:solidFill>
              <a:schemeClr val="accent1">
                <a:lumMod val="75000"/>
              </a:schemeClr>
            </a:solidFill>
            <a:ln>
              <a:noFill/>
            </a:ln>
            <a:effectLst/>
          </c:spPr>
          <c:invertIfNegative val="0"/>
          <c:cat>
            <c:strRef>
              <c:f>Sheet1!$A$2</c:f>
              <c:strCache>
                <c:ptCount val="1"/>
                <c:pt idx="0">
                  <c:v>Category 1</c:v>
                </c:pt>
              </c:strCache>
            </c:strRef>
          </c:cat>
          <c:val>
            <c:numRef>
              <c:f>Sheet1!$D$2</c:f>
              <c:numCache>
                <c:formatCode>0%</c:formatCode>
                <c:ptCount val="1"/>
                <c:pt idx="0">
                  <c:v>0.16</c:v>
                </c:pt>
              </c:numCache>
            </c:numRef>
          </c:val>
          <c:extLst>
            <c:ext xmlns:c16="http://schemas.microsoft.com/office/drawing/2014/chart" uri="{C3380CC4-5D6E-409C-BE32-E72D297353CC}">
              <c16:uniqueId val="{00000002-2EF6-4D4E-8F47-0D2B17385993}"/>
            </c:ext>
          </c:extLst>
        </c:ser>
        <c:ser>
          <c:idx val="3"/>
          <c:order val="3"/>
          <c:tx>
            <c:strRef>
              <c:f>Sheet1!$E$1</c:f>
              <c:strCache>
                <c:ptCount val="1"/>
                <c:pt idx="0">
                  <c:v>Don't know</c:v>
                </c:pt>
              </c:strCache>
            </c:strRef>
          </c:tx>
          <c:spPr>
            <a:solidFill>
              <a:schemeClr val="bg1">
                <a:lumMod val="75000"/>
              </a:schemeClr>
            </a:solidFill>
            <a:ln>
              <a:noFill/>
            </a:ln>
            <a:effectLst/>
          </c:spPr>
          <c:invertIfNegative val="0"/>
          <c:cat>
            <c:strRef>
              <c:f>Sheet1!$A$2</c:f>
              <c:strCache>
                <c:ptCount val="1"/>
                <c:pt idx="0">
                  <c:v>Category 1</c:v>
                </c:pt>
              </c:strCache>
            </c:strRef>
          </c:cat>
          <c:val>
            <c:numRef>
              <c:f>Sheet1!$E$2</c:f>
              <c:numCache>
                <c:formatCode>0%</c:formatCode>
                <c:ptCount val="1"/>
                <c:pt idx="0">
                  <c:v>0.16</c:v>
                </c:pt>
              </c:numCache>
            </c:numRef>
          </c:val>
          <c:extLst>
            <c:ext xmlns:c16="http://schemas.microsoft.com/office/drawing/2014/chart" uri="{C3380CC4-5D6E-409C-BE32-E72D297353CC}">
              <c16:uniqueId val="{00000004-2EF6-4D4E-8F47-0D2B17385993}"/>
            </c:ext>
          </c:extLst>
        </c:ser>
        <c:dLbls>
          <c:showLegendKey val="0"/>
          <c:showVal val="0"/>
          <c:showCatName val="0"/>
          <c:showSerName val="0"/>
          <c:showPercent val="0"/>
          <c:showBubbleSize val="0"/>
        </c:dLbls>
        <c:gapWidth val="150"/>
        <c:overlap val="100"/>
        <c:axId val="1105181616"/>
        <c:axId val="1105180304"/>
      </c:barChart>
      <c:catAx>
        <c:axId val="1105181616"/>
        <c:scaling>
          <c:orientation val="minMax"/>
        </c:scaling>
        <c:delete val="1"/>
        <c:axPos val="l"/>
        <c:numFmt formatCode="General" sourceLinked="1"/>
        <c:majorTickMark val="none"/>
        <c:minorTickMark val="none"/>
        <c:tickLblPos val="nextTo"/>
        <c:crossAx val="1105180304"/>
        <c:crosses val="autoZero"/>
        <c:auto val="1"/>
        <c:lblAlgn val="ctr"/>
        <c:lblOffset val="100"/>
        <c:noMultiLvlLbl val="0"/>
      </c:catAx>
      <c:valAx>
        <c:axId val="1105180304"/>
        <c:scaling>
          <c:orientation val="minMax"/>
        </c:scaling>
        <c:delete val="0"/>
        <c:axPos val="b"/>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181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613188976377942"/>
          <c:y val="2.8125000000000001E-2"/>
          <c:w val="0.34890977690288705"/>
          <c:h val="0.88135433070866143"/>
        </c:manualLayout>
      </c:layout>
      <c:barChart>
        <c:barDir val="bar"/>
        <c:grouping val="clustered"/>
        <c:varyColors val="0"/>
        <c:ser>
          <c:idx val="0"/>
          <c:order val="0"/>
          <c:tx>
            <c:strRef>
              <c:f>Sheet1!$B$1</c:f>
              <c:strCache>
                <c:ptCount val="1"/>
                <c:pt idx="0">
                  <c:v>%</c:v>
                </c:pt>
              </c:strCache>
            </c:strRef>
          </c:tx>
          <c:spPr>
            <a:solidFill>
              <a:schemeClr val="bg1">
                <a:lumMod val="95000"/>
              </a:schemeClr>
            </a:solidFill>
            <a:ln>
              <a:noFill/>
            </a:ln>
            <a:effectLst/>
          </c:spPr>
          <c:invertIfNegative val="0"/>
          <c:cat>
            <c:strRef>
              <c:f>Sheet1!$A$2:$A$13</c:f>
              <c:strCache>
                <c:ptCount val="12"/>
                <c:pt idx="0">
                  <c:v>Cut meat and dairy out of your diet</c:v>
                </c:pt>
                <c:pt idx="1">
                  <c:v>Have fewer children</c:v>
                </c:pt>
                <c:pt idx="2">
                  <c:v>Only walk, cycle or use public transport</c:v>
                </c:pt>
                <c:pt idx="3">
                  <c:v>Only buy clothes from second hand or charity shops</c:v>
                </c:pt>
                <c:pt idx="4">
                  <c:v>Pay an extra fee for flying to offset the environmental impact</c:v>
                </c:pt>
                <c:pt idx="5">
                  <c:v>Personally cover the costs to make your home more energy efficient</c:v>
                </c:pt>
                <c:pt idx="6">
                  <c:v>Limit meat &amp; dairy to 2-3 meals a week</c:v>
                </c:pt>
                <c:pt idx="7">
                  <c:v>Switch to an electric car</c:v>
                </c:pt>
                <c:pt idx="8">
                  <c:v>Create a green space in your home</c:v>
                </c:pt>
                <c:pt idx="9">
                  <c:v>Switch to an energy provider who only uses renewable energy</c:v>
                </c:pt>
                <c:pt idx="10">
                  <c:v>Never buy products made from single-use plastics</c:v>
                </c:pt>
                <c:pt idx="11">
                  <c:v>Only eat fruit and veg that are in season</c:v>
                </c:pt>
              </c:strCache>
            </c:strRef>
          </c:cat>
          <c:val>
            <c:numRef>
              <c:f>Sheet1!$B$2:$B$13</c:f>
              <c:numCache>
                <c:formatCode>0%</c:formatCode>
                <c:ptCount val="12"/>
                <c:pt idx="0">
                  <c:v>0.13</c:v>
                </c:pt>
                <c:pt idx="1">
                  <c:v>0.13</c:v>
                </c:pt>
                <c:pt idx="2">
                  <c:v>0.22</c:v>
                </c:pt>
                <c:pt idx="3">
                  <c:v>0.24</c:v>
                </c:pt>
                <c:pt idx="4">
                  <c:v>0.26</c:v>
                </c:pt>
                <c:pt idx="5">
                  <c:v>0.3</c:v>
                </c:pt>
                <c:pt idx="6">
                  <c:v>0.34</c:v>
                </c:pt>
                <c:pt idx="7">
                  <c:v>0.41</c:v>
                </c:pt>
                <c:pt idx="8">
                  <c:v>0.46</c:v>
                </c:pt>
                <c:pt idx="9">
                  <c:v>0.48</c:v>
                </c:pt>
                <c:pt idx="10">
                  <c:v>0.55000000000000004</c:v>
                </c:pt>
                <c:pt idx="11">
                  <c:v>0.56999999999999995</c:v>
                </c:pt>
              </c:numCache>
            </c:numRef>
          </c:val>
          <c:extLst>
            <c:ext xmlns:c16="http://schemas.microsoft.com/office/drawing/2014/chart" uri="{C3380CC4-5D6E-409C-BE32-E72D297353CC}">
              <c16:uniqueId val="{00000000-6498-4F80-8AAD-AAD2F0D9CDAC}"/>
            </c:ext>
          </c:extLst>
        </c:ser>
        <c:dLbls>
          <c:showLegendKey val="0"/>
          <c:showVal val="0"/>
          <c:showCatName val="0"/>
          <c:showSerName val="0"/>
          <c:showPercent val="0"/>
          <c:showBubbleSize val="0"/>
        </c:dLbls>
        <c:gapWidth val="30"/>
        <c:axId val="779811280"/>
        <c:axId val="779805704"/>
      </c:barChart>
      <c:catAx>
        <c:axId val="77981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79805704"/>
        <c:crosses val="autoZero"/>
        <c:auto val="1"/>
        <c:lblAlgn val="ctr"/>
        <c:lblOffset val="100"/>
        <c:noMultiLvlLbl val="0"/>
      </c:catAx>
      <c:valAx>
        <c:axId val="779805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7981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0.44539</cdr:x>
      <cdr:y>0.91111</cdr:y>
    </cdr:from>
    <cdr:to>
      <cdr:x>0.51004</cdr:x>
      <cdr:y>0.95469</cdr:y>
    </cdr:to>
    <cdr:sp macro="" textlink="">
      <cdr:nvSpPr>
        <cdr:cNvPr id="2" name="Rectangle 1">
          <a:extLst xmlns:a="http://schemas.openxmlformats.org/drawingml/2006/main">
            <a:ext uri="{FF2B5EF4-FFF2-40B4-BE49-F238E27FC236}">
              <a16:creationId xmlns:a16="http://schemas.microsoft.com/office/drawing/2014/main" id="{0DD3B58E-CF5A-45C7-8B6C-EC1A46F05D4E}"/>
            </a:ext>
          </a:extLst>
        </cdr:cNvPr>
        <cdr:cNvSpPr/>
      </cdr:nvSpPr>
      <cdr:spPr>
        <a:xfrm xmlns:a="http://schemas.openxmlformats.org/drawingml/2006/main">
          <a:off x="2588168" y="2749571"/>
          <a:ext cx="375650" cy="131516"/>
        </a:xfrm>
        <a:prstGeom xmlns:a="http://schemas.openxmlformats.org/drawingml/2006/main" prst="rect">
          <a:avLst/>
        </a:prstGeom>
        <a:solidFill xmlns:a="http://schemas.openxmlformats.org/drawingml/2006/main">
          <a:srgbClr val="000000"/>
        </a:solidFill>
        <a:ln xmlns:a="http://schemas.openxmlformats.org/drawingml/2006/main">
          <a:solidFill>
            <a:srgbClr val="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A14D78-2C5C-324D-8E38-30F0532AF27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3480E3-5A7A-1D48-8809-AF55BDA3877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EEBD73-F4CA-BB48-90B8-21628E2B0413}" type="datetimeFigureOut">
              <a:rPr lang="en-US" smtClean="0"/>
              <a:t>10/3/2022</a:t>
            </a:fld>
            <a:endParaRPr lang="en-US"/>
          </a:p>
        </p:txBody>
      </p:sp>
      <p:sp>
        <p:nvSpPr>
          <p:cNvPr id="4" name="Footer Placeholder 3">
            <a:extLst>
              <a:ext uri="{FF2B5EF4-FFF2-40B4-BE49-F238E27FC236}">
                <a16:creationId xmlns:a16="http://schemas.microsoft.com/office/drawing/2014/main" id="{1B20321E-D58B-5C4C-BC2F-D0CC0F189C7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627DF7-1A2D-C74B-B240-39A0410B284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DB5722D-03CA-6F43-BCAA-F9D52C7326CB}" type="slidenum">
              <a:rPr lang="en-US" smtClean="0"/>
              <a:t>‹#›</a:t>
            </a:fld>
            <a:endParaRPr lang="en-US"/>
          </a:p>
        </p:txBody>
      </p:sp>
    </p:spTree>
    <p:extLst>
      <p:ext uri="{BB962C8B-B14F-4D97-AF65-F5344CB8AC3E}">
        <p14:creationId xmlns:p14="http://schemas.microsoft.com/office/powerpoint/2010/main" val="224559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D177E6-E7D5-4F4C-B0D7-914C6B832220}" type="datetimeFigureOut">
              <a:rPr lang="en-US" smtClean="0"/>
              <a:t>10/3/2022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EEDA9B-1969-9247-B7FE-B07A6363B939}" type="slidenum">
              <a:rPr lang="en-US" smtClean="0"/>
              <a:t>‹#›</a:t>
            </a:fld>
            <a:endParaRPr lang="en-US"/>
          </a:p>
        </p:txBody>
      </p:sp>
    </p:spTree>
    <p:extLst>
      <p:ext uri="{BB962C8B-B14F-4D97-AF65-F5344CB8AC3E}">
        <p14:creationId xmlns:p14="http://schemas.microsoft.com/office/powerpoint/2010/main" val="110010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EEDA9B-1969-9247-B7FE-B07A6363B939}" type="slidenum">
              <a:rPr lang="en-US" smtClean="0"/>
              <a:t>27</a:t>
            </a:fld>
            <a:endParaRPr lang="en-US"/>
          </a:p>
        </p:txBody>
      </p:sp>
    </p:spTree>
    <p:extLst>
      <p:ext uri="{BB962C8B-B14F-4D97-AF65-F5344CB8AC3E}">
        <p14:creationId xmlns:p14="http://schemas.microsoft.com/office/powerpoint/2010/main" val="7777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15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Read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7" name="Vertical Text Placeholder 2">
            <a:extLst>
              <a:ext uri="{FF2B5EF4-FFF2-40B4-BE49-F238E27FC236}">
                <a16:creationId xmlns:a16="http://schemas.microsoft.com/office/drawing/2014/main" id="{85D25C34-60EF-B24E-A234-0DC451CC71C0}"/>
              </a:ext>
            </a:extLst>
          </p:cNvPr>
          <p:cNvSpPr>
            <a:spLocks noGrp="1"/>
          </p:cNvSpPr>
          <p:nvPr>
            <p:ph type="body" orient="vert" idx="15"/>
          </p:nvPr>
        </p:nvSpPr>
        <p:spPr>
          <a:xfrm>
            <a:off x="452467" y="1416899"/>
            <a:ext cx="8181912" cy="3198648"/>
          </a:xfrm>
          <a:prstGeom prst="rect">
            <a:avLst/>
          </a:prstGeom>
        </p:spPr>
        <p:txBody>
          <a:bodyPr vert="horz" lIns="0" tIns="0" rIns="0" bIns="0"/>
          <a:lstStyle>
            <a:lvl1pPr>
              <a:defRPr sz="14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vl2pPr>
              <a:defRPr sz="12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2pPr>
            <a:lvl3pPr>
              <a:defRPr sz="10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3pPr>
            <a:lvl4pPr>
              <a:defRPr sz="8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4pPr>
            <a:lvl5pPr>
              <a:defRPr sz="6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FD62234-8676-9D4D-9A17-4728343485BE}"/>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latin typeface="BBC Reith Sans XBold" panose="020B0603020204020204" pitchFamily="34" charset="0"/>
                <a:ea typeface="BBC Reith Sans XBold" panose="020B0603020204020204" pitchFamily="34" charset="0"/>
                <a:cs typeface="BBC Reith Sans XBold" panose="020B0603020204020204" pitchFamily="34" charset="0"/>
              </a:rPr>
              <a:t>PRESENTATION TITLE</a:t>
            </a:r>
            <a:endParaRPr lang="en-US" b="1">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1507289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 UI Light - No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2"/>
          <a:stretch>
            <a:fillRect/>
          </a:stretch>
        </p:blipFill>
        <p:spPr>
          <a:xfrm>
            <a:off x="558874" y="3655927"/>
            <a:ext cx="8026253" cy="1221145"/>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11" name="Picture Placeholder 5">
            <a:extLst>
              <a:ext uri="{FF2B5EF4-FFF2-40B4-BE49-F238E27FC236}">
                <a16:creationId xmlns:a16="http://schemas.microsoft.com/office/drawing/2014/main" id="{430AC6A8-2E9C-4404-A211-1EEAD82EF29D}"/>
              </a:ext>
            </a:extLst>
          </p:cNvPr>
          <p:cNvSpPr>
            <a:spLocks noGrp="1"/>
          </p:cNvSpPr>
          <p:nvPr>
            <p:ph type="pic" sz="quarter" idx="13" hasCustomPrompt="1"/>
          </p:nvPr>
        </p:nvSpPr>
        <p:spPr>
          <a:xfrm>
            <a:off x="1853208" y="846773"/>
            <a:ext cx="5437584" cy="3419475"/>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TV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7" name="Footer Placeholder 6">
            <a:extLst>
              <a:ext uri="{FF2B5EF4-FFF2-40B4-BE49-F238E27FC236}">
                <a16:creationId xmlns:a16="http://schemas.microsoft.com/office/drawing/2014/main" id="{4293EA5D-6C09-45C1-B6A1-757CDFC50952}"/>
              </a:ext>
            </a:extLst>
          </p:cNvPr>
          <p:cNvSpPr>
            <a:spLocks noGrp="1"/>
          </p:cNvSpPr>
          <p:nvPr>
            <p:ph type="ftr" sz="quarter" idx="14"/>
          </p:nvPr>
        </p:nvSpPr>
        <p:spPr/>
        <p:txBody>
          <a:bodyPr/>
          <a:lstStyle/>
          <a:p>
            <a:r>
              <a:rPr lang="en-GB"/>
              <a:t>Document name/team name if relevant</a:t>
            </a:r>
          </a:p>
        </p:txBody>
      </p:sp>
    </p:spTree>
    <p:extLst>
      <p:ext uri="{BB962C8B-B14F-4D97-AF65-F5344CB8AC3E}">
        <p14:creationId xmlns:p14="http://schemas.microsoft.com/office/powerpoint/2010/main" val="870222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ortrait Tablet and Mobile UI Light - No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0" y="3825852"/>
            <a:ext cx="4530881" cy="1221145"/>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pic>
        <p:nvPicPr>
          <p:cNvPr id="6" name="Picture 5">
            <a:extLst>
              <a:ext uri="{FF2B5EF4-FFF2-40B4-BE49-F238E27FC236}">
                <a16:creationId xmlns:a16="http://schemas.microsoft.com/office/drawing/2014/main" id="{2C75E682-BD16-4C85-8A4D-AC1DB83D2E9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30567" y="3890208"/>
            <a:ext cx="2158715" cy="1092433"/>
          </a:xfrm>
          <a:prstGeom prst="rect">
            <a:avLst/>
          </a:prstGeom>
        </p:spPr>
      </p:pic>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5712758" y="1322942"/>
            <a:ext cx="1413708" cy="3103802"/>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2" name="Picture Placeholder 11">
            <a:extLst>
              <a:ext uri="{FF2B5EF4-FFF2-40B4-BE49-F238E27FC236}">
                <a16:creationId xmlns:a16="http://schemas.microsoft.com/office/drawing/2014/main" id="{33E72D26-9C55-4690-A4E4-E0880A77A524}"/>
              </a:ext>
            </a:extLst>
          </p:cNvPr>
          <p:cNvSpPr>
            <a:spLocks noGrp="1"/>
          </p:cNvSpPr>
          <p:nvPr>
            <p:ph type="pic" sz="quarter" idx="17" hasCustomPrompt="1"/>
          </p:nvPr>
        </p:nvSpPr>
        <p:spPr>
          <a:xfrm>
            <a:off x="2289253" y="427196"/>
            <a:ext cx="3000375" cy="3999548"/>
          </a:xfrm>
          <a:custGeom>
            <a:avLst/>
            <a:gdLst>
              <a:gd name="connsiteX0" fmla="*/ 181063 w 4000500"/>
              <a:gd name="connsiteY0" fmla="*/ 0 h 5308600"/>
              <a:gd name="connsiteX1" fmla="*/ 3819437 w 4000500"/>
              <a:gd name="connsiteY1" fmla="*/ 0 h 5308600"/>
              <a:gd name="connsiteX2" fmla="*/ 4000500 w 4000500"/>
              <a:gd name="connsiteY2" fmla="*/ 181063 h 5308600"/>
              <a:gd name="connsiteX3" fmla="*/ 4000500 w 4000500"/>
              <a:gd name="connsiteY3" fmla="*/ 5127537 h 5308600"/>
              <a:gd name="connsiteX4" fmla="*/ 3819437 w 4000500"/>
              <a:gd name="connsiteY4" fmla="*/ 5308600 h 5308600"/>
              <a:gd name="connsiteX5" fmla="*/ 181063 w 4000500"/>
              <a:gd name="connsiteY5" fmla="*/ 5308600 h 5308600"/>
              <a:gd name="connsiteX6" fmla="*/ 0 w 4000500"/>
              <a:gd name="connsiteY6" fmla="*/ 5127537 h 5308600"/>
              <a:gd name="connsiteX7" fmla="*/ 0 w 4000500"/>
              <a:gd name="connsiteY7" fmla="*/ 181063 h 5308600"/>
              <a:gd name="connsiteX8" fmla="*/ 181063 w 4000500"/>
              <a:gd name="connsiteY8" fmla="*/ 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5308600">
                <a:moveTo>
                  <a:pt x="181063" y="0"/>
                </a:moveTo>
                <a:lnTo>
                  <a:pt x="3819437" y="0"/>
                </a:lnTo>
                <a:cubicBezTo>
                  <a:pt x="3919435" y="0"/>
                  <a:pt x="4000500" y="81065"/>
                  <a:pt x="4000500" y="181063"/>
                </a:cubicBezTo>
                <a:lnTo>
                  <a:pt x="4000500" y="5127537"/>
                </a:lnTo>
                <a:cubicBezTo>
                  <a:pt x="4000500" y="5227535"/>
                  <a:pt x="3919435" y="5308600"/>
                  <a:pt x="3819437" y="5308600"/>
                </a:cubicBezTo>
                <a:lnTo>
                  <a:pt x="181063" y="5308600"/>
                </a:lnTo>
                <a:cubicBezTo>
                  <a:pt x="81065" y="5308600"/>
                  <a:pt x="0" y="5227535"/>
                  <a:pt x="0" y="5127537"/>
                </a:cubicBezTo>
                <a:lnTo>
                  <a:pt x="0" y="181063"/>
                </a:lnTo>
                <a:cubicBezTo>
                  <a:pt x="0" y="81065"/>
                  <a:pt x="81065" y="0"/>
                  <a:pt x="181063"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BD6B1B61-8A58-450B-8E07-DABFFDEB29D3}"/>
              </a:ext>
            </a:extLst>
          </p:cNvPr>
          <p:cNvSpPr>
            <a:spLocks noGrp="1"/>
          </p:cNvSpPr>
          <p:nvPr>
            <p:ph type="ftr" sz="quarter" idx="18"/>
          </p:nvPr>
        </p:nvSpPr>
        <p:spPr/>
        <p:txBody>
          <a:bodyPr/>
          <a:lstStyle/>
          <a:p>
            <a:r>
              <a:rPr lang="en-GB"/>
              <a:t>Document name/team name if relevant</a:t>
            </a:r>
          </a:p>
        </p:txBody>
      </p:sp>
    </p:spTree>
    <p:extLst>
      <p:ext uri="{BB962C8B-B14F-4D97-AF65-F5344CB8AC3E}">
        <p14:creationId xmlns:p14="http://schemas.microsoft.com/office/powerpoint/2010/main" val="33740881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ndscape Tablet and Mobile UI Light - No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440A835-EAA8-4CF1-AC14-3DD4C7041FCE}"/>
              </a:ext>
            </a:extLst>
          </p:cNvPr>
          <p:cNvPicPr>
            <a:picLocks noChangeAspect="1"/>
          </p:cNvPicPr>
          <p:nvPr userDrawn="1"/>
        </p:nvPicPr>
        <p:blipFill>
          <a:blip r:embed="rId2"/>
          <a:stretch>
            <a:fillRect/>
          </a:stretch>
        </p:blipFill>
        <p:spPr>
          <a:xfrm>
            <a:off x="201382" y="3583212"/>
            <a:ext cx="6770918" cy="1221145"/>
          </a:xfrm>
          <a:prstGeom prst="rect">
            <a:avLst/>
          </a:prstGeom>
        </p:spPr>
      </p:pic>
      <p:sp>
        <p:nvSpPr>
          <p:cNvPr id="14" name="Picture Placeholder 13">
            <a:extLst>
              <a:ext uri="{FF2B5EF4-FFF2-40B4-BE49-F238E27FC236}">
                <a16:creationId xmlns:a16="http://schemas.microsoft.com/office/drawing/2014/main" id="{B5C011FA-55D0-46C5-9F2E-B9C852130FF2}"/>
              </a:ext>
            </a:extLst>
          </p:cNvPr>
          <p:cNvSpPr>
            <a:spLocks noGrp="1"/>
          </p:cNvSpPr>
          <p:nvPr>
            <p:ph type="pic" sz="quarter" idx="18" hasCustomPrompt="1"/>
          </p:nvPr>
        </p:nvSpPr>
        <p:spPr>
          <a:xfrm>
            <a:off x="1240972" y="685800"/>
            <a:ext cx="4691743" cy="3509963"/>
          </a:xfrm>
          <a:custGeom>
            <a:avLst/>
            <a:gdLst>
              <a:gd name="connsiteX0" fmla="*/ 227212 w 6255657"/>
              <a:gd name="connsiteY0" fmla="*/ 0 h 4679950"/>
              <a:gd name="connsiteX1" fmla="*/ 6028445 w 6255657"/>
              <a:gd name="connsiteY1" fmla="*/ 0 h 4679950"/>
              <a:gd name="connsiteX2" fmla="*/ 6255657 w 6255657"/>
              <a:gd name="connsiteY2" fmla="*/ 227212 h 4679950"/>
              <a:gd name="connsiteX3" fmla="*/ 6255657 w 6255657"/>
              <a:gd name="connsiteY3" fmla="*/ 4452738 h 4679950"/>
              <a:gd name="connsiteX4" fmla="*/ 6028445 w 6255657"/>
              <a:gd name="connsiteY4" fmla="*/ 4679950 h 4679950"/>
              <a:gd name="connsiteX5" fmla="*/ 227212 w 6255657"/>
              <a:gd name="connsiteY5" fmla="*/ 4679950 h 4679950"/>
              <a:gd name="connsiteX6" fmla="*/ 0 w 6255657"/>
              <a:gd name="connsiteY6" fmla="*/ 4452738 h 4679950"/>
              <a:gd name="connsiteX7" fmla="*/ 0 w 6255657"/>
              <a:gd name="connsiteY7" fmla="*/ 227212 h 4679950"/>
              <a:gd name="connsiteX8" fmla="*/ 227212 w 6255657"/>
              <a:gd name="connsiteY8" fmla="*/ 0 h 467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657" h="4679950">
                <a:moveTo>
                  <a:pt x="227212" y="0"/>
                </a:moveTo>
                <a:lnTo>
                  <a:pt x="6028445" y="0"/>
                </a:lnTo>
                <a:cubicBezTo>
                  <a:pt x="6153931" y="0"/>
                  <a:pt x="6255657" y="101726"/>
                  <a:pt x="6255657" y="227212"/>
                </a:cubicBezTo>
                <a:lnTo>
                  <a:pt x="6255657" y="4452738"/>
                </a:lnTo>
                <a:cubicBezTo>
                  <a:pt x="6255657" y="4578224"/>
                  <a:pt x="6153931" y="4679950"/>
                  <a:pt x="6028445" y="4679950"/>
                </a:cubicBezTo>
                <a:lnTo>
                  <a:pt x="227212" y="4679950"/>
                </a:lnTo>
                <a:cubicBezTo>
                  <a:pt x="101726" y="4679950"/>
                  <a:pt x="0" y="4578224"/>
                  <a:pt x="0" y="4452738"/>
                </a:cubicBezTo>
                <a:lnTo>
                  <a:pt x="0" y="227212"/>
                </a:lnTo>
                <a:cubicBezTo>
                  <a:pt x="0" y="101726"/>
                  <a:pt x="101726" y="0"/>
                  <a:pt x="227212"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a:p>
            <a:pPr marR="0" lvl="0" algn="ctr" fontAlgn="auto">
              <a:spcAft>
                <a:spcPts val="0"/>
              </a:spcAft>
              <a:buClrTx/>
              <a:buSzTx/>
              <a:tabLst/>
            </a:pPr>
            <a:endParaRPr lang="en-GB"/>
          </a:p>
        </p:txBody>
      </p:sp>
      <p:pic>
        <p:nvPicPr>
          <p:cNvPr id="8" name="Picture 7">
            <a:extLst>
              <a:ext uri="{FF2B5EF4-FFF2-40B4-BE49-F238E27FC236}">
                <a16:creationId xmlns:a16="http://schemas.microsoft.com/office/drawing/2014/main" id="{85ADA9C3-446E-4A70-AAE9-84D0DB58B9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1613" y="3530762"/>
            <a:ext cx="5290457" cy="1221145"/>
          </a:xfrm>
          <a:prstGeom prst="rect">
            <a:avLst/>
          </a:prstGeom>
        </p:spPr>
      </p:pic>
      <p:pic>
        <p:nvPicPr>
          <p:cNvPr id="9" name="Picture 8">
            <a:extLst>
              <a:ext uri="{FF2B5EF4-FFF2-40B4-BE49-F238E27FC236}">
                <a16:creationId xmlns:a16="http://schemas.microsoft.com/office/drawing/2014/main" id="{6482EA2C-A96A-48F4-A18F-09FF99136CF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956330" y="3595118"/>
            <a:ext cx="2158715" cy="1092433"/>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6327551" y="1126659"/>
            <a:ext cx="1416274" cy="3069104"/>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7" name="Footer Placeholder 16">
            <a:extLst>
              <a:ext uri="{FF2B5EF4-FFF2-40B4-BE49-F238E27FC236}">
                <a16:creationId xmlns:a16="http://schemas.microsoft.com/office/drawing/2014/main" id="{31E611E6-A3BF-42EC-BCA5-DD5C142B8056}"/>
              </a:ext>
            </a:extLst>
          </p:cNvPr>
          <p:cNvSpPr>
            <a:spLocks noGrp="1"/>
          </p:cNvSpPr>
          <p:nvPr>
            <p:ph type="ftr" sz="quarter" idx="19"/>
          </p:nvPr>
        </p:nvSpPr>
        <p:spPr/>
        <p:txBody>
          <a:bodyPr/>
          <a:lstStyle/>
          <a:p>
            <a:r>
              <a:rPr lang="en-GB"/>
              <a:t>Document name/team name if relevant</a:t>
            </a:r>
          </a:p>
        </p:txBody>
      </p:sp>
    </p:spTree>
    <p:extLst>
      <p:ext uri="{BB962C8B-B14F-4D97-AF65-F5344CB8AC3E}">
        <p14:creationId xmlns:p14="http://schemas.microsoft.com/office/powerpoint/2010/main" val="38115893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ices Portrait UI Light - No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8EC05D-002F-4342-88CD-CCDE07D136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329" y="3618827"/>
            <a:ext cx="5122667" cy="551996"/>
          </a:xfrm>
          <a:prstGeom prst="rect">
            <a:avLst/>
          </a:prstGeom>
        </p:spPr>
      </p:pic>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00574" y="3618827"/>
            <a:ext cx="2897937" cy="551996"/>
          </a:xfrm>
          <a:prstGeom prst="rect">
            <a:avLst/>
          </a:prstGeom>
        </p:spPr>
      </p:pic>
      <p:pic>
        <p:nvPicPr>
          <p:cNvPr id="6" name="Picture 5">
            <a:extLst>
              <a:ext uri="{FF2B5EF4-FFF2-40B4-BE49-F238E27FC236}">
                <a16:creationId xmlns:a16="http://schemas.microsoft.com/office/drawing/2014/main" id="{2C75E682-BD16-4C85-8A4D-AC1DB83D2E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52149" y="3618827"/>
            <a:ext cx="1692877" cy="551996"/>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7554312" y="1528763"/>
            <a:ext cx="1089626" cy="237172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2" name="Picture Placeholder 11">
            <a:extLst>
              <a:ext uri="{FF2B5EF4-FFF2-40B4-BE49-F238E27FC236}">
                <a16:creationId xmlns:a16="http://schemas.microsoft.com/office/drawing/2014/main" id="{33E72D26-9C55-4690-A4E4-E0880A77A524}"/>
              </a:ext>
            </a:extLst>
          </p:cNvPr>
          <p:cNvSpPr>
            <a:spLocks noGrp="1"/>
          </p:cNvSpPr>
          <p:nvPr>
            <p:ph type="pic" sz="quarter" idx="17" hasCustomPrompt="1"/>
          </p:nvPr>
        </p:nvSpPr>
        <p:spPr>
          <a:xfrm>
            <a:off x="4915394" y="797768"/>
            <a:ext cx="2324100" cy="3117008"/>
          </a:xfrm>
          <a:custGeom>
            <a:avLst/>
            <a:gdLst>
              <a:gd name="connsiteX0" fmla="*/ 181063 w 4000500"/>
              <a:gd name="connsiteY0" fmla="*/ 0 h 5308600"/>
              <a:gd name="connsiteX1" fmla="*/ 3819437 w 4000500"/>
              <a:gd name="connsiteY1" fmla="*/ 0 h 5308600"/>
              <a:gd name="connsiteX2" fmla="*/ 4000500 w 4000500"/>
              <a:gd name="connsiteY2" fmla="*/ 181063 h 5308600"/>
              <a:gd name="connsiteX3" fmla="*/ 4000500 w 4000500"/>
              <a:gd name="connsiteY3" fmla="*/ 5127537 h 5308600"/>
              <a:gd name="connsiteX4" fmla="*/ 3819437 w 4000500"/>
              <a:gd name="connsiteY4" fmla="*/ 5308600 h 5308600"/>
              <a:gd name="connsiteX5" fmla="*/ 181063 w 4000500"/>
              <a:gd name="connsiteY5" fmla="*/ 5308600 h 5308600"/>
              <a:gd name="connsiteX6" fmla="*/ 0 w 4000500"/>
              <a:gd name="connsiteY6" fmla="*/ 5127537 h 5308600"/>
              <a:gd name="connsiteX7" fmla="*/ 0 w 4000500"/>
              <a:gd name="connsiteY7" fmla="*/ 181063 h 5308600"/>
              <a:gd name="connsiteX8" fmla="*/ 181063 w 4000500"/>
              <a:gd name="connsiteY8" fmla="*/ 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5308600">
                <a:moveTo>
                  <a:pt x="181063" y="0"/>
                </a:moveTo>
                <a:lnTo>
                  <a:pt x="3819437" y="0"/>
                </a:lnTo>
                <a:cubicBezTo>
                  <a:pt x="3919435" y="0"/>
                  <a:pt x="4000500" y="81065"/>
                  <a:pt x="4000500" y="181063"/>
                </a:cubicBezTo>
                <a:lnTo>
                  <a:pt x="4000500" y="5127537"/>
                </a:lnTo>
                <a:cubicBezTo>
                  <a:pt x="4000500" y="5227535"/>
                  <a:pt x="3919435" y="5308600"/>
                  <a:pt x="3819437" y="5308600"/>
                </a:cubicBezTo>
                <a:lnTo>
                  <a:pt x="181063" y="5308600"/>
                </a:lnTo>
                <a:cubicBezTo>
                  <a:pt x="81065" y="5308600"/>
                  <a:pt x="0" y="5227535"/>
                  <a:pt x="0" y="5127537"/>
                </a:cubicBezTo>
                <a:lnTo>
                  <a:pt x="0" y="181063"/>
                </a:lnTo>
                <a:cubicBezTo>
                  <a:pt x="0" y="81065"/>
                  <a:pt x="81065" y="0"/>
                  <a:pt x="181063"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0" name="Picture Placeholder 5">
            <a:extLst>
              <a:ext uri="{FF2B5EF4-FFF2-40B4-BE49-F238E27FC236}">
                <a16:creationId xmlns:a16="http://schemas.microsoft.com/office/drawing/2014/main" id="{51E96E74-4DDE-470C-92A1-41A78D35632E}"/>
              </a:ext>
            </a:extLst>
          </p:cNvPr>
          <p:cNvSpPr>
            <a:spLocks noGrp="1"/>
          </p:cNvSpPr>
          <p:nvPr>
            <p:ph type="pic" sz="quarter" idx="13" hasCustomPrompt="1"/>
          </p:nvPr>
        </p:nvSpPr>
        <p:spPr>
          <a:xfrm>
            <a:off x="467714" y="1308255"/>
            <a:ext cx="4132861" cy="2580101"/>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 name="Footer Placeholder 1">
            <a:extLst>
              <a:ext uri="{FF2B5EF4-FFF2-40B4-BE49-F238E27FC236}">
                <a16:creationId xmlns:a16="http://schemas.microsoft.com/office/drawing/2014/main" id="{ABE166AB-2675-4A1E-A9C2-57D7E9EB340C}"/>
              </a:ext>
            </a:extLst>
          </p:cNvPr>
          <p:cNvSpPr>
            <a:spLocks noGrp="1"/>
          </p:cNvSpPr>
          <p:nvPr>
            <p:ph type="ftr" sz="quarter" idx="18"/>
          </p:nvPr>
        </p:nvSpPr>
        <p:spPr/>
        <p:txBody>
          <a:bodyPr/>
          <a:lstStyle/>
          <a:p>
            <a:r>
              <a:rPr lang="en-GB"/>
              <a:t>Document name/team name if relevant</a:t>
            </a:r>
          </a:p>
        </p:txBody>
      </p:sp>
    </p:spTree>
    <p:extLst>
      <p:ext uri="{BB962C8B-B14F-4D97-AF65-F5344CB8AC3E}">
        <p14:creationId xmlns:p14="http://schemas.microsoft.com/office/powerpoint/2010/main" val="24349767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ices Landscape UI Light - No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CD4C91-BA35-4CAD-A7F6-7B3D4FD63A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2162" y="3555882"/>
            <a:ext cx="1692877" cy="551996"/>
          </a:xfrm>
          <a:prstGeom prst="rect">
            <a:avLst/>
          </a:prstGeom>
        </p:spPr>
      </p:pic>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64819" y="3551419"/>
            <a:ext cx="3258487" cy="551996"/>
          </a:xfrm>
          <a:prstGeom prst="rect">
            <a:avLst/>
          </a:prstGeom>
        </p:spPr>
      </p:pic>
      <p:pic>
        <p:nvPicPr>
          <p:cNvPr id="11" name="Picture 10">
            <a:extLst>
              <a:ext uri="{FF2B5EF4-FFF2-40B4-BE49-F238E27FC236}">
                <a16:creationId xmlns:a16="http://schemas.microsoft.com/office/drawing/2014/main" id="{CE8EC05D-002F-4342-88CD-CCDE07D136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43679" y="3538765"/>
            <a:ext cx="4987130" cy="551996"/>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7731368" y="1633538"/>
            <a:ext cx="1007373" cy="2188030"/>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b="1" kern="1200" spc="-23" baseline="0" dirty="0">
                <a:solidFill>
                  <a:schemeClr val="bg2"/>
                </a:solidFill>
                <a:latin typeface="+mn-lt"/>
                <a:ea typeface="+mn-ea"/>
                <a:cs typeface="+mn-cs"/>
              </a:defRPr>
            </a:lvl1pPr>
          </a:lstStyle>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pPr>
            <a:r>
              <a:rPr lang="en-GB"/>
              <a:t>Mobile UI</a:t>
            </a:r>
          </a:p>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pPr>
            <a:endParaRPr lang="en-GB"/>
          </a:p>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pPr>
            <a:r>
              <a:rPr lang="en-GB"/>
              <a:t>Click to insert image or </a:t>
            </a:r>
            <a:br>
              <a:rPr lang="en-GB"/>
            </a:br>
            <a:r>
              <a:rPr lang="en-GB"/>
              <a:t>drag image from file folder</a:t>
            </a:r>
          </a:p>
        </p:txBody>
      </p:sp>
      <p:sp>
        <p:nvSpPr>
          <p:cNvPr id="10" name="Picture Placeholder 5">
            <a:extLst>
              <a:ext uri="{FF2B5EF4-FFF2-40B4-BE49-F238E27FC236}">
                <a16:creationId xmlns:a16="http://schemas.microsoft.com/office/drawing/2014/main" id="{51E96E74-4DDE-470C-92A1-41A78D35632E}"/>
              </a:ext>
            </a:extLst>
          </p:cNvPr>
          <p:cNvSpPr>
            <a:spLocks noGrp="1"/>
          </p:cNvSpPr>
          <p:nvPr>
            <p:ph type="pic" sz="quarter" idx="13" hasCustomPrompt="1"/>
          </p:nvPr>
        </p:nvSpPr>
        <p:spPr>
          <a:xfrm>
            <a:off x="350194" y="1424574"/>
            <a:ext cx="3799384" cy="2390189"/>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6" name="Picture Placeholder 15">
            <a:extLst>
              <a:ext uri="{FF2B5EF4-FFF2-40B4-BE49-F238E27FC236}">
                <a16:creationId xmlns:a16="http://schemas.microsoft.com/office/drawing/2014/main" id="{6FCEFFD5-29AE-4E14-9283-88BE428A4ACA}"/>
              </a:ext>
            </a:extLst>
          </p:cNvPr>
          <p:cNvSpPr>
            <a:spLocks noGrp="1"/>
          </p:cNvSpPr>
          <p:nvPr>
            <p:ph type="pic" sz="quarter" idx="17" hasCustomPrompt="1"/>
          </p:nvPr>
        </p:nvSpPr>
        <p:spPr>
          <a:xfrm>
            <a:off x="4524067" y="1686847"/>
            <a:ext cx="2837222" cy="2123768"/>
          </a:xfrm>
          <a:custGeom>
            <a:avLst/>
            <a:gdLst>
              <a:gd name="connsiteX0" fmla="*/ 117997 w 3782962"/>
              <a:gd name="connsiteY0" fmla="*/ 0 h 2831690"/>
              <a:gd name="connsiteX1" fmla="*/ 3664965 w 3782962"/>
              <a:gd name="connsiteY1" fmla="*/ 0 h 2831690"/>
              <a:gd name="connsiteX2" fmla="*/ 3782962 w 3782962"/>
              <a:gd name="connsiteY2" fmla="*/ 117997 h 2831690"/>
              <a:gd name="connsiteX3" fmla="*/ 3782962 w 3782962"/>
              <a:gd name="connsiteY3" fmla="*/ 2713693 h 2831690"/>
              <a:gd name="connsiteX4" fmla="*/ 3664965 w 3782962"/>
              <a:gd name="connsiteY4" fmla="*/ 2831690 h 2831690"/>
              <a:gd name="connsiteX5" fmla="*/ 117997 w 3782962"/>
              <a:gd name="connsiteY5" fmla="*/ 2831690 h 2831690"/>
              <a:gd name="connsiteX6" fmla="*/ 0 w 3782962"/>
              <a:gd name="connsiteY6" fmla="*/ 2713693 h 2831690"/>
              <a:gd name="connsiteX7" fmla="*/ 0 w 3782962"/>
              <a:gd name="connsiteY7" fmla="*/ 117997 h 2831690"/>
              <a:gd name="connsiteX8" fmla="*/ 117997 w 3782962"/>
              <a:gd name="connsiteY8" fmla="*/ 0 h 2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2962" h="2831690">
                <a:moveTo>
                  <a:pt x="117997" y="0"/>
                </a:moveTo>
                <a:lnTo>
                  <a:pt x="3664965" y="0"/>
                </a:lnTo>
                <a:cubicBezTo>
                  <a:pt x="3730133" y="0"/>
                  <a:pt x="3782962" y="52829"/>
                  <a:pt x="3782962" y="117997"/>
                </a:cubicBezTo>
                <a:lnTo>
                  <a:pt x="3782962" y="2713693"/>
                </a:lnTo>
                <a:cubicBezTo>
                  <a:pt x="3782962" y="2778861"/>
                  <a:pt x="3730133" y="2831690"/>
                  <a:pt x="3664965" y="2831690"/>
                </a:cubicBezTo>
                <a:lnTo>
                  <a:pt x="117997" y="2831690"/>
                </a:lnTo>
                <a:cubicBezTo>
                  <a:pt x="52829" y="2831690"/>
                  <a:pt x="0" y="2778861"/>
                  <a:pt x="0" y="2713693"/>
                </a:cubicBezTo>
                <a:lnTo>
                  <a:pt x="0" y="117997"/>
                </a:lnTo>
                <a:cubicBezTo>
                  <a:pt x="0" y="52829"/>
                  <a:pt x="52829" y="0"/>
                  <a:pt x="117997" y="0"/>
                </a:cubicBezTo>
                <a:close/>
              </a:path>
            </a:pathLst>
          </a:custGeom>
          <a:solidFill>
            <a:srgbClr val="171717"/>
          </a:solidFill>
        </p:spPr>
        <p:txBody>
          <a:bodyPr vert="horz" wrap="square" lIns="0" tIns="45720" rIns="91440" bIns="45720" rtlCol="0" anchor="ctr" anchorCtr="0">
            <a:noAutofit/>
          </a:bodyPr>
          <a:lstStyle>
            <a:lvl1pPr algn="ctr">
              <a:defRPr lang="en-GB" sz="120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5" name="Footer Placeholder 14">
            <a:extLst>
              <a:ext uri="{FF2B5EF4-FFF2-40B4-BE49-F238E27FC236}">
                <a16:creationId xmlns:a16="http://schemas.microsoft.com/office/drawing/2014/main" id="{68C7254B-8EC4-488A-BE11-299FFF1B2175}"/>
              </a:ext>
            </a:extLst>
          </p:cNvPr>
          <p:cNvSpPr>
            <a:spLocks noGrp="1"/>
          </p:cNvSpPr>
          <p:nvPr>
            <p:ph type="ftr" sz="quarter" idx="18"/>
          </p:nvPr>
        </p:nvSpPr>
        <p:spPr/>
        <p:txBody>
          <a:bodyPr/>
          <a:lstStyle/>
          <a:p>
            <a:r>
              <a:rPr lang="en-GB"/>
              <a:t>Document name/team name if relevant</a:t>
            </a:r>
          </a:p>
        </p:txBody>
      </p:sp>
    </p:spTree>
    <p:extLst>
      <p:ext uri="{BB962C8B-B14F-4D97-AF65-F5344CB8AC3E}">
        <p14:creationId xmlns:p14="http://schemas.microsoft.com/office/powerpoint/2010/main" val="29573446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Screen UI">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0" name="Picture Placeholder 5">
            <a:extLst>
              <a:ext uri="{FF2B5EF4-FFF2-40B4-BE49-F238E27FC236}">
                <a16:creationId xmlns:a16="http://schemas.microsoft.com/office/drawing/2014/main" id="{51E96E74-4DDE-470C-92A1-41A78D35632E}"/>
              </a:ext>
            </a:extLst>
          </p:cNvPr>
          <p:cNvSpPr>
            <a:spLocks noGrp="1"/>
          </p:cNvSpPr>
          <p:nvPr>
            <p:ph type="pic" sz="quarter" idx="13" hasCustomPrompt="1"/>
          </p:nvPr>
        </p:nvSpPr>
        <p:spPr>
          <a:xfrm>
            <a:off x="0" y="0"/>
            <a:ext cx="9144000" cy="5143500"/>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Full Screen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8C9145F4-4EAE-4A1B-90FE-12D6C703377E}"/>
              </a:ext>
            </a:extLst>
          </p:cNvPr>
          <p:cNvSpPr>
            <a:spLocks noGrp="1"/>
          </p:cNvSpPr>
          <p:nvPr>
            <p:ph type="ftr" sz="quarter" idx="14"/>
          </p:nvPr>
        </p:nvSpPr>
        <p:spPr/>
        <p:txBody>
          <a:bodyPr/>
          <a:lstStyle>
            <a:lvl1pPr>
              <a:defRPr>
                <a:solidFill>
                  <a:schemeClr val="bg1"/>
                </a:solidFill>
              </a:defRPr>
            </a:lvl1pPr>
          </a:lstStyle>
          <a:p>
            <a:r>
              <a:rPr lang="en-GB"/>
              <a:t>Document name/team name if relevant</a:t>
            </a:r>
          </a:p>
        </p:txBody>
      </p:sp>
    </p:spTree>
    <p:extLst>
      <p:ext uri="{BB962C8B-B14F-4D97-AF65-F5344CB8AC3E}">
        <p14:creationId xmlns:p14="http://schemas.microsoft.com/office/powerpoint/2010/main" val="27636068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Mobile UI Dark - Single Screen">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26" name="Picture Placeholder 25">
            <a:extLst>
              <a:ext uri="{FF2B5EF4-FFF2-40B4-BE49-F238E27FC236}">
                <a16:creationId xmlns:a16="http://schemas.microsoft.com/office/drawing/2014/main" id="{DC4FEE53-67A3-453F-820F-5D22E735816A}"/>
              </a:ext>
            </a:extLst>
          </p:cNvPr>
          <p:cNvSpPr>
            <a:spLocks noGrp="1"/>
          </p:cNvSpPr>
          <p:nvPr>
            <p:ph type="pic" sz="quarter" idx="15" hasCustomPrompt="1"/>
          </p:nvPr>
        </p:nvSpPr>
        <p:spPr>
          <a:xfrm>
            <a:off x="5493543" y="578644"/>
            <a:ext cx="1846661" cy="3986213"/>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wrap="square" anchor="ctr" anchorCtr="0">
            <a:noAutofit/>
          </a:bodyPr>
          <a:lstStyle>
            <a:lvl1pPr algn="ctr">
              <a:defRPr sz="1050" b="0">
                <a:solidFill>
                  <a:schemeClr val="bg1">
                    <a:lumMod val="65000"/>
                  </a:schemeClr>
                </a:solidFill>
              </a:defRPr>
            </a:lvl1pPr>
          </a:lstStyle>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GB"/>
              <a:t>Mobile UI</a:t>
            </a:r>
          </a:p>
          <a:p>
            <a:r>
              <a:rPr lang="en-GB"/>
              <a:t>Click to insert image or </a:t>
            </a:r>
            <a:br>
              <a:rPr lang="en-GB"/>
            </a:br>
            <a:r>
              <a:rPr lang="en-GB"/>
              <a:t>drag image from file folder</a:t>
            </a:r>
          </a:p>
        </p:txBody>
      </p:sp>
      <p:sp>
        <p:nvSpPr>
          <p:cNvPr id="6" name="Footer Placeholder 5">
            <a:extLst>
              <a:ext uri="{FF2B5EF4-FFF2-40B4-BE49-F238E27FC236}">
                <a16:creationId xmlns:a16="http://schemas.microsoft.com/office/drawing/2014/main" id="{84FCDF25-FA43-4BFD-A1E6-3131F4378BA2}"/>
              </a:ext>
            </a:extLst>
          </p:cNvPr>
          <p:cNvSpPr>
            <a:spLocks noGrp="1"/>
          </p:cNvSpPr>
          <p:nvPr>
            <p:ph type="ftr" sz="quarter" idx="18"/>
          </p:nvPr>
        </p:nvSpPr>
        <p:spPr/>
        <p:txBody>
          <a:bodyPr/>
          <a:lstStyle>
            <a:lvl1pPr>
              <a:defRPr>
                <a:solidFill>
                  <a:srgbClr val="545658"/>
                </a:solidFill>
              </a:defRPr>
            </a:lvl1pPr>
          </a:lstStyle>
          <a:p>
            <a:r>
              <a:rPr lang="en-GB"/>
              <a:t>Document name/team name if relevant</a:t>
            </a:r>
          </a:p>
        </p:txBody>
      </p:sp>
      <p:sp>
        <p:nvSpPr>
          <p:cNvPr id="23" name="Title 2">
            <a:extLst>
              <a:ext uri="{FF2B5EF4-FFF2-40B4-BE49-F238E27FC236}">
                <a16:creationId xmlns:a16="http://schemas.microsoft.com/office/drawing/2014/main" id="{AE3395FC-D1A9-4369-843A-8674819CCBC1}"/>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Mobile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4" name="Text Placeholder 5">
            <a:extLst>
              <a:ext uri="{FF2B5EF4-FFF2-40B4-BE49-F238E27FC236}">
                <a16:creationId xmlns:a16="http://schemas.microsoft.com/office/drawing/2014/main" id="{D2054F44-7159-4706-9533-B15597994CCA}"/>
              </a:ext>
            </a:extLst>
          </p:cNvPr>
          <p:cNvSpPr>
            <a:spLocks noGrp="1"/>
          </p:cNvSpPr>
          <p:nvPr>
            <p:ph type="body" sz="quarter" idx="19"/>
          </p:nvPr>
        </p:nvSpPr>
        <p:spPr>
          <a:xfrm>
            <a:off x="278607" y="1924830"/>
            <a:ext cx="4293394"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Freeform: Shape 24">
            <a:extLst>
              <a:ext uri="{FF2B5EF4-FFF2-40B4-BE49-F238E27FC236}">
                <a16:creationId xmlns:a16="http://schemas.microsoft.com/office/drawing/2014/main" id="{8EE492BC-1400-47C4-908F-09F0730A07C6}"/>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897373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Mobile Layout Dark - Two Screens">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6" name="Footer Placeholder 5">
            <a:extLst>
              <a:ext uri="{FF2B5EF4-FFF2-40B4-BE49-F238E27FC236}">
                <a16:creationId xmlns:a16="http://schemas.microsoft.com/office/drawing/2014/main" id="{84FCDF25-FA43-4BFD-A1E6-3131F4378BA2}"/>
              </a:ext>
            </a:extLst>
          </p:cNvPr>
          <p:cNvSpPr>
            <a:spLocks noGrp="1"/>
          </p:cNvSpPr>
          <p:nvPr>
            <p:ph type="ftr" sz="quarter" idx="18"/>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23" name="Picture Placeholder 25">
            <a:extLst>
              <a:ext uri="{FF2B5EF4-FFF2-40B4-BE49-F238E27FC236}">
                <a16:creationId xmlns:a16="http://schemas.microsoft.com/office/drawing/2014/main" id="{9A515816-EFC8-4DCB-A7ED-FF9C6E658FA4}"/>
              </a:ext>
            </a:extLst>
          </p:cNvPr>
          <p:cNvSpPr>
            <a:spLocks noGrp="1"/>
          </p:cNvSpPr>
          <p:nvPr>
            <p:ph type="pic" sz="quarter" idx="15" hasCustomPrompt="1"/>
          </p:nvPr>
        </p:nvSpPr>
        <p:spPr>
          <a:xfrm>
            <a:off x="4393465" y="859392"/>
            <a:ext cx="1607285" cy="346949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4" name="Picture Placeholder 25">
            <a:extLst>
              <a:ext uri="{FF2B5EF4-FFF2-40B4-BE49-F238E27FC236}">
                <a16:creationId xmlns:a16="http://schemas.microsoft.com/office/drawing/2014/main" id="{3B14B4F4-484B-4637-9B6E-D9FF40F933E7}"/>
              </a:ext>
            </a:extLst>
          </p:cNvPr>
          <p:cNvSpPr>
            <a:spLocks noGrp="1"/>
          </p:cNvSpPr>
          <p:nvPr>
            <p:ph type="pic" sz="quarter" idx="16" hasCustomPrompt="1"/>
          </p:nvPr>
        </p:nvSpPr>
        <p:spPr>
          <a:xfrm>
            <a:off x="6761589" y="859392"/>
            <a:ext cx="1607285" cy="346949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5" name="Title 2">
            <a:extLst>
              <a:ext uri="{FF2B5EF4-FFF2-40B4-BE49-F238E27FC236}">
                <a16:creationId xmlns:a16="http://schemas.microsoft.com/office/drawing/2014/main" id="{E55504E0-8C51-4965-803E-C83155F580A0}"/>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Mobile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7" name="Text Placeholder 5">
            <a:extLst>
              <a:ext uri="{FF2B5EF4-FFF2-40B4-BE49-F238E27FC236}">
                <a16:creationId xmlns:a16="http://schemas.microsoft.com/office/drawing/2014/main" id="{B2A5ADAF-1EB5-4672-8E03-34E3301D797D}"/>
              </a:ext>
            </a:extLst>
          </p:cNvPr>
          <p:cNvSpPr>
            <a:spLocks noGrp="1"/>
          </p:cNvSpPr>
          <p:nvPr>
            <p:ph type="body" sz="quarter" idx="19"/>
          </p:nvPr>
        </p:nvSpPr>
        <p:spPr>
          <a:xfrm>
            <a:off x="278607" y="1924830"/>
            <a:ext cx="3870248"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reeform: Shape 25">
            <a:extLst>
              <a:ext uri="{FF2B5EF4-FFF2-40B4-BE49-F238E27FC236}">
                <a16:creationId xmlns:a16="http://schemas.microsoft.com/office/drawing/2014/main" id="{8AA0B36C-6AA4-438C-8372-7D96BD01D660}"/>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6650301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ablet UI Dark- Portrait">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78" name="Picture Placeholder 77">
            <a:extLst>
              <a:ext uri="{FF2B5EF4-FFF2-40B4-BE49-F238E27FC236}">
                <a16:creationId xmlns:a16="http://schemas.microsoft.com/office/drawing/2014/main" id="{EBCE2416-FF80-4317-9A16-CB4A34ED5605}"/>
              </a:ext>
            </a:extLst>
          </p:cNvPr>
          <p:cNvSpPr>
            <a:spLocks noGrp="1"/>
          </p:cNvSpPr>
          <p:nvPr>
            <p:ph type="pic" sz="quarter" idx="13" hasCustomPrompt="1"/>
          </p:nvPr>
        </p:nvSpPr>
        <p:spPr>
          <a:xfrm>
            <a:off x="4839083" y="574358"/>
            <a:ext cx="2987873" cy="3994785"/>
          </a:xfrm>
          <a:custGeom>
            <a:avLst/>
            <a:gdLst>
              <a:gd name="connsiteX0" fmla="*/ 166644 w 3983831"/>
              <a:gd name="connsiteY0" fmla="*/ 0 h 5326380"/>
              <a:gd name="connsiteX1" fmla="*/ 3817187 w 3983831"/>
              <a:gd name="connsiteY1" fmla="*/ 0 h 5326380"/>
              <a:gd name="connsiteX2" fmla="*/ 3983831 w 3983831"/>
              <a:gd name="connsiteY2" fmla="*/ 166644 h 5326380"/>
              <a:gd name="connsiteX3" fmla="*/ 3983831 w 3983831"/>
              <a:gd name="connsiteY3" fmla="*/ 5159736 h 5326380"/>
              <a:gd name="connsiteX4" fmla="*/ 3817187 w 3983831"/>
              <a:gd name="connsiteY4" fmla="*/ 5326380 h 5326380"/>
              <a:gd name="connsiteX5" fmla="*/ 166644 w 3983831"/>
              <a:gd name="connsiteY5" fmla="*/ 5326380 h 5326380"/>
              <a:gd name="connsiteX6" fmla="*/ 0 w 3983831"/>
              <a:gd name="connsiteY6" fmla="*/ 5159736 h 5326380"/>
              <a:gd name="connsiteX7" fmla="*/ 0 w 3983831"/>
              <a:gd name="connsiteY7" fmla="*/ 166644 h 5326380"/>
              <a:gd name="connsiteX8" fmla="*/ 166644 w 3983831"/>
              <a:gd name="connsiteY8" fmla="*/ 0 h 532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3831" h="5326380">
                <a:moveTo>
                  <a:pt x="166644" y="0"/>
                </a:moveTo>
                <a:lnTo>
                  <a:pt x="3817187" y="0"/>
                </a:lnTo>
                <a:cubicBezTo>
                  <a:pt x="3909222" y="0"/>
                  <a:pt x="3983831" y="74609"/>
                  <a:pt x="3983831" y="166644"/>
                </a:cubicBezTo>
                <a:lnTo>
                  <a:pt x="3983831" y="5159736"/>
                </a:lnTo>
                <a:cubicBezTo>
                  <a:pt x="3983831" y="5251771"/>
                  <a:pt x="3909222" y="5326380"/>
                  <a:pt x="3817187" y="5326380"/>
                </a:cubicBezTo>
                <a:lnTo>
                  <a:pt x="166644" y="5326380"/>
                </a:lnTo>
                <a:cubicBezTo>
                  <a:pt x="74609" y="5326380"/>
                  <a:pt x="0" y="5251771"/>
                  <a:pt x="0" y="5159736"/>
                </a:cubicBezTo>
                <a:lnTo>
                  <a:pt x="0" y="166644"/>
                </a:lnTo>
                <a:cubicBezTo>
                  <a:pt x="0" y="74609"/>
                  <a:pt x="74609" y="0"/>
                  <a:pt x="166644"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5" name="Title 2">
            <a:extLst>
              <a:ext uri="{FF2B5EF4-FFF2-40B4-BE49-F238E27FC236}">
                <a16:creationId xmlns:a16="http://schemas.microsoft.com/office/drawing/2014/main" id="{F6CED00C-2660-4130-8DF3-FAA19D56FEB3}"/>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Tablet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6" name="Text Placeholder 5">
            <a:extLst>
              <a:ext uri="{FF2B5EF4-FFF2-40B4-BE49-F238E27FC236}">
                <a16:creationId xmlns:a16="http://schemas.microsoft.com/office/drawing/2014/main" id="{175AA9F7-3410-4784-A19A-52B1FE1E0326}"/>
              </a:ext>
            </a:extLst>
          </p:cNvPr>
          <p:cNvSpPr>
            <a:spLocks noGrp="1"/>
          </p:cNvSpPr>
          <p:nvPr>
            <p:ph type="body" sz="quarter" idx="19"/>
          </p:nvPr>
        </p:nvSpPr>
        <p:spPr>
          <a:xfrm>
            <a:off x="278607" y="1924830"/>
            <a:ext cx="4293394"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reeform: Shape 26">
            <a:extLst>
              <a:ext uri="{FF2B5EF4-FFF2-40B4-BE49-F238E27FC236}">
                <a16:creationId xmlns:a16="http://schemas.microsoft.com/office/drawing/2014/main" id="{056BC744-1358-4E78-BF0F-07FA04A2E341}"/>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0FFCE453-EF37-48F1-9F59-FB2BBAA58C9D}"/>
              </a:ext>
            </a:extLst>
          </p:cNvPr>
          <p:cNvSpPr>
            <a:spLocks noGrp="1"/>
          </p:cNvSpPr>
          <p:nvPr>
            <p:ph type="ftr" sz="quarter" idx="2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22949065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ablet UI Dark - Landscape">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0" name="Picture Placeholder 9">
            <a:extLst>
              <a:ext uri="{FF2B5EF4-FFF2-40B4-BE49-F238E27FC236}">
                <a16:creationId xmlns:a16="http://schemas.microsoft.com/office/drawing/2014/main" id="{B74B87A2-C624-4C8E-AB89-6A09B425DF49}"/>
              </a:ext>
            </a:extLst>
          </p:cNvPr>
          <p:cNvSpPr>
            <a:spLocks noGrp="1"/>
          </p:cNvSpPr>
          <p:nvPr>
            <p:ph type="pic" sz="quarter" idx="17" hasCustomPrompt="1"/>
          </p:nvPr>
        </p:nvSpPr>
        <p:spPr>
          <a:xfrm>
            <a:off x="4305301" y="1146338"/>
            <a:ext cx="3981449" cy="2997037"/>
          </a:xfrm>
          <a:custGeom>
            <a:avLst/>
            <a:gdLst>
              <a:gd name="connsiteX0" fmla="*/ 168933 w 5328000"/>
              <a:gd name="connsiteY0" fmla="*/ 0 h 3985200"/>
              <a:gd name="connsiteX1" fmla="*/ 5159067 w 5328000"/>
              <a:gd name="connsiteY1" fmla="*/ 0 h 3985200"/>
              <a:gd name="connsiteX2" fmla="*/ 5328000 w 5328000"/>
              <a:gd name="connsiteY2" fmla="*/ 168933 h 3985200"/>
              <a:gd name="connsiteX3" fmla="*/ 5328000 w 5328000"/>
              <a:gd name="connsiteY3" fmla="*/ 3816267 h 3985200"/>
              <a:gd name="connsiteX4" fmla="*/ 5159067 w 5328000"/>
              <a:gd name="connsiteY4" fmla="*/ 3985200 h 3985200"/>
              <a:gd name="connsiteX5" fmla="*/ 168933 w 5328000"/>
              <a:gd name="connsiteY5" fmla="*/ 3985200 h 3985200"/>
              <a:gd name="connsiteX6" fmla="*/ 0 w 5328000"/>
              <a:gd name="connsiteY6" fmla="*/ 3816267 h 3985200"/>
              <a:gd name="connsiteX7" fmla="*/ 0 w 5328000"/>
              <a:gd name="connsiteY7" fmla="*/ 168933 h 3985200"/>
              <a:gd name="connsiteX8" fmla="*/ 168933 w 5328000"/>
              <a:gd name="connsiteY8" fmla="*/ 0 h 3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8000" h="3985200">
                <a:moveTo>
                  <a:pt x="168933" y="0"/>
                </a:moveTo>
                <a:lnTo>
                  <a:pt x="5159067" y="0"/>
                </a:lnTo>
                <a:cubicBezTo>
                  <a:pt x="5252366" y="0"/>
                  <a:pt x="5328000" y="75634"/>
                  <a:pt x="5328000" y="168933"/>
                </a:cubicBezTo>
                <a:lnTo>
                  <a:pt x="5328000" y="3816267"/>
                </a:lnTo>
                <a:cubicBezTo>
                  <a:pt x="5328000" y="3909566"/>
                  <a:pt x="5252366" y="3985200"/>
                  <a:pt x="5159067" y="3985200"/>
                </a:cubicBezTo>
                <a:lnTo>
                  <a:pt x="168933" y="3985200"/>
                </a:lnTo>
                <a:cubicBezTo>
                  <a:pt x="75634" y="3985200"/>
                  <a:pt x="0" y="3909566"/>
                  <a:pt x="0" y="3816267"/>
                </a:cubicBezTo>
                <a:lnTo>
                  <a:pt x="0" y="168933"/>
                </a:lnTo>
                <a:cubicBezTo>
                  <a:pt x="0" y="75634"/>
                  <a:pt x="75634" y="0"/>
                  <a:pt x="168933"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4" name="Title 2">
            <a:extLst>
              <a:ext uri="{FF2B5EF4-FFF2-40B4-BE49-F238E27FC236}">
                <a16:creationId xmlns:a16="http://schemas.microsoft.com/office/drawing/2014/main" id="{B305B51C-EFDA-4A59-88E2-81F9323426E4}"/>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Tablet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5" name="Text Placeholder 5">
            <a:extLst>
              <a:ext uri="{FF2B5EF4-FFF2-40B4-BE49-F238E27FC236}">
                <a16:creationId xmlns:a16="http://schemas.microsoft.com/office/drawing/2014/main" id="{05DC6B3D-3BEA-4B8F-B913-0E3A26072605}"/>
              </a:ext>
            </a:extLst>
          </p:cNvPr>
          <p:cNvSpPr>
            <a:spLocks noGrp="1"/>
          </p:cNvSpPr>
          <p:nvPr>
            <p:ph type="body" sz="quarter" idx="19"/>
          </p:nvPr>
        </p:nvSpPr>
        <p:spPr>
          <a:xfrm>
            <a:off x="278607" y="1924830"/>
            <a:ext cx="3870248"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Freeform: Shape 25">
            <a:extLst>
              <a:ext uri="{FF2B5EF4-FFF2-40B4-BE49-F238E27FC236}">
                <a16:creationId xmlns:a16="http://schemas.microsoft.com/office/drawing/2014/main" id="{101A11EE-E0B5-4D76-BD07-DF8661DF6284}"/>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A674A80B-3688-42CB-8646-B201B5113F90}"/>
              </a:ext>
            </a:extLst>
          </p:cNvPr>
          <p:cNvSpPr>
            <a:spLocks noGrp="1"/>
          </p:cNvSpPr>
          <p:nvPr>
            <p:ph type="ftr" sz="quarter" idx="2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22971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 Point Read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B3B92769-4A53-8F4D-A2A2-B4489A201DFB}"/>
              </a:ext>
            </a:extLst>
          </p:cNvPr>
          <p:cNvSpPr>
            <a:spLocks noGrp="1"/>
          </p:cNvSpPr>
          <p:nvPr>
            <p:ph idx="10"/>
          </p:nvPr>
        </p:nvSpPr>
        <p:spPr>
          <a:xfrm>
            <a:off x="452466" y="1411288"/>
            <a:ext cx="8210521" cy="3198807"/>
          </a:xfrm>
          <a:prstGeom prst="rect">
            <a:avLst/>
          </a:prstGeom>
        </p:spPr>
        <p:txBody>
          <a:bodyPr lIns="0" tIns="0" rIns="0" bIns="0"/>
          <a:lstStyle>
            <a:lvl1pPr marL="0" indent="0">
              <a:buNone/>
              <a:defRPr sz="101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stStyle>
          <a:p>
            <a:pPr lvl="0"/>
            <a:endParaRPr lang="en-US"/>
          </a:p>
        </p:txBody>
      </p:sp>
      <p:sp>
        <p:nvSpPr>
          <p:cNvPr id="9" name="Footer Placeholder 4">
            <a:extLst>
              <a:ext uri="{FF2B5EF4-FFF2-40B4-BE49-F238E27FC236}">
                <a16:creationId xmlns:a16="http://schemas.microsoft.com/office/drawing/2014/main" id="{E7A733C6-EFDE-8F42-967B-A4E6EB1DEA0A}"/>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latin typeface="BBC Reith Sans XBold" panose="020B0603020204020204" pitchFamily="34" charset="0"/>
                <a:ea typeface="BBC Reith Sans XBold" panose="020B0603020204020204" pitchFamily="34" charset="0"/>
                <a:cs typeface="BBC Reith Sans XBold" panose="020B0603020204020204" pitchFamily="34" charset="0"/>
              </a:rPr>
              <a:t>PRESENTATION TITLE</a:t>
            </a:r>
            <a:endParaRPr lang="en-US" b="1">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14417911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esktop UI Dark">
    <p:bg>
      <p:bgPr>
        <a:solidFill>
          <a:schemeClr val="tx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0290" y="2505513"/>
            <a:ext cx="5559050" cy="2190266"/>
          </a:xfrm>
          <a:prstGeom prst="rect">
            <a:avLst/>
          </a:prstGeom>
        </p:spPr>
      </p:pic>
      <p:sp>
        <p:nvSpPr>
          <p:cNvPr id="6" name="Picture Placeholder 5">
            <a:extLst>
              <a:ext uri="{FF2B5EF4-FFF2-40B4-BE49-F238E27FC236}">
                <a16:creationId xmlns:a16="http://schemas.microsoft.com/office/drawing/2014/main" id="{149C9E09-8AF0-41BA-BE6E-8DE55EBEDACA}"/>
              </a:ext>
            </a:extLst>
          </p:cNvPr>
          <p:cNvSpPr>
            <a:spLocks noGrp="1"/>
          </p:cNvSpPr>
          <p:nvPr>
            <p:ph type="pic" sz="quarter" idx="13" hasCustomPrompt="1"/>
          </p:nvPr>
        </p:nvSpPr>
        <p:spPr>
          <a:xfrm>
            <a:off x="4295775" y="1141426"/>
            <a:ext cx="3990975" cy="2487599"/>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24" name="Title 2">
            <a:extLst>
              <a:ext uri="{FF2B5EF4-FFF2-40B4-BE49-F238E27FC236}">
                <a16:creationId xmlns:a16="http://schemas.microsoft.com/office/drawing/2014/main" id="{F4F6BDAD-DB5C-4EDD-95BC-0315B9367EB7}"/>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Laptop or desktop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6" name="Text Placeholder 5">
            <a:extLst>
              <a:ext uri="{FF2B5EF4-FFF2-40B4-BE49-F238E27FC236}">
                <a16:creationId xmlns:a16="http://schemas.microsoft.com/office/drawing/2014/main" id="{9DFC5C44-36A3-4187-B166-3C057517AA4D}"/>
              </a:ext>
            </a:extLst>
          </p:cNvPr>
          <p:cNvSpPr>
            <a:spLocks noGrp="1"/>
          </p:cNvSpPr>
          <p:nvPr>
            <p:ph type="body" sz="quarter" idx="19"/>
          </p:nvPr>
        </p:nvSpPr>
        <p:spPr>
          <a:xfrm>
            <a:off x="278607" y="1924830"/>
            <a:ext cx="3891945"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reeform: Shape 26">
            <a:extLst>
              <a:ext uri="{FF2B5EF4-FFF2-40B4-BE49-F238E27FC236}">
                <a16:creationId xmlns:a16="http://schemas.microsoft.com/office/drawing/2014/main" id="{4CD01E0E-4548-446C-8059-6551F0DC56C7}"/>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E1D94378-67F7-4261-ADE7-0F9070E95E36}"/>
              </a:ext>
            </a:extLst>
          </p:cNvPr>
          <p:cNvSpPr>
            <a:spLocks noGrp="1"/>
          </p:cNvSpPr>
          <p:nvPr>
            <p:ph type="ftr" sz="quarter" idx="2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4407388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V UI Dark">
    <p:bg>
      <p:bgPr>
        <a:solidFill>
          <a:schemeClr val="tx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14091" y="2505513"/>
            <a:ext cx="5559050" cy="2190266"/>
          </a:xfrm>
          <a:prstGeom prst="rect">
            <a:avLst/>
          </a:prstGeom>
        </p:spPr>
      </p:pic>
      <p:sp>
        <p:nvSpPr>
          <p:cNvPr id="6" name="Picture Placeholder 5">
            <a:extLst>
              <a:ext uri="{FF2B5EF4-FFF2-40B4-BE49-F238E27FC236}">
                <a16:creationId xmlns:a16="http://schemas.microsoft.com/office/drawing/2014/main" id="{149C9E09-8AF0-41BA-BE6E-8DE55EBEDACA}"/>
              </a:ext>
            </a:extLst>
          </p:cNvPr>
          <p:cNvSpPr>
            <a:spLocks noGrp="1"/>
          </p:cNvSpPr>
          <p:nvPr>
            <p:ph type="pic" sz="quarter" idx="13" hasCustomPrompt="1"/>
          </p:nvPr>
        </p:nvSpPr>
        <p:spPr>
          <a:xfrm>
            <a:off x="4296966" y="1432659"/>
            <a:ext cx="3993300" cy="2246400"/>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TV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25" name="Title 2">
            <a:extLst>
              <a:ext uri="{FF2B5EF4-FFF2-40B4-BE49-F238E27FC236}">
                <a16:creationId xmlns:a16="http://schemas.microsoft.com/office/drawing/2014/main" id="{DF8CA460-2C6B-42FF-9053-1A8F75F767BD}"/>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solidFill>
                  <a:schemeClr val="bg1"/>
                </a:solidFill>
              </a:defRPr>
            </a:lvl1pPr>
          </a:lstStyle>
          <a:p>
            <a:r>
              <a:rPr lang="en-GB"/>
              <a:t>Television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26" name="Text Placeholder 5">
            <a:extLst>
              <a:ext uri="{FF2B5EF4-FFF2-40B4-BE49-F238E27FC236}">
                <a16:creationId xmlns:a16="http://schemas.microsoft.com/office/drawing/2014/main" id="{8162B6C8-1CF3-4D0E-B197-361FB5D66FFC}"/>
              </a:ext>
            </a:extLst>
          </p:cNvPr>
          <p:cNvSpPr>
            <a:spLocks noGrp="1"/>
          </p:cNvSpPr>
          <p:nvPr>
            <p:ph type="body" sz="quarter" idx="19"/>
          </p:nvPr>
        </p:nvSpPr>
        <p:spPr>
          <a:xfrm>
            <a:off x="278607" y="1924830"/>
            <a:ext cx="3870248" cy="2537633"/>
          </a:xfrm>
        </p:spPr>
        <p:txBody>
          <a:bodyPr numCol="1" spcCol="360000">
            <a:noAutofit/>
          </a:bodyPr>
          <a:lstStyle>
            <a:lvl1pPr>
              <a:lnSpc>
                <a:spcPct val="100000"/>
              </a:lnSpc>
              <a:defRPr>
                <a:solidFill>
                  <a:schemeClr val="bg1"/>
                </a:solidFill>
              </a:defRPr>
            </a:lvl1pPr>
            <a:lvl2pPr marL="0" indent="0">
              <a:lnSpc>
                <a:spcPct val="100000"/>
              </a:lnSpc>
              <a:defRPr>
                <a:solidFill>
                  <a:schemeClr val="bg1"/>
                </a:solidFill>
              </a:defRPr>
            </a:lvl2pPr>
            <a:lvl3pPr>
              <a:lnSpc>
                <a:spcPct val="100000"/>
              </a:lnSpc>
              <a:defRPr>
                <a:solidFill>
                  <a:schemeClr val="bg1"/>
                </a:solidFill>
              </a:defRPr>
            </a:lvl3pPr>
            <a:lvl4pPr marL="332185" indent="-214313">
              <a:lnSpc>
                <a:spcPct val="100000"/>
              </a:lnSpc>
              <a:buFont typeface="Arial" panose="020B0604020202020204" pitchFamily="34" charset="0"/>
              <a:buChar char="–"/>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reeform: Shape 26">
            <a:extLst>
              <a:ext uri="{FF2B5EF4-FFF2-40B4-BE49-F238E27FC236}">
                <a16:creationId xmlns:a16="http://schemas.microsoft.com/office/drawing/2014/main" id="{97029FC2-A0FB-4B6B-90F9-38087E40CF8A}"/>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F8133711-4F6B-4DF4-B395-11666AF692FA}"/>
              </a:ext>
            </a:extLst>
          </p:cNvPr>
          <p:cNvSpPr>
            <a:spLocks noGrp="1"/>
          </p:cNvSpPr>
          <p:nvPr>
            <p:ph type="ftr" sz="quarter" idx="2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6151973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obile UI Dark - No Text Three Screens">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30" name="Picture Placeholder 25">
            <a:extLst>
              <a:ext uri="{FF2B5EF4-FFF2-40B4-BE49-F238E27FC236}">
                <a16:creationId xmlns:a16="http://schemas.microsoft.com/office/drawing/2014/main" id="{0187F339-4B2E-4C9C-9BAD-E898945A4BE9}"/>
              </a:ext>
            </a:extLst>
          </p:cNvPr>
          <p:cNvSpPr>
            <a:spLocks noGrp="1"/>
          </p:cNvSpPr>
          <p:nvPr>
            <p:ph type="pic" sz="quarter" idx="15" hasCustomPrompt="1"/>
          </p:nvPr>
        </p:nvSpPr>
        <p:spPr>
          <a:xfrm>
            <a:off x="3696666"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31" name="Picture Placeholder 25">
            <a:extLst>
              <a:ext uri="{FF2B5EF4-FFF2-40B4-BE49-F238E27FC236}">
                <a16:creationId xmlns:a16="http://schemas.microsoft.com/office/drawing/2014/main" id="{231B9814-6ED8-4237-8B53-1C275239271D}"/>
              </a:ext>
            </a:extLst>
          </p:cNvPr>
          <p:cNvSpPr>
            <a:spLocks noGrp="1"/>
          </p:cNvSpPr>
          <p:nvPr>
            <p:ph type="pic" sz="quarter" idx="16" hasCustomPrompt="1"/>
          </p:nvPr>
        </p:nvSpPr>
        <p:spPr>
          <a:xfrm>
            <a:off x="6310602"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32" name="Picture Placeholder 25">
            <a:extLst>
              <a:ext uri="{FF2B5EF4-FFF2-40B4-BE49-F238E27FC236}">
                <a16:creationId xmlns:a16="http://schemas.microsoft.com/office/drawing/2014/main" id="{503C5295-B985-4EE4-BC3F-4BB51F88F601}"/>
              </a:ext>
            </a:extLst>
          </p:cNvPr>
          <p:cNvSpPr>
            <a:spLocks noGrp="1"/>
          </p:cNvSpPr>
          <p:nvPr>
            <p:ph type="pic" sz="quarter" idx="18" hasCustomPrompt="1"/>
          </p:nvPr>
        </p:nvSpPr>
        <p:spPr>
          <a:xfrm>
            <a:off x="1082730"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34" name="Freeform: Shape 33">
            <a:extLst>
              <a:ext uri="{FF2B5EF4-FFF2-40B4-BE49-F238E27FC236}">
                <a16:creationId xmlns:a16="http://schemas.microsoft.com/office/drawing/2014/main" id="{74BA4181-5FAD-4578-B00C-D950533A72EB}"/>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C7891805-5062-4E25-9684-E7227C6598E9}"/>
              </a:ext>
            </a:extLst>
          </p:cNvPr>
          <p:cNvSpPr>
            <a:spLocks noGrp="1"/>
          </p:cNvSpPr>
          <p:nvPr>
            <p:ph type="ftr" sz="quarter" idx="19"/>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26079184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V UI Dark - No Text">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1" name="Picture Placeholder 5">
            <a:extLst>
              <a:ext uri="{FF2B5EF4-FFF2-40B4-BE49-F238E27FC236}">
                <a16:creationId xmlns:a16="http://schemas.microsoft.com/office/drawing/2014/main" id="{430AC6A8-2E9C-4404-A211-1EEAD82EF29D}"/>
              </a:ext>
            </a:extLst>
          </p:cNvPr>
          <p:cNvSpPr>
            <a:spLocks noGrp="1"/>
          </p:cNvSpPr>
          <p:nvPr>
            <p:ph type="pic" sz="quarter" idx="13" hasCustomPrompt="1"/>
          </p:nvPr>
        </p:nvSpPr>
        <p:spPr>
          <a:xfrm>
            <a:off x="1853208" y="838200"/>
            <a:ext cx="5437584" cy="3419475"/>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TV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3" name="Freeform: Shape 22">
            <a:extLst>
              <a:ext uri="{FF2B5EF4-FFF2-40B4-BE49-F238E27FC236}">
                <a16:creationId xmlns:a16="http://schemas.microsoft.com/office/drawing/2014/main" id="{67FCB547-DA3E-4B4C-B812-EEE042DC6718}"/>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3" name="Footer Placeholder 2">
            <a:extLst>
              <a:ext uri="{FF2B5EF4-FFF2-40B4-BE49-F238E27FC236}">
                <a16:creationId xmlns:a16="http://schemas.microsoft.com/office/drawing/2014/main" id="{667C3357-D508-42DF-9710-B3C63E1479E9}"/>
              </a:ext>
            </a:extLst>
          </p:cNvPr>
          <p:cNvSpPr>
            <a:spLocks noGrp="1"/>
          </p:cNvSpPr>
          <p:nvPr>
            <p:ph type="ftr" sz="quarter" idx="14"/>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5431245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Portrait Tablet and Mobile UI Dark - No Text">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5712758" y="1322942"/>
            <a:ext cx="1413708" cy="3103802"/>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2" name="Picture Placeholder 11">
            <a:extLst>
              <a:ext uri="{FF2B5EF4-FFF2-40B4-BE49-F238E27FC236}">
                <a16:creationId xmlns:a16="http://schemas.microsoft.com/office/drawing/2014/main" id="{33E72D26-9C55-4690-A4E4-E0880A77A524}"/>
              </a:ext>
            </a:extLst>
          </p:cNvPr>
          <p:cNvSpPr>
            <a:spLocks noGrp="1"/>
          </p:cNvSpPr>
          <p:nvPr>
            <p:ph type="pic" sz="quarter" idx="17" hasCustomPrompt="1"/>
          </p:nvPr>
        </p:nvSpPr>
        <p:spPr>
          <a:xfrm>
            <a:off x="2289253" y="427196"/>
            <a:ext cx="3000375" cy="3999548"/>
          </a:xfrm>
          <a:custGeom>
            <a:avLst/>
            <a:gdLst>
              <a:gd name="connsiteX0" fmla="*/ 181063 w 4000500"/>
              <a:gd name="connsiteY0" fmla="*/ 0 h 5308600"/>
              <a:gd name="connsiteX1" fmla="*/ 3819437 w 4000500"/>
              <a:gd name="connsiteY1" fmla="*/ 0 h 5308600"/>
              <a:gd name="connsiteX2" fmla="*/ 4000500 w 4000500"/>
              <a:gd name="connsiteY2" fmla="*/ 181063 h 5308600"/>
              <a:gd name="connsiteX3" fmla="*/ 4000500 w 4000500"/>
              <a:gd name="connsiteY3" fmla="*/ 5127537 h 5308600"/>
              <a:gd name="connsiteX4" fmla="*/ 3819437 w 4000500"/>
              <a:gd name="connsiteY4" fmla="*/ 5308600 h 5308600"/>
              <a:gd name="connsiteX5" fmla="*/ 181063 w 4000500"/>
              <a:gd name="connsiteY5" fmla="*/ 5308600 h 5308600"/>
              <a:gd name="connsiteX6" fmla="*/ 0 w 4000500"/>
              <a:gd name="connsiteY6" fmla="*/ 5127537 h 5308600"/>
              <a:gd name="connsiteX7" fmla="*/ 0 w 4000500"/>
              <a:gd name="connsiteY7" fmla="*/ 181063 h 5308600"/>
              <a:gd name="connsiteX8" fmla="*/ 181063 w 4000500"/>
              <a:gd name="connsiteY8" fmla="*/ 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5308600">
                <a:moveTo>
                  <a:pt x="181063" y="0"/>
                </a:moveTo>
                <a:lnTo>
                  <a:pt x="3819437" y="0"/>
                </a:lnTo>
                <a:cubicBezTo>
                  <a:pt x="3919435" y="0"/>
                  <a:pt x="4000500" y="81065"/>
                  <a:pt x="4000500" y="181063"/>
                </a:cubicBezTo>
                <a:lnTo>
                  <a:pt x="4000500" y="5127537"/>
                </a:lnTo>
                <a:cubicBezTo>
                  <a:pt x="4000500" y="5227535"/>
                  <a:pt x="3919435" y="5308600"/>
                  <a:pt x="3819437" y="5308600"/>
                </a:cubicBezTo>
                <a:lnTo>
                  <a:pt x="181063" y="5308600"/>
                </a:lnTo>
                <a:cubicBezTo>
                  <a:pt x="81065" y="5308600"/>
                  <a:pt x="0" y="5227535"/>
                  <a:pt x="0" y="5127537"/>
                </a:cubicBezTo>
                <a:lnTo>
                  <a:pt x="0" y="181063"/>
                </a:lnTo>
                <a:cubicBezTo>
                  <a:pt x="0" y="81065"/>
                  <a:pt x="81065" y="0"/>
                  <a:pt x="181063"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6" name="Freeform: Shape 25">
            <a:extLst>
              <a:ext uri="{FF2B5EF4-FFF2-40B4-BE49-F238E27FC236}">
                <a16:creationId xmlns:a16="http://schemas.microsoft.com/office/drawing/2014/main" id="{D8CF6791-1477-4CE3-9772-6AC8DA31B7DB}"/>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3" name="Footer Placeholder 2">
            <a:extLst>
              <a:ext uri="{FF2B5EF4-FFF2-40B4-BE49-F238E27FC236}">
                <a16:creationId xmlns:a16="http://schemas.microsoft.com/office/drawing/2014/main" id="{46183CDC-7830-47DB-B5DD-40C61780821F}"/>
              </a:ext>
            </a:extLst>
          </p:cNvPr>
          <p:cNvSpPr>
            <a:spLocks noGrp="1"/>
          </p:cNvSpPr>
          <p:nvPr>
            <p:ph type="ftr" sz="quarter" idx="18"/>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29598720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ndscape Tablet and Mobile UI Dark - No Text">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26" name="Picture Placeholder 25">
            <a:extLst>
              <a:ext uri="{FF2B5EF4-FFF2-40B4-BE49-F238E27FC236}">
                <a16:creationId xmlns:a16="http://schemas.microsoft.com/office/drawing/2014/main" id="{2D3FDE8A-7A4F-4D11-A062-4EF263F057AF}"/>
              </a:ext>
            </a:extLst>
          </p:cNvPr>
          <p:cNvSpPr>
            <a:spLocks noGrp="1"/>
          </p:cNvSpPr>
          <p:nvPr>
            <p:ph type="pic" sz="quarter" idx="18" hasCustomPrompt="1"/>
          </p:nvPr>
        </p:nvSpPr>
        <p:spPr>
          <a:xfrm>
            <a:off x="1240972" y="685800"/>
            <a:ext cx="4691743" cy="3509963"/>
          </a:xfrm>
          <a:custGeom>
            <a:avLst/>
            <a:gdLst>
              <a:gd name="connsiteX0" fmla="*/ 227212 w 6255657"/>
              <a:gd name="connsiteY0" fmla="*/ 0 h 4679950"/>
              <a:gd name="connsiteX1" fmla="*/ 6028445 w 6255657"/>
              <a:gd name="connsiteY1" fmla="*/ 0 h 4679950"/>
              <a:gd name="connsiteX2" fmla="*/ 6255657 w 6255657"/>
              <a:gd name="connsiteY2" fmla="*/ 227212 h 4679950"/>
              <a:gd name="connsiteX3" fmla="*/ 6255657 w 6255657"/>
              <a:gd name="connsiteY3" fmla="*/ 4452738 h 4679950"/>
              <a:gd name="connsiteX4" fmla="*/ 6028445 w 6255657"/>
              <a:gd name="connsiteY4" fmla="*/ 4679950 h 4679950"/>
              <a:gd name="connsiteX5" fmla="*/ 227212 w 6255657"/>
              <a:gd name="connsiteY5" fmla="*/ 4679950 h 4679950"/>
              <a:gd name="connsiteX6" fmla="*/ 0 w 6255657"/>
              <a:gd name="connsiteY6" fmla="*/ 4452738 h 4679950"/>
              <a:gd name="connsiteX7" fmla="*/ 0 w 6255657"/>
              <a:gd name="connsiteY7" fmla="*/ 227212 h 4679950"/>
              <a:gd name="connsiteX8" fmla="*/ 227212 w 6255657"/>
              <a:gd name="connsiteY8" fmla="*/ 0 h 467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657" h="4679950">
                <a:moveTo>
                  <a:pt x="227212" y="0"/>
                </a:moveTo>
                <a:lnTo>
                  <a:pt x="6028445" y="0"/>
                </a:lnTo>
                <a:cubicBezTo>
                  <a:pt x="6153931" y="0"/>
                  <a:pt x="6255657" y="101726"/>
                  <a:pt x="6255657" y="227212"/>
                </a:cubicBezTo>
                <a:lnTo>
                  <a:pt x="6255657" y="4452738"/>
                </a:lnTo>
                <a:cubicBezTo>
                  <a:pt x="6255657" y="4578224"/>
                  <a:pt x="6153931" y="4679950"/>
                  <a:pt x="6028445" y="4679950"/>
                </a:cubicBezTo>
                <a:lnTo>
                  <a:pt x="227212" y="4679950"/>
                </a:lnTo>
                <a:cubicBezTo>
                  <a:pt x="101726" y="4679950"/>
                  <a:pt x="0" y="4578224"/>
                  <a:pt x="0" y="4452738"/>
                </a:cubicBezTo>
                <a:lnTo>
                  <a:pt x="0" y="227212"/>
                </a:lnTo>
                <a:cubicBezTo>
                  <a:pt x="0" y="101726"/>
                  <a:pt x="101726" y="0"/>
                  <a:pt x="227212"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a:p>
            <a:pPr marR="0" lvl="0" algn="ctr" fontAlgn="auto">
              <a:spcAft>
                <a:spcPts val="0"/>
              </a:spcAft>
              <a:buClrTx/>
              <a:buSzTx/>
              <a:tabLst/>
            </a:pPr>
            <a:endParaRPr lang="en-GB"/>
          </a:p>
        </p:txBody>
      </p:sp>
      <p:sp>
        <p:nvSpPr>
          <p:cNvPr id="27" name="Picture Placeholder 25">
            <a:extLst>
              <a:ext uri="{FF2B5EF4-FFF2-40B4-BE49-F238E27FC236}">
                <a16:creationId xmlns:a16="http://schemas.microsoft.com/office/drawing/2014/main" id="{F5FC5E9E-2387-4F85-886A-2A6F790EA5D6}"/>
              </a:ext>
            </a:extLst>
          </p:cNvPr>
          <p:cNvSpPr>
            <a:spLocks noGrp="1"/>
          </p:cNvSpPr>
          <p:nvPr>
            <p:ph type="pic" sz="quarter" idx="16" hasCustomPrompt="1"/>
          </p:nvPr>
        </p:nvSpPr>
        <p:spPr>
          <a:xfrm>
            <a:off x="6327551" y="1126659"/>
            <a:ext cx="1416274" cy="3069104"/>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9" name="Freeform: Shape 28">
            <a:extLst>
              <a:ext uri="{FF2B5EF4-FFF2-40B4-BE49-F238E27FC236}">
                <a16:creationId xmlns:a16="http://schemas.microsoft.com/office/drawing/2014/main" id="{0A7CCC84-A97A-4589-80F2-4A41086DD736}"/>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79A9A976-D8F8-4827-8D5F-E588940160E6}"/>
              </a:ext>
            </a:extLst>
          </p:cNvPr>
          <p:cNvSpPr>
            <a:spLocks noGrp="1"/>
          </p:cNvSpPr>
          <p:nvPr>
            <p:ph type="ftr" sz="quarter" idx="19"/>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1975738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evices Portrait UI Dark - No Text">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7554312" y="1528763"/>
            <a:ext cx="1089626" cy="237172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2" name="Picture Placeholder 11">
            <a:extLst>
              <a:ext uri="{FF2B5EF4-FFF2-40B4-BE49-F238E27FC236}">
                <a16:creationId xmlns:a16="http://schemas.microsoft.com/office/drawing/2014/main" id="{33E72D26-9C55-4690-A4E4-E0880A77A524}"/>
              </a:ext>
            </a:extLst>
          </p:cNvPr>
          <p:cNvSpPr>
            <a:spLocks noGrp="1"/>
          </p:cNvSpPr>
          <p:nvPr>
            <p:ph type="pic" sz="quarter" idx="17" hasCustomPrompt="1"/>
          </p:nvPr>
        </p:nvSpPr>
        <p:spPr>
          <a:xfrm>
            <a:off x="4915394" y="797768"/>
            <a:ext cx="2324100" cy="3117008"/>
          </a:xfrm>
          <a:custGeom>
            <a:avLst/>
            <a:gdLst>
              <a:gd name="connsiteX0" fmla="*/ 181063 w 4000500"/>
              <a:gd name="connsiteY0" fmla="*/ 0 h 5308600"/>
              <a:gd name="connsiteX1" fmla="*/ 3819437 w 4000500"/>
              <a:gd name="connsiteY1" fmla="*/ 0 h 5308600"/>
              <a:gd name="connsiteX2" fmla="*/ 4000500 w 4000500"/>
              <a:gd name="connsiteY2" fmla="*/ 181063 h 5308600"/>
              <a:gd name="connsiteX3" fmla="*/ 4000500 w 4000500"/>
              <a:gd name="connsiteY3" fmla="*/ 5127537 h 5308600"/>
              <a:gd name="connsiteX4" fmla="*/ 3819437 w 4000500"/>
              <a:gd name="connsiteY4" fmla="*/ 5308600 h 5308600"/>
              <a:gd name="connsiteX5" fmla="*/ 181063 w 4000500"/>
              <a:gd name="connsiteY5" fmla="*/ 5308600 h 5308600"/>
              <a:gd name="connsiteX6" fmla="*/ 0 w 4000500"/>
              <a:gd name="connsiteY6" fmla="*/ 5127537 h 5308600"/>
              <a:gd name="connsiteX7" fmla="*/ 0 w 4000500"/>
              <a:gd name="connsiteY7" fmla="*/ 181063 h 5308600"/>
              <a:gd name="connsiteX8" fmla="*/ 181063 w 4000500"/>
              <a:gd name="connsiteY8" fmla="*/ 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5308600">
                <a:moveTo>
                  <a:pt x="181063" y="0"/>
                </a:moveTo>
                <a:lnTo>
                  <a:pt x="3819437" y="0"/>
                </a:lnTo>
                <a:cubicBezTo>
                  <a:pt x="3919435" y="0"/>
                  <a:pt x="4000500" y="81065"/>
                  <a:pt x="4000500" y="181063"/>
                </a:cubicBezTo>
                <a:lnTo>
                  <a:pt x="4000500" y="5127537"/>
                </a:lnTo>
                <a:cubicBezTo>
                  <a:pt x="4000500" y="5227535"/>
                  <a:pt x="3919435" y="5308600"/>
                  <a:pt x="3819437" y="5308600"/>
                </a:cubicBezTo>
                <a:lnTo>
                  <a:pt x="181063" y="5308600"/>
                </a:lnTo>
                <a:cubicBezTo>
                  <a:pt x="81065" y="5308600"/>
                  <a:pt x="0" y="5227535"/>
                  <a:pt x="0" y="5127537"/>
                </a:cubicBezTo>
                <a:lnTo>
                  <a:pt x="0" y="181063"/>
                </a:lnTo>
                <a:cubicBezTo>
                  <a:pt x="0" y="81065"/>
                  <a:pt x="81065" y="0"/>
                  <a:pt x="181063"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0" name="Picture Placeholder 5">
            <a:extLst>
              <a:ext uri="{FF2B5EF4-FFF2-40B4-BE49-F238E27FC236}">
                <a16:creationId xmlns:a16="http://schemas.microsoft.com/office/drawing/2014/main" id="{51E96E74-4DDE-470C-92A1-41A78D35632E}"/>
              </a:ext>
            </a:extLst>
          </p:cNvPr>
          <p:cNvSpPr>
            <a:spLocks noGrp="1"/>
          </p:cNvSpPr>
          <p:nvPr>
            <p:ph type="pic" sz="quarter" idx="13" hasCustomPrompt="1"/>
          </p:nvPr>
        </p:nvSpPr>
        <p:spPr>
          <a:xfrm>
            <a:off x="467714" y="1308255"/>
            <a:ext cx="4132861" cy="2580101"/>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9" name="Freeform: Shape 28">
            <a:extLst>
              <a:ext uri="{FF2B5EF4-FFF2-40B4-BE49-F238E27FC236}">
                <a16:creationId xmlns:a16="http://schemas.microsoft.com/office/drawing/2014/main" id="{47D310C4-3186-4661-BB59-F5A25AE8B741}"/>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22061E8D-B02E-437A-B177-D8AB879F58BA}"/>
              </a:ext>
            </a:extLst>
          </p:cNvPr>
          <p:cNvSpPr>
            <a:spLocks noGrp="1"/>
          </p:cNvSpPr>
          <p:nvPr>
            <p:ph type="ftr" sz="quarter" idx="18"/>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25243304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evices Landscape UI Dark - No Text">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CD4C91-BA35-4CAD-A7F6-7B3D4FD63A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2162" y="3534451"/>
            <a:ext cx="1692877" cy="551996"/>
          </a:xfrm>
          <a:prstGeom prst="rect">
            <a:avLst/>
          </a:prstGeom>
        </p:spPr>
      </p:pic>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64819" y="3529988"/>
            <a:ext cx="3258487" cy="551996"/>
          </a:xfrm>
          <a:prstGeom prst="rect">
            <a:avLst/>
          </a:prstGeom>
        </p:spPr>
      </p:pic>
      <p:pic>
        <p:nvPicPr>
          <p:cNvPr id="11" name="Picture 10">
            <a:extLst>
              <a:ext uri="{FF2B5EF4-FFF2-40B4-BE49-F238E27FC236}">
                <a16:creationId xmlns:a16="http://schemas.microsoft.com/office/drawing/2014/main" id="{CE8EC05D-002F-4342-88CD-CCDE07D136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35" y="3517334"/>
            <a:ext cx="4515641" cy="551996"/>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7" name="Picture Placeholder 25">
            <a:extLst>
              <a:ext uri="{FF2B5EF4-FFF2-40B4-BE49-F238E27FC236}">
                <a16:creationId xmlns:a16="http://schemas.microsoft.com/office/drawing/2014/main" id="{1DCFC38B-FA21-4ED6-890A-796B179974D9}"/>
              </a:ext>
            </a:extLst>
          </p:cNvPr>
          <p:cNvSpPr>
            <a:spLocks noGrp="1"/>
          </p:cNvSpPr>
          <p:nvPr>
            <p:ph type="pic" sz="quarter" idx="16" hasCustomPrompt="1"/>
          </p:nvPr>
        </p:nvSpPr>
        <p:spPr>
          <a:xfrm>
            <a:off x="7731368" y="1633538"/>
            <a:ext cx="1007373" cy="2188030"/>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10" name="Picture Placeholder 5">
            <a:extLst>
              <a:ext uri="{FF2B5EF4-FFF2-40B4-BE49-F238E27FC236}">
                <a16:creationId xmlns:a16="http://schemas.microsoft.com/office/drawing/2014/main" id="{51E96E74-4DDE-470C-92A1-41A78D35632E}"/>
              </a:ext>
            </a:extLst>
          </p:cNvPr>
          <p:cNvSpPr>
            <a:spLocks noGrp="1"/>
          </p:cNvSpPr>
          <p:nvPr>
            <p:ph type="pic" sz="quarter" idx="13" hasCustomPrompt="1"/>
          </p:nvPr>
        </p:nvSpPr>
        <p:spPr>
          <a:xfrm>
            <a:off x="350194" y="1424574"/>
            <a:ext cx="3799384" cy="2390189"/>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30" name="Picture Placeholder 29">
            <a:extLst>
              <a:ext uri="{FF2B5EF4-FFF2-40B4-BE49-F238E27FC236}">
                <a16:creationId xmlns:a16="http://schemas.microsoft.com/office/drawing/2014/main" id="{3F8C8CBE-B984-43C2-B867-ED34200604A3}"/>
              </a:ext>
            </a:extLst>
          </p:cNvPr>
          <p:cNvSpPr>
            <a:spLocks noGrp="1"/>
          </p:cNvSpPr>
          <p:nvPr>
            <p:ph type="pic" sz="quarter" idx="18" hasCustomPrompt="1"/>
          </p:nvPr>
        </p:nvSpPr>
        <p:spPr>
          <a:xfrm>
            <a:off x="4524067" y="1686847"/>
            <a:ext cx="2837222" cy="2123768"/>
          </a:xfrm>
          <a:custGeom>
            <a:avLst/>
            <a:gdLst>
              <a:gd name="connsiteX0" fmla="*/ 117997 w 3782962"/>
              <a:gd name="connsiteY0" fmla="*/ 0 h 2831690"/>
              <a:gd name="connsiteX1" fmla="*/ 3664965 w 3782962"/>
              <a:gd name="connsiteY1" fmla="*/ 0 h 2831690"/>
              <a:gd name="connsiteX2" fmla="*/ 3782962 w 3782962"/>
              <a:gd name="connsiteY2" fmla="*/ 117997 h 2831690"/>
              <a:gd name="connsiteX3" fmla="*/ 3782962 w 3782962"/>
              <a:gd name="connsiteY3" fmla="*/ 2713693 h 2831690"/>
              <a:gd name="connsiteX4" fmla="*/ 3664965 w 3782962"/>
              <a:gd name="connsiteY4" fmla="*/ 2831690 h 2831690"/>
              <a:gd name="connsiteX5" fmla="*/ 117997 w 3782962"/>
              <a:gd name="connsiteY5" fmla="*/ 2831690 h 2831690"/>
              <a:gd name="connsiteX6" fmla="*/ 0 w 3782962"/>
              <a:gd name="connsiteY6" fmla="*/ 2713693 h 2831690"/>
              <a:gd name="connsiteX7" fmla="*/ 0 w 3782962"/>
              <a:gd name="connsiteY7" fmla="*/ 117997 h 2831690"/>
              <a:gd name="connsiteX8" fmla="*/ 117997 w 3782962"/>
              <a:gd name="connsiteY8" fmla="*/ 0 h 283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2962" h="2831690">
                <a:moveTo>
                  <a:pt x="117997" y="0"/>
                </a:moveTo>
                <a:lnTo>
                  <a:pt x="3664965" y="0"/>
                </a:lnTo>
                <a:cubicBezTo>
                  <a:pt x="3730133" y="0"/>
                  <a:pt x="3782962" y="52829"/>
                  <a:pt x="3782962" y="117997"/>
                </a:cubicBezTo>
                <a:lnTo>
                  <a:pt x="3782962" y="2713693"/>
                </a:lnTo>
                <a:cubicBezTo>
                  <a:pt x="3782962" y="2778861"/>
                  <a:pt x="3730133" y="2831690"/>
                  <a:pt x="3664965" y="2831690"/>
                </a:cubicBezTo>
                <a:lnTo>
                  <a:pt x="117997" y="2831690"/>
                </a:lnTo>
                <a:cubicBezTo>
                  <a:pt x="52829" y="2831690"/>
                  <a:pt x="0" y="2778861"/>
                  <a:pt x="0" y="2713693"/>
                </a:cubicBezTo>
                <a:lnTo>
                  <a:pt x="0" y="117997"/>
                </a:lnTo>
                <a:cubicBezTo>
                  <a:pt x="0" y="52829"/>
                  <a:pt x="52829" y="0"/>
                  <a:pt x="117997"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29" name="Freeform: Shape 28">
            <a:extLst>
              <a:ext uri="{FF2B5EF4-FFF2-40B4-BE49-F238E27FC236}">
                <a16:creationId xmlns:a16="http://schemas.microsoft.com/office/drawing/2014/main" id="{15601A26-B24F-467C-96CA-6FCCC2187EAA}"/>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57378D2D-F188-4148-861C-8F18CF8DFBA9}"/>
              </a:ext>
            </a:extLst>
          </p:cNvPr>
          <p:cNvSpPr>
            <a:spLocks noGrp="1"/>
          </p:cNvSpPr>
          <p:nvPr>
            <p:ph type="ftr" sz="quarter" idx="19"/>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Tree>
    <p:extLst>
      <p:ext uri="{BB962C8B-B14F-4D97-AF65-F5344CB8AC3E}">
        <p14:creationId xmlns:p14="http://schemas.microsoft.com/office/powerpoint/2010/main" val="3215868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1C09-84BA-4687-8DBE-BA98850855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4898A-7921-43F6-A84F-D559E10D5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99FC9-63AE-4C96-89EB-76F47D05065D}"/>
              </a:ext>
            </a:extLst>
          </p:cNvPr>
          <p:cNvSpPr>
            <a:spLocks noGrp="1"/>
          </p:cNvSpPr>
          <p:nvPr>
            <p:ph type="dt" sz="half" idx="10"/>
          </p:nvPr>
        </p:nvSpPr>
        <p:spPr/>
        <p:txBody>
          <a:bodyPr/>
          <a:lstStyle/>
          <a:p>
            <a:fld id="{818BC626-3B10-422F-8ED1-B8BA4E5804C8}" type="datetimeFigureOut">
              <a:rPr lang="en-GB" smtClean="0"/>
              <a:t>03/10/2022</a:t>
            </a:fld>
            <a:endParaRPr lang="en-GB"/>
          </a:p>
        </p:txBody>
      </p:sp>
      <p:sp>
        <p:nvSpPr>
          <p:cNvPr id="5" name="Footer Placeholder 4">
            <a:extLst>
              <a:ext uri="{FF2B5EF4-FFF2-40B4-BE49-F238E27FC236}">
                <a16:creationId xmlns:a16="http://schemas.microsoft.com/office/drawing/2014/main" id="{3D44008F-E9C3-4FD5-97A1-54C9A64E4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E7DDF-1082-4864-A4A5-29812F7B81FA}"/>
              </a:ext>
            </a:extLst>
          </p:cNvPr>
          <p:cNvSpPr>
            <a:spLocks noGrp="1"/>
          </p:cNvSpPr>
          <p:nvPr>
            <p:ph type="sldNum" sz="quarter" idx="12"/>
          </p:nvPr>
        </p:nvSpPr>
        <p:spPr/>
        <p:txBody>
          <a:bodyPr/>
          <a:lstStyle/>
          <a:p>
            <a:fld id="{D2ABD898-EC45-4198-BC7F-4417C764C838}" type="slidenum">
              <a:rPr lang="en-GB" smtClean="0"/>
              <a:t>‹#›</a:t>
            </a:fld>
            <a:endParaRPr lang="en-GB"/>
          </a:p>
        </p:txBody>
      </p:sp>
    </p:spTree>
    <p:extLst>
      <p:ext uri="{BB962C8B-B14F-4D97-AF65-F5344CB8AC3E}">
        <p14:creationId xmlns:p14="http://schemas.microsoft.com/office/powerpoint/2010/main" val="3367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7" name="Freeform: Shape 6">
            <a:extLst>
              <a:ext uri="{FF2B5EF4-FFF2-40B4-BE49-F238E27FC236}">
                <a16:creationId xmlns:a16="http://schemas.microsoft.com/office/drawing/2014/main" id="{8CBD106F-6FFD-41FC-A67B-78653ECED138}"/>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63043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6" name="Freeform: Shape 5">
            <a:extLst>
              <a:ext uri="{FF2B5EF4-FFF2-40B4-BE49-F238E27FC236}">
                <a16:creationId xmlns:a16="http://schemas.microsoft.com/office/drawing/2014/main" id="{444EB08A-393E-4E6F-8D4C-B2C539EC1F2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38673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Multigra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13" name="Freeform: Shape 12">
            <a:extLst>
              <a:ext uri="{FF2B5EF4-FFF2-40B4-BE49-F238E27FC236}">
                <a16:creationId xmlns:a16="http://schemas.microsoft.com/office/drawing/2014/main" id="{AC9F4695-59FC-493F-8456-CF1DC67C5645}"/>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46482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Bokeh">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13" name="Freeform: Shape 12">
            <a:extLst>
              <a:ext uri="{FF2B5EF4-FFF2-40B4-BE49-F238E27FC236}">
                <a16:creationId xmlns:a16="http://schemas.microsoft.com/office/drawing/2014/main" id="{74B81EFD-718C-4FB3-B132-B4655052CA9F}"/>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08727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Full Bleed User Image Dark">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64F9F4-13B1-4777-98A9-C5A35EC0BBD3}"/>
              </a:ext>
            </a:extLst>
          </p:cNvPr>
          <p:cNvSpPr>
            <a:spLocks noGrp="1"/>
          </p:cNvSpPr>
          <p:nvPr>
            <p:ph type="pic" sz="quarter" idx="11" hasCustomPrompt="1"/>
          </p:nvPr>
        </p:nvSpPr>
        <p:spPr>
          <a:xfrm>
            <a:off x="0" y="0"/>
            <a:ext cx="9144000" cy="5143500"/>
          </a:xfrm>
          <a:custGeom>
            <a:avLst/>
            <a:gdLst>
              <a:gd name="connsiteX0" fmla="*/ 6045217 w 12192000"/>
              <a:gd name="connsiteY0" fmla="*/ 6241534 h 6858000"/>
              <a:gd name="connsiteX1" fmla="*/ 6045217 w 12192000"/>
              <a:gd name="connsiteY1" fmla="*/ 6318819 h 6858000"/>
              <a:gd name="connsiteX2" fmla="*/ 6095819 w 12192000"/>
              <a:gd name="connsiteY2" fmla="*/ 6318819 h 6858000"/>
              <a:gd name="connsiteX3" fmla="*/ 6135922 w 12192000"/>
              <a:gd name="connsiteY3" fmla="*/ 6308997 h 6858000"/>
              <a:gd name="connsiteX4" fmla="*/ 6149840 w 12192000"/>
              <a:gd name="connsiteY4" fmla="*/ 6280783 h 6858000"/>
              <a:gd name="connsiteX5" fmla="*/ 6096594 w 12192000"/>
              <a:gd name="connsiteY5" fmla="*/ 6241534 h 6858000"/>
              <a:gd name="connsiteX6" fmla="*/ 5408968 w 12192000"/>
              <a:gd name="connsiteY6" fmla="*/ 6241534 h 6858000"/>
              <a:gd name="connsiteX7" fmla="*/ 5408968 w 12192000"/>
              <a:gd name="connsiteY7" fmla="*/ 6318819 h 6858000"/>
              <a:gd name="connsiteX8" fmla="*/ 5459570 w 12192000"/>
              <a:gd name="connsiteY8" fmla="*/ 6318819 h 6858000"/>
              <a:gd name="connsiteX9" fmla="*/ 5499673 w 12192000"/>
              <a:gd name="connsiteY9" fmla="*/ 6308997 h 6858000"/>
              <a:gd name="connsiteX10" fmla="*/ 5513591 w 12192000"/>
              <a:gd name="connsiteY10" fmla="*/ 6280783 h 6858000"/>
              <a:gd name="connsiteX11" fmla="*/ 5460345 w 12192000"/>
              <a:gd name="connsiteY11" fmla="*/ 6241534 h 6858000"/>
              <a:gd name="connsiteX12" fmla="*/ 6045217 w 12192000"/>
              <a:gd name="connsiteY12" fmla="*/ 6125399 h 6858000"/>
              <a:gd name="connsiteX13" fmla="*/ 6045217 w 12192000"/>
              <a:gd name="connsiteY13" fmla="*/ 6196679 h 6858000"/>
              <a:gd name="connsiteX14" fmla="*/ 6089198 w 12192000"/>
              <a:gd name="connsiteY14" fmla="*/ 6196679 h 6858000"/>
              <a:gd name="connsiteX15" fmla="*/ 6123655 w 12192000"/>
              <a:gd name="connsiteY15" fmla="*/ 6186876 h 6858000"/>
              <a:gd name="connsiteX16" fmla="*/ 6135584 w 12192000"/>
              <a:gd name="connsiteY16" fmla="*/ 6159438 h 6858000"/>
              <a:gd name="connsiteX17" fmla="*/ 6089257 w 12192000"/>
              <a:gd name="connsiteY17" fmla="*/ 6125399 h 6858000"/>
              <a:gd name="connsiteX18" fmla="*/ 5408968 w 12192000"/>
              <a:gd name="connsiteY18" fmla="*/ 6125399 h 6858000"/>
              <a:gd name="connsiteX19" fmla="*/ 5408968 w 12192000"/>
              <a:gd name="connsiteY19" fmla="*/ 6196679 h 6858000"/>
              <a:gd name="connsiteX20" fmla="*/ 5452949 w 12192000"/>
              <a:gd name="connsiteY20" fmla="*/ 6196679 h 6858000"/>
              <a:gd name="connsiteX21" fmla="*/ 5487406 w 12192000"/>
              <a:gd name="connsiteY21" fmla="*/ 6186876 h 6858000"/>
              <a:gd name="connsiteX22" fmla="*/ 5499335 w 12192000"/>
              <a:gd name="connsiteY22" fmla="*/ 6159438 h 6858000"/>
              <a:gd name="connsiteX23" fmla="*/ 5453008 w 12192000"/>
              <a:gd name="connsiteY23" fmla="*/ 6125399 h 6858000"/>
              <a:gd name="connsiteX24" fmla="*/ 5987199 w 12192000"/>
              <a:gd name="connsiteY24" fmla="*/ 6078953 h 6858000"/>
              <a:gd name="connsiteX25" fmla="*/ 6094566 w 12192000"/>
              <a:gd name="connsiteY25" fmla="*/ 6078953 h 6858000"/>
              <a:gd name="connsiteX26" fmla="*/ 6168132 w 12192000"/>
              <a:gd name="connsiteY26" fmla="*/ 6097981 h 6858000"/>
              <a:gd name="connsiteX27" fmla="*/ 6194219 w 12192000"/>
              <a:gd name="connsiteY27" fmla="*/ 6152638 h 6858000"/>
              <a:gd name="connsiteX28" fmla="*/ 6184874 w 12192000"/>
              <a:gd name="connsiteY28" fmla="*/ 6188069 h 6858000"/>
              <a:gd name="connsiteX29" fmla="*/ 6157237 w 12192000"/>
              <a:gd name="connsiteY29" fmla="*/ 6211929 h 6858000"/>
              <a:gd name="connsiteX30" fmla="*/ 6195968 w 12192000"/>
              <a:gd name="connsiteY30" fmla="*/ 6238572 h 6858000"/>
              <a:gd name="connsiteX31" fmla="*/ 6209389 w 12192000"/>
              <a:gd name="connsiteY31" fmla="*/ 6282811 h 6858000"/>
              <a:gd name="connsiteX32" fmla="*/ 6196446 w 12192000"/>
              <a:gd name="connsiteY32" fmla="*/ 6326831 h 6858000"/>
              <a:gd name="connsiteX33" fmla="*/ 6159285 w 12192000"/>
              <a:gd name="connsiteY33" fmla="*/ 6355323 h 6858000"/>
              <a:gd name="connsiteX34" fmla="*/ 6101267 w 12192000"/>
              <a:gd name="connsiteY34" fmla="*/ 6365265 h 6858000"/>
              <a:gd name="connsiteX35" fmla="*/ 5987199 w 12192000"/>
              <a:gd name="connsiteY35" fmla="*/ 6365265 h 6858000"/>
              <a:gd name="connsiteX36" fmla="*/ 5350950 w 12192000"/>
              <a:gd name="connsiteY36" fmla="*/ 6078953 h 6858000"/>
              <a:gd name="connsiteX37" fmla="*/ 5458318 w 12192000"/>
              <a:gd name="connsiteY37" fmla="*/ 6078953 h 6858000"/>
              <a:gd name="connsiteX38" fmla="*/ 5531884 w 12192000"/>
              <a:gd name="connsiteY38" fmla="*/ 6097981 h 6858000"/>
              <a:gd name="connsiteX39" fmla="*/ 5557970 w 12192000"/>
              <a:gd name="connsiteY39" fmla="*/ 6152638 h 6858000"/>
              <a:gd name="connsiteX40" fmla="*/ 5548625 w 12192000"/>
              <a:gd name="connsiteY40" fmla="*/ 6188069 h 6858000"/>
              <a:gd name="connsiteX41" fmla="*/ 5520988 w 12192000"/>
              <a:gd name="connsiteY41" fmla="*/ 6211929 h 6858000"/>
              <a:gd name="connsiteX42" fmla="*/ 5559719 w 12192000"/>
              <a:gd name="connsiteY42" fmla="*/ 6238572 h 6858000"/>
              <a:gd name="connsiteX43" fmla="*/ 5573140 w 12192000"/>
              <a:gd name="connsiteY43" fmla="*/ 6282811 h 6858000"/>
              <a:gd name="connsiteX44" fmla="*/ 5560197 w 12192000"/>
              <a:gd name="connsiteY44" fmla="*/ 6326831 h 6858000"/>
              <a:gd name="connsiteX45" fmla="*/ 5523036 w 12192000"/>
              <a:gd name="connsiteY45" fmla="*/ 6355323 h 6858000"/>
              <a:gd name="connsiteX46" fmla="*/ 5465018 w 12192000"/>
              <a:gd name="connsiteY46" fmla="*/ 6365265 h 6858000"/>
              <a:gd name="connsiteX47" fmla="*/ 5350950 w 12192000"/>
              <a:gd name="connsiteY47" fmla="*/ 6365265 h 6858000"/>
              <a:gd name="connsiteX48" fmla="*/ 6755629 w 12192000"/>
              <a:gd name="connsiteY48" fmla="*/ 6075970 h 6858000"/>
              <a:gd name="connsiteX49" fmla="*/ 6800703 w 12192000"/>
              <a:gd name="connsiteY49" fmla="*/ 6080862 h 6858000"/>
              <a:gd name="connsiteX50" fmla="*/ 6840111 w 12192000"/>
              <a:gd name="connsiteY50" fmla="*/ 6095197 h 6858000"/>
              <a:gd name="connsiteX51" fmla="*/ 6840111 w 12192000"/>
              <a:gd name="connsiteY51" fmla="*/ 6150869 h 6858000"/>
              <a:gd name="connsiteX52" fmla="*/ 6804123 w 12192000"/>
              <a:gd name="connsiteY52" fmla="*/ 6134187 h 6858000"/>
              <a:gd name="connsiteX53" fmla="*/ 6763323 w 12192000"/>
              <a:gd name="connsiteY53" fmla="*/ 6128501 h 6858000"/>
              <a:gd name="connsiteX54" fmla="*/ 6713000 w 12192000"/>
              <a:gd name="connsiteY54" fmla="*/ 6139496 h 6858000"/>
              <a:gd name="connsiteX55" fmla="*/ 6681068 w 12192000"/>
              <a:gd name="connsiteY55" fmla="*/ 6171308 h 6858000"/>
              <a:gd name="connsiteX56" fmla="*/ 6669954 w 12192000"/>
              <a:gd name="connsiteY56" fmla="*/ 6221930 h 6858000"/>
              <a:gd name="connsiteX57" fmla="*/ 6680671 w 12192000"/>
              <a:gd name="connsiteY57" fmla="*/ 6272750 h 6858000"/>
              <a:gd name="connsiteX58" fmla="*/ 6711787 w 12192000"/>
              <a:gd name="connsiteY58" fmla="*/ 6304742 h 6858000"/>
              <a:gd name="connsiteX59" fmla="*/ 6761295 w 12192000"/>
              <a:gd name="connsiteY59" fmla="*/ 6315737 h 6858000"/>
              <a:gd name="connsiteX60" fmla="*/ 6843332 w 12192000"/>
              <a:gd name="connsiteY60" fmla="*/ 6292573 h 6858000"/>
              <a:gd name="connsiteX61" fmla="*/ 6843312 w 12192000"/>
              <a:gd name="connsiteY61" fmla="*/ 6347112 h 6858000"/>
              <a:gd name="connsiteX62" fmla="*/ 6802095 w 12192000"/>
              <a:gd name="connsiteY62" fmla="*/ 6362620 h 6858000"/>
              <a:gd name="connsiteX63" fmla="*/ 6752785 w 12192000"/>
              <a:gd name="connsiteY63" fmla="*/ 6368307 h 6858000"/>
              <a:gd name="connsiteX64" fmla="*/ 6690950 w 12192000"/>
              <a:gd name="connsiteY64" fmla="*/ 6358365 h 6858000"/>
              <a:gd name="connsiteX65" fmla="*/ 6615396 w 12192000"/>
              <a:gd name="connsiteY65" fmla="*/ 6283388 h 6858000"/>
              <a:gd name="connsiteX66" fmla="*/ 6605295 w 12192000"/>
              <a:gd name="connsiteY66" fmla="*/ 6221970 h 6858000"/>
              <a:gd name="connsiteX67" fmla="*/ 6615813 w 12192000"/>
              <a:gd name="connsiteY67" fmla="*/ 6161725 h 6858000"/>
              <a:gd name="connsiteX68" fmla="*/ 6646114 w 12192000"/>
              <a:gd name="connsiteY68" fmla="*/ 6115597 h 6858000"/>
              <a:gd name="connsiteX69" fmla="*/ 6693594 w 12192000"/>
              <a:gd name="connsiteY69" fmla="*/ 6086170 h 6858000"/>
              <a:gd name="connsiteX70" fmla="*/ 6755629 w 12192000"/>
              <a:gd name="connsiteY70" fmla="*/ 6075970 h 6858000"/>
              <a:gd name="connsiteX71" fmla="*/ 6477747 w 12192000"/>
              <a:gd name="connsiteY71" fmla="*/ 5967609 h 6858000"/>
              <a:gd name="connsiteX72" fmla="*/ 6477747 w 12192000"/>
              <a:gd name="connsiteY72" fmla="*/ 6476608 h 6858000"/>
              <a:gd name="connsiteX73" fmla="*/ 6986746 w 12192000"/>
              <a:gd name="connsiteY73" fmla="*/ 6476608 h 6858000"/>
              <a:gd name="connsiteX74" fmla="*/ 6986746 w 12192000"/>
              <a:gd name="connsiteY74" fmla="*/ 5967609 h 6858000"/>
              <a:gd name="connsiteX75" fmla="*/ 5841498 w 12192000"/>
              <a:gd name="connsiteY75" fmla="*/ 5967609 h 6858000"/>
              <a:gd name="connsiteX76" fmla="*/ 5841498 w 12192000"/>
              <a:gd name="connsiteY76" fmla="*/ 6476608 h 6858000"/>
              <a:gd name="connsiteX77" fmla="*/ 6350497 w 12192000"/>
              <a:gd name="connsiteY77" fmla="*/ 6476608 h 6858000"/>
              <a:gd name="connsiteX78" fmla="*/ 6350497 w 12192000"/>
              <a:gd name="connsiteY78" fmla="*/ 5967609 h 6858000"/>
              <a:gd name="connsiteX79" fmla="*/ 5205249 w 12192000"/>
              <a:gd name="connsiteY79" fmla="*/ 5967609 h 6858000"/>
              <a:gd name="connsiteX80" fmla="*/ 5205249 w 12192000"/>
              <a:gd name="connsiteY80" fmla="*/ 6476608 h 6858000"/>
              <a:gd name="connsiteX81" fmla="*/ 5714248 w 12192000"/>
              <a:gd name="connsiteY81" fmla="*/ 6476608 h 6858000"/>
              <a:gd name="connsiteX82" fmla="*/ 5714248 w 12192000"/>
              <a:gd name="connsiteY82" fmla="*/ 596760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241534"/>
                </a:moveTo>
                <a:lnTo>
                  <a:pt x="6045217" y="6318819"/>
                </a:lnTo>
                <a:lnTo>
                  <a:pt x="6095819" y="6318819"/>
                </a:lnTo>
                <a:cubicBezTo>
                  <a:pt x="6113196" y="6318819"/>
                  <a:pt x="6126564" y="6315544"/>
                  <a:pt x="6135922" y="6308997"/>
                </a:cubicBezTo>
                <a:cubicBezTo>
                  <a:pt x="6145281" y="6302449"/>
                  <a:pt x="6149920" y="6293045"/>
                  <a:pt x="6149840" y="6280783"/>
                </a:cubicBezTo>
                <a:cubicBezTo>
                  <a:pt x="6149906" y="6254617"/>
                  <a:pt x="6132158" y="6241534"/>
                  <a:pt x="6096594" y="6241534"/>
                </a:cubicBezTo>
                <a:close/>
                <a:moveTo>
                  <a:pt x="5408968" y="6241534"/>
                </a:moveTo>
                <a:lnTo>
                  <a:pt x="5408968" y="6318819"/>
                </a:lnTo>
                <a:lnTo>
                  <a:pt x="5459570" y="6318819"/>
                </a:lnTo>
                <a:cubicBezTo>
                  <a:pt x="5476947" y="6318819"/>
                  <a:pt x="5490315" y="6315544"/>
                  <a:pt x="5499673" y="6308997"/>
                </a:cubicBezTo>
                <a:cubicBezTo>
                  <a:pt x="5509032" y="6302449"/>
                  <a:pt x="5513671" y="6293045"/>
                  <a:pt x="5513591" y="6280783"/>
                </a:cubicBezTo>
                <a:cubicBezTo>
                  <a:pt x="5513657" y="6254617"/>
                  <a:pt x="5495910" y="6241534"/>
                  <a:pt x="5460345" y="6241534"/>
                </a:cubicBezTo>
                <a:close/>
                <a:moveTo>
                  <a:pt x="6045217" y="6125399"/>
                </a:moveTo>
                <a:lnTo>
                  <a:pt x="6045217" y="6196679"/>
                </a:lnTo>
                <a:lnTo>
                  <a:pt x="6089198" y="6196679"/>
                </a:lnTo>
                <a:cubicBezTo>
                  <a:pt x="6104243" y="6196679"/>
                  <a:pt x="6115727" y="6193412"/>
                  <a:pt x="6123655" y="6186876"/>
                </a:cubicBezTo>
                <a:cubicBezTo>
                  <a:pt x="6131608" y="6180341"/>
                  <a:pt x="6135584" y="6171195"/>
                  <a:pt x="6135584" y="6159438"/>
                </a:cubicBezTo>
                <a:cubicBezTo>
                  <a:pt x="6135584" y="6136758"/>
                  <a:pt x="6120141" y="6125413"/>
                  <a:pt x="6089257" y="6125399"/>
                </a:cubicBezTo>
                <a:close/>
                <a:moveTo>
                  <a:pt x="5408968" y="6125399"/>
                </a:moveTo>
                <a:lnTo>
                  <a:pt x="5408968" y="6196679"/>
                </a:lnTo>
                <a:lnTo>
                  <a:pt x="5452949" y="6196679"/>
                </a:lnTo>
                <a:cubicBezTo>
                  <a:pt x="5468006" y="6196679"/>
                  <a:pt x="5479492" y="6193412"/>
                  <a:pt x="5487406" y="6186876"/>
                </a:cubicBezTo>
                <a:cubicBezTo>
                  <a:pt x="5495359" y="6180341"/>
                  <a:pt x="5499335" y="6171195"/>
                  <a:pt x="5499335" y="6159438"/>
                </a:cubicBezTo>
                <a:cubicBezTo>
                  <a:pt x="5499335" y="6136758"/>
                  <a:pt x="5483892" y="6125413"/>
                  <a:pt x="5453008" y="6125399"/>
                </a:cubicBezTo>
                <a:close/>
                <a:moveTo>
                  <a:pt x="5987199" y="6078953"/>
                </a:moveTo>
                <a:lnTo>
                  <a:pt x="6094566" y="6078953"/>
                </a:lnTo>
                <a:cubicBezTo>
                  <a:pt x="6126245" y="6078953"/>
                  <a:pt x="6150769" y="6085295"/>
                  <a:pt x="6168132" y="6097981"/>
                </a:cubicBezTo>
                <a:cubicBezTo>
                  <a:pt x="6185496" y="6110666"/>
                  <a:pt x="6194193" y="6128884"/>
                  <a:pt x="6194219" y="6152638"/>
                </a:cubicBezTo>
                <a:cubicBezTo>
                  <a:pt x="6194525" y="6165095"/>
                  <a:pt x="6191284" y="6177385"/>
                  <a:pt x="6184874" y="6188069"/>
                </a:cubicBezTo>
                <a:cubicBezTo>
                  <a:pt x="6178163" y="6198528"/>
                  <a:pt x="6168562" y="6206817"/>
                  <a:pt x="6157237" y="6211929"/>
                </a:cubicBezTo>
                <a:cubicBezTo>
                  <a:pt x="6174097" y="6217536"/>
                  <a:pt x="6187007" y="6226417"/>
                  <a:pt x="6195968" y="6238572"/>
                </a:cubicBezTo>
                <a:cubicBezTo>
                  <a:pt x="6204929" y="6250726"/>
                  <a:pt x="6209403" y="6265473"/>
                  <a:pt x="6209389" y="6282811"/>
                </a:cubicBezTo>
                <a:cubicBezTo>
                  <a:pt x="6209455" y="6299884"/>
                  <a:pt x="6205140" y="6314558"/>
                  <a:pt x="6196446" y="6326831"/>
                </a:cubicBezTo>
                <a:cubicBezTo>
                  <a:pt x="6187803" y="6339105"/>
                  <a:pt x="6175415" y="6348603"/>
                  <a:pt x="6159285" y="6355323"/>
                </a:cubicBezTo>
                <a:cubicBezTo>
                  <a:pt x="6143154" y="6362044"/>
                  <a:pt x="6123814" y="6365358"/>
                  <a:pt x="6101267" y="6365265"/>
                </a:cubicBezTo>
                <a:lnTo>
                  <a:pt x="5987199" y="6365265"/>
                </a:lnTo>
                <a:close/>
                <a:moveTo>
                  <a:pt x="5350950" y="6078953"/>
                </a:moveTo>
                <a:lnTo>
                  <a:pt x="5458318" y="6078953"/>
                </a:lnTo>
                <a:cubicBezTo>
                  <a:pt x="5489997" y="6078953"/>
                  <a:pt x="5514520" y="6085295"/>
                  <a:pt x="5531884" y="6097981"/>
                </a:cubicBezTo>
                <a:cubicBezTo>
                  <a:pt x="5549247" y="6110666"/>
                  <a:pt x="5557944" y="6128884"/>
                  <a:pt x="5557970" y="6152638"/>
                </a:cubicBezTo>
                <a:cubicBezTo>
                  <a:pt x="5558276" y="6165095"/>
                  <a:pt x="5555035" y="6177385"/>
                  <a:pt x="5548625" y="6188069"/>
                </a:cubicBezTo>
                <a:cubicBezTo>
                  <a:pt x="5541915" y="6198528"/>
                  <a:pt x="5532313" y="6206817"/>
                  <a:pt x="5520988" y="6211929"/>
                </a:cubicBezTo>
                <a:cubicBezTo>
                  <a:pt x="5537848" y="6217536"/>
                  <a:pt x="5550758" y="6226417"/>
                  <a:pt x="5559719" y="6238572"/>
                </a:cubicBezTo>
                <a:cubicBezTo>
                  <a:pt x="5568681" y="6250726"/>
                  <a:pt x="5573154" y="6265473"/>
                  <a:pt x="5573140" y="6282811"/>
                </a:cubicBezTo>
                <a:cubicBezTo>
                  <a:pt x="5573206" y="6299884"/>
                  <a:pt x="5568891" y="6314558"/>
                  <a:pt x="5560197" y="6326831"/>
                </a:cubicBezTo>
                <a:cubicBezTo>
                  <a:pt x="5551554" y="6339105"/>
                  <a:pt x="5539167" y="6348603"/>
                  <a:pt x="5523036" y="6355323"/>
                </a:cubicBezTo>
                <a:cubicBezTo>
                  <a:pt x="5506905" y="6362044"/>
                  <a:pt x="5487565" y="6365358"/>
                  <a:pt x="5465018" y="6365265"/>
                </a:cubicBezTo>
                <a:lnTo>
                  <a:pt x="5350950" y="6365265"/>
                </a:lnTo>
                <a:close/>
                <a:moveTo>
                  <a:pt x="6755629" y="6075970"/>
                </a:moveTo>
                <a:cubicBezTo>
                  <a:pt x="6770789" y="6075889"/>
                  <a:pt x="6785912" y="6077531"/>
                  <a:pt x="6800703" y="6080862"/>
                </a:cubicBezTo>
                <a:cubicBezTo>
                  <a:pt x="6814386" y="6083973"/>
                  <a:pt x="6827626" y="6088789"/>
                  <a:pt x="6840111" y="6095197"/>
                </a:cubicBezTo>
                <a:lnTo>
                  <a:pt x="6840111" y="6150869"/>
                </a:lnTo>
                <a:cubicBezTo>
                  <a:pt x="6829022" y="6143530"/>
                  <a:pt x="6816890" y="6137907"/>
                  <a:pt x="6804123" y="6134187"/>
                </a:cubicBezTo>
                <a:cubicBezTo>
                  <a:pt x="6790865" y="6130346"/>
                  <a:pt x="6777126" y="6128431"/>
                  <a:pt x="6763323" y="6128501"/>
                </a:cubicBezTo>
                <a:cubicBezTo>
                  <a:pt x="6743639" y="6128501"/>
                  <a:pt x="6726864" y="6132165"/>
                  <a:pt x="6713000" y="6139496"/>
                </a:cubicBezTo>
                <a:cubicBezTo>
                  <a:pt x="6699355" y="6146586"/>
                  <a:pt x="6688210" y="6157689"/>
                  <a:pt x="6681068" y="6171308"/>
                </a:cubicBezTo>
                <a:cubicBezTo>
                  <a:pt x="6673672" y="6185161"/>
                  <a:pt x="6669968" y="6202033"/>
                  <a:pt x="6669954" y="6221930"/>
                </a:cubicBezTo>
                <a:cubicBezTo>
                  <a:pt x="6669940" y="6241827"/>
                  <a:pt x="6673513" y="6258767"/>
                  <a:pt x="6680671" y="6272750"/>
                </a:cubicBezTo>
                <a:cubicBezTo>
                  <a:pt x="6687455" y="6286398"/>
                  <a:pt x="6698333" y="6297582"/>
                  <a:pt x="6711787" y="6304742"/>
                </a:cubicBezTo>
                <a:cubicBezTo>
                  <a:pt x="6725387" y="6312072"/>
                  <a:pt x="6741890" y="6315737"/>
                  <a:pt x="6761295" y="6315737"/>
                </a:cubicBezTo>
                <a:cubicBezTo>
                  <a:pt x="6790281" y="6315922"/>
                  <a:pt x="6818725" y="6307891"/>
                  <a:pt x="6843332" y="6292573"/>
                </a:cubicBezTo>
                <a:lnTo>
                  <a:pt x="6843312" y="6347112"/>
                </a:lnTo>
                <a:cubicBezTo>
                  <a:pt x="6830320" y="6354087"/>
                  <a:pt x="6816460" y="6359302"/>
                  <a:pt x="6802095" y="6362620"/>
                </a:cubicBezTo>
                <a:cubicBezTo>
                  <a:pt x="6785944" y="6366476"/>
                  <a:pt x="6769390" y="6368384"/>
                  <a:pt x="6752785" y="6368307"/>
                </a:cubicBezTo>
                <a:cubicBezTo>
                  <a:pt x="6731751" y="6368639"/>
                  <a:pt x="6710821" y="6365275"/>
                  <a:pt x="6690950" y="6358365"/>
                </a:cubicBezTo>
                <a:cubicBezTo>
                  <a:pt x="6655601" y="6346283"/>
                  <a:pt x="6627749" y="6318644"/>
                  <a:pt x="6615396" y="6283388"/>
                </a:cubicBezTo>
                <a:cubicBezTo>
                  <a:pt x="6608411" y="6263676"/>
                  <a:pt x="6604989" y="6242880"/>
                  <a:pt x="6605295" y="6221970"/>
                </a:cubicBezTo>
                <a:cubicBezTo>
                  <a:pt x="6604997" y="6201407"/>
                  <a:pt x="6608564" y="6180969"/>
                  <a:pt x="6615813" y="6161725"/>
                </a:cubicBezTo>
                <a:cubicBezTo>
                  <a:pt x="6622460" y="6144339"/>
                  <a:pt x="6632797" y="6128600"/>
                  <a:pt x="6646114" y="6115597"/>
                </a:cubicBezTo>
                <a:cubicBezTo>
                  <a:pt x="6659690" y="6102552"/>
                  <a:pt x="6675871" y="6092525"/>
                  <a:pt x="6693594" y="6086170"/>
                </a:cubicBezTo>
                <a:cubicBezTo>
                  <a:pt x="6713507" y="6079128"/>
                  <a:pt x="6734509" y="6075674"/>
                  <a:pt x="6755629" y="6075970"/>
                </a:cubicBezTo>
                <a:close/>
                <a:moveTo>
                  <a:pt x="6477747" y="5967609"/>
                </a:moveTo>
                <a:lnTo>
                  <a:pt x="6477747" y="6476608"/>
                </a:lnTo>
                <a:lnTo>
                  <a:pt x="6986746" y="6476608"/>
                </a:lnTo>
                <a:lnTo>
                  <a:pt x="6986746" y="5967609"/>
                </a:lnTo>
                <a:close/>
                <a:moveTo>
                  <a:pt x="5841498" y="5967609"/>
                </a:moveTo>
                <a:lnTo>
                  <a:pt x="5841498" y="6476608"/>
                </a:lnTo>
                <a:lnTo>
                  <a:pt x="6350497" y="6476608"/>
                </a:lnTo>
                <a:lnTo>
                  <a:pt x="6350497" y="5967609"/>
                </a:lnTo>
                <a:close/>
                <a:moveTo>
                  <a:pt x="5205249" y="5967609"/>
                </a:moveTo>
                <a:lnTo>
                  <a:pt x="5205249" y="6476608"/>
                </a:lnTo>
                <a:lnTo>
                  <a:pt x="5714248" y="6476608"/>
                </a:lnTo>
                <a:lnTo>
                  <a:pt x="5714248" y="5967609"/>
                </a:lnTo>
                <a:close/>
                <a:moveTo>
                  <a:pt x="0" y="0"/>
                </a:moveTo>
                <a:lnTo>
                  <a:pt x="12192000" y="0"/>
                </a:lnTo>
                <a:lnTo>
                  <a:pt x="12192000" y="6858000"/>
                </a:lnTo>
                <a:lnTo>
                  <a:pt x="0" y="6858000"/>
                </a:lnTo>
                <a:close/>
              </a:path>
            </a:pathLst>
          </a:custGeom>
          <a:solidFill>
            <a:srgbClr val="E6E8EA"/>
          </a:solidFill>
        </p:spPr>
        <p:txBody>
          <a:bodyPr wrap="square" anchor="ctr" anchorCtr="0">
            <a:noAutofit/>
          </a:bodyPr>
          <a:lstStyle>
            <a:lvl1pPr algn="ctr">
              <a:defRPr/>
            </a:lvl1pPr>
          </a:lstStyle>
          <a:p>
            <a:r>
              <a:rPr lang="en-GB"/>
              <a:t>Click to insert image or drag image from file folder</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a:outerShdw blurRad="254000" algn="ctr" rotWithShape="0">
              <a:prstClr val="black">
                <a:alpha val="30000"/>
              </a:prstClr>
            </a:outerShdw>
          </a:effectLst>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Tree>
    <p:extLst>
      <p:ext uri="{BB962C8B-B14F-4D97-AF65-F5344CB8AC3E}">
        <p14:creationId xmlns:p14="http://schemas.microsoft.com/office/powerpoint/2010/main" val="376794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 Full Bleed Light Image">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mammal, fox, snow, outdoor&#10;&#10;Description automatically generated">
            <a:extLst>
              <a:ext uri="{FF2B5EF4-FFF2-40B4-BE49-F238E27FC236}">
                <a16:creationId xmlns:a16="http://schemas.microsoft.com/office/drawing/2014/main" id="{2A32DB5D-237B-4138-8F3C-CE9177474A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7" name="Freeform: Shape 6">
            <a:extLst>
              <a:ext uri="{FF2B5EF4-FFF2-40B4-BE49-F238E27FC236}">
                <a16:creationId xmlns:a16="http://schemas.microsoft.com/office/drawing/2014/main" id="{3F69AFF8-2E00-48A1-B2B3-13AC6E779E6B}"/>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213809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Full Bleed User Image Light">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923802-42F8-4A58-90C7-076376421557}"/>
              </a:ext>
            </a:extLst>
          </p:cNvPr>
          <p:cNvSpPr>
            <a:spLocks noGrp="1"/>
          </p:cNvSpPr>
          <p:nvPr>
            <p:ph type="pic" sz="quarter" idx="11" hasCustomPrompt="1"/>
          </p:nvPr>
        </p:nvSpPr>
        <p:spPr>
          <a:xfrm>
            <a:off x="0" y="0"/>
            <a:ext cx="9144000" cy="5143500"/>
          </a:xfrm>
          <a:custGeom>
            <a:avLst/>
            <a:gdLst>
              <a:gd name="connsiteX0" fmla="*/ 6045217 w 12192000"/>
              <a:gd name="connsiteY0" fmla="*/ 6241534 h 6858000"/>
              <a:gd name="connsiteX1" fmla="*/ 6045217 w 12192000"/>
              <a:gd name="connsiteY1" fmla="*/ 6318819 h 6858000"/>
              <a:gd name="connsiteX2" fmla="*/ 6095819 w 12192000"/>
              <a:gd name="connsiteY2" fmla="*/ 6318819 h 6858000"/>
              <a:gd name="connsiteX3" fmla="*/ 6135922 w 12192000"/>
              <a:gd name="connsiteY3" fmla="*/ 6308997 h 6858000"/>
              <a:gd name="connsiteX4" fmla="*/ 6149840 w 12192000"/>
              <a:gd name="connsiteY4" fmla="*/ 6280783 h 6858000"/>
              <a:gd name="connsiteX5" fmla="*/ 6096594 w 12192000"/>
              <a:gd name="connsiteY5" fmla="*/ 6241534 h 6858000"/>
              <a:gd name="connsiteX6" fmla="*/ 5408968 w 12192000"/>
              <a:gd name="connsiteY6" fmla="*/ 6241534 h 6858000"/>
              <a:gd name="connsiteX7" fmla="*/ 5408968 w 12192000"/>
              <a:gd name="connsiteY7" fmla="*/ 6318819 h 6858000"/>
              <a:gd name="connsiteX8" fmla="*/ 5459570 w 12192000"/>
              <a:gd name="connsiteY8" fmla="*/ 6318819 h 6858000"/>
              <a:gd name="connsiteX9" fmla="*/ 5499673 w 12192000"/>
              <a:gd name="connsiteY9" fmla="*/ 6308997 h 6858000"/>
              <a:gd name="connsiteX10" fmla="*/ 5513591 w 12192000"/>
              <a:gd name="connsiteY10" fmla="*/ 6280783 h 6858000"/>
              <a:gd name="connsiteX11" fmla="*/ 5460345 w 12192000"/>
              <a:gd name="connsiteY11" fmla="*/ 6241534 h 6858000"/>
              <a:gd name="connsiteX12" fmla="*/ 6045217 w 12192000"/>
              <a:gd name="connsiteY12" fmla="*/ 6125399 h 6858000"/>
              <a:gd name="connsiteX13" fmla="*/ 6045217 w 12192000"/>
              <a:gd name="connsiteY13" fmla="*/ 6196679 h 6858000"/>
              <a:gd name="connsiteX14" fmla="*/ 6089198 w 12192000"/>
              <a:gd name="connsiteY14" fmla="*/ 6196679 h 6858000"/>
              <a:gd name="connsiteX15" fmla="*/ 6123655 w 12192000"/>
              <a:gd name="connsiteY15" fmla="*/ 6186876 h 6858000"/>
              <a:gd name="connsiteX16" fmla="*/ 6135584 w 12192000"/>
              <a:gd name="connsiteY16" fmla="*/ 6159438 h 6858000"/>
              <a:gd name="connsiteX17" fmla="*/ 6089257 w 12192000"/>
              <a:gd name="connsiteY17" fmla="*/ 6125399 h 6858000"/>
              <a:gd name="connsiteX18" fmla="*/ 5408968 w 12192000"/>
              <a:gd name="connsiteY18" fmla="*/ 6125399 h 6858000"/>
              <a:gd name="connsiteX19" fmla="*/ 5408968 w 12192000"/>
              <a:gd name="connsiteY19" fmla="*/ 6196679 h 6858000"/>
              <a:gd name="connsiteX20" fmla="*/ 5452949 w 12192000"/>
              <a:gd name="connsiteY20" fmla="*/ 6196679 h 6858000"/>
              <a:gd name="connsiteX21" fmla="*/ 5487406 w 12192000"/>
              <a:gd name="connsiteY21" fmla="*/ 6186876 h 6858000"/>
              <a:gd name="connsiteX22" fmla="*/ 5499335 w 12192000"/>
              <a:gd name="connsiteY22" fmla="*/ 6159438 h 6858000"/>
              <a:gd name="connsiteX23" fmla="*/ 5453008 w 12192000"/>
              <a:gd name="connsiteY23" fmla="*/ 6125399 h 6858000"/>
              <a:gd name="connsiteX24" fmla="*/ 5987199 w 12192000"/>
              <a:gd name="connsiteY24" fmla="*/ 6078953 h 6858000"/>
              <a:gd name="connsiteX25" fmla="*/ 6094566 w 12192000"/>
              <a:gd name="connsiteY25" fmla="*/ 6078953 h 6858000"/>
              <a:gd name="connsiteX26" fmla="*/ 6168132 w 12192000"/>
              <a:gd name="connsiteY26" fmla="*/ 6097981 h 6858000"/>
              <a:gd name="connsiteX27" fmla="*/ 6194219 w 12192000"/>
              <a:gd name="connsiteY27" fmla="*/ 6152638 h 6858000"/>
              <a:gd name="connsiteX28" fmla="*/ 6184874 w 12192000"/>
              <a:gd name="connsiteY28" fmla="*/ 6188069 h 6858000"/>
              <a:gd name="connsiteX29" fmla="*/ 6157237 w 12192000"/>
              <a:gd name="connsiteY29" fmla="*/ 6211929 h 6858000"/>
              <a:gd name="connsiteX30" fmla="*/ 6195968 w 12192000"/>
              <a:gd name="connsiteY30" fmla="*/ 6238572 h 6858000"/>
              <a:gd name="connsiteX31" fmla="*/ 6209389 w 12192000"/>
              <a:gd name="connsiteY31" fmla="*/ 6282811 h 6858000"/>
              <a:gd name="connsiteX32" fmla="*/ 6196446 w 12192000"/>
              <a:gd name="connsiteY32" fmla="*/ 6326831 h 6858000"/>
              <a:gd name="connsiteX33" fmla="*/ 6159285 w 12192000"/>
              <a:gd name="connsiteY33" fmla="*/ 6355323 h 6858000"/>
              <a:gd name="connsiteX34" fmla="*/ 6101267 w 12192000"/>
              <a:gd name="connsiteY34" fmla="*/ 6365265 h 6858000"/>
              <a:gd name="connsiteX35" fmla="*/ 5987199 w 12192000"/>
              <a:gd name="connsiteY35" fmla="*/ 6365265 h 6858000"/>
              <a:gd name="connsiteX36" fmla="*/ 5350950 w 12192000"/>
              <a:gd name="connsiteY36" fmla="*/ 6078953 h 6858000"/>
              <a:gd name="connsiteX37" fmla="*/ 5458318 w 12192000"/>
              <a:gd name="connsiteY37" fmla="*/ 6078953 h 6858000"/>
              <a:gd name="connsiteX38" fmla="*/ 5531884 w 12192000"/>
              <a:gd name="connsiteY38" fmla="*/ 6097981 h 6858000"/>
              <a:gd name="connsiteX39" fmla="*/ 5557970 w 12192000"/>
              <a:gd name="connsiteY39" fmla="*/ 6152638 h 6858000"/>
              <a:gd name="connsiteX40" fmla="*/ 5548625 w 12192000"/>
              <a:gd name="connsiteY40" fmla="*/ 6188069 h 6858000"/>
              <a:gd name="connsiteX41" fmla="*/ 5520988 w 12192000"/>
              <a:gd name="connsiteY41" fmla="*/ 6211929 h 6858000"/>
              <a:gd name="connsiteX42" fmla="*/ 5559719 w 12192000"/>
              <a:gd name="connsiteY42" fmla="*/ 6238572 h 6858000"/>
              <a:gd name="connsiteX43" fmla="*/ 5573140 w 12192000"/>
              <a:gd name="connsiteY43" fmla="*/ 6282811 h 6858000"/>
              <a:gd name="connsiteX44" fmla="*/ 5560197 w 12192000"/>
              <a:gd name="connsiteY44" fmla="*/ 6326831 h 6858000"/>
              <a:gd name="connsiteX45" fmla="*/ 5523036 w 12192000"/>
              <a:gd name="connsiteY45" fmla="*/ 6355323 h 6858000"/>
              <a:gd name="connsiteX46" fmla="*/ 5465018 w 12192000"/>
              <a:gd name="connsiteY46" fmla="*/ 6365265 h 6858000"/>
              <a:gd name="connsiteX47" fmla="*/ 5350950 w 12192000"/>
              <a:gd name="connsiteY47" fmla="*/ 6365265 h 6858000"/>
              <a:gd name="connsiteX48" fmla="*/ 6755629 w 12192000"/>
              <a:gd name="connsiteY48" fmla="*/ 6075970 h 6858000"/>
              <a:gd name="connsiteX49" fmla="*/ 6800703 w 12192000"/>
              <a:gd name="connsiteY49" fmla="*/ 6080862 h 6858000"/>
              <a:gd name="connsiteX50" fmla="*/ 6840111 w 12192000"/>
              <a:gd name="connsiteY50" fmla="*/ 6095197 h 6858000"/>
              <a:gd name="connsiteX51" fmla="*/ 6840111 w 12192000"/>
              <a:gd name="connsiteY51" fmla="*/ 6150869 h 6858000"/>
              <a:gd name="connsiteX52" fmla="*/ 6804123 w 12192000"/>
              <a:gd name="connsiteY52" fmla="*/ 6134187 h 6858000"/>
              <a:gd name="connsiteX53" fmla="*/ 6763323 w 12192000"/>
              <a:gd name="connsiteY53" fmla="*/ 6128501 h 6858000"/>
              <a:gd name="connsiteX54" fmla="*/ 6713000 w 12192000"/>
              <a:gd name="connsiteY54" fmla="*/ 6139496 h 6858000"/>
              <a:gd name="connsiteX55" fmla="*/ 6681068 w 12192000"/>
              <a:gd name="connsiteY55" fmla="*/ 6171308 h 6858000"/>
              <a:gd name="connsiteX56" fmla="*/ 6669954 w 12192000"/>
              <a:gd name="connsiteY56" fmla="*/ 6221930 h 6858000"/>
              <a:gd name="connsiteX57" fmla="*/ 6680671 w 12192000"/>
              <a:gd name="connsiteY57" fmla="*/ 6272750 h 6858000"/>
              <a:gd name="connsiteX58" fmla="*/ 6711787 w 12192000"/>
              <a:gd name="connsiteY58" fmla="*/ 6304742 h 6858000"/>
              <a:gd name="connsiteX59" fmla="*/ 6761295 w 12192000"/>
              <a:gd name="connsiteY59" fmla="*/ 6315737 h 6858000"/>
              <a:gd name="connsiteX60" fmla="*/ 6843332 w 12192000"/>
              <a:gd name="connsiteY60" fmla="*/ 6292573 h 6858000"/>
              <a:gd name="connsiteX61" fmla="*/ 6843312 w 12192000"/>
              <a:gd name="connsiteY61" fmla="*/ 6347112 h 6858000"/>
              <a:gd name="connsiteX62" fmla="*/ 6802095 w 12192000"/>
              <a:gd name="connsiteY62" fmla="*/ 6362620 h 6858000"/>
              <a:gd name="connsiteX63" fmla="*/ 6752785 w 12192000"/>
              <a:gd name="connsiteY63" fmla="*/ 6368307 h 6858000"/>
              <a:gd name="connsiteX64" fmla="*/ 6690950 w 12192000"/>
              <a:gd name="connsiteY64" fmla="*/ 6358365 h 6858000"/>
              <a:gd name="connsiteX65" fmla="*/ 6615396 w 12192000"/>
              <a:gd name="connsiteY65" fmla="*/ 6283388 h 6858000"/>
              <a:gd name="connsiteX66" fmla="*/ 6605295 w 12192000"/>
              <a:gd name="connsiteY66" fmla="*/ 6221970 h 6858000"/>
              <a:gd name="connsiteX67" fmla="*/ 6615813 w 12192000"/>
              <a:gd name="connsiteY67" fmla="*/ 6161725 h 6858000"/>
              <a:gd name="connsiteX68" fmla="*/ 6646114 w 12192000"/>
              <a:gd name="connsiteY68" fmla="*/ 6115597 h 6858000"/>
              <a:gd name="connsiteX69" fmla="*/ 6693594 w 12192000"/>
              <a:gd name="connsiteY69" fmla="*/ 6086170 h 6858000"/>
              <a:gd name="connsiteX70" fmla="*/ 6755629 w 12192000"/>
              <a:gd name="connsiteY70" fmla="*/ 6075970 h 6858000"/>
              <a:gd name="connsiteX71" fmla="*/ 6477747 w 12192000"/>
              <a:gd name="connsiteY71" fmla="*/ 5967609 h 6858000"/>
              <a:gd name="connsiteX72" fmla="*/ 6477747 w 12192000"/>
              <a:gd name="connsiteY72" fmla="*/ 6476608 h 6858000"/>
              <a:gd name="connsiteX73" fmla="*/ 6986746 w 12192000"/>
              <a:gd name="connsiteY73" fmla="*/ 6476608 h 6858000"/>
              <a:gd name="connsiteX74" fmla="*/ 6986746 w 12192000"/>
              <a:gd name="connsiteY74" fmla="*/ 5967609 h 6858000"/>
              <a:gd name="connsiteX75" fmla="*/ 5841498 w 12192000"/>
              <a:gd name="connsiteY75" fmla="*/ 5967609 h 6858000"/>
              <a:gd name="connsiteX76" fmla="*/ 5841498 w 12192000"/>
              <a:gd name="connsiteY76" fmla="*/ 6476608 h 6858000"/>
              <a:gd name="connsiteX77" fmla="*/ 6350497 w 12192000"/>
              <a:gd name="connsiteY77" fmla="*/ 6476608 h 6858000"/>
              <a:gd name="connsiteX78" fmla="*/ 6350497 w 12192000"/>
              <a:gd name="connsiteY78" fmla="*/ 5967609 h 6858000"/>
              <a:gd name="connsiteX79" fmla="*/ 5205249 w 12192000"/>
              <a:gd name="connsiteY79" fmla="*/ 5967609 h 6858000"/>
              <a:gd name="connsiteX80" fmla="*/ 5205249 w 12192000"/>
              <a:gd name="connsiteY80" fmla="*/ 6476608 h 6858000"/>
              <a:gd name="connsiteX81" fmla="*/ 5714248 w 12192000"/>
              <a:gd name="connsiteY81" fmla="*/ 6476608 h 6858000"/>
              <a:gd name="connsiteX82" fmla="*/ 5714248 w 12192000"/>
              <a:gd name="connsiteY82" fmla="*/ 596760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241534"/>
                </a:moveTo>
                <a:lnTo>
                  <a:pt x="6045217" y="6318819"/>
                </a:lnTo>
                <a:lnTo>
                  <a:pt x="6095819" y="6318819"/>
                </a:lnTo>
                <a:cubicBezTo>
                  <a:pt x="6113196" y="6318819"/>
                  <a:pt x="6126564" y="6315544"/>
                  <a:pt x="6135922" y="6308997"/>
                </a:cubicBezTo>
                <a:cubicBezTo>
                  <a:pt x="6145281" y="6302449"/>
                  <a:pt x="6149920" y="6293045"/>
                  <a:pt x="6149840" y="6280783"/>
                </a:cubicBezTo>
                <a:cubicBezTo>
                  <a:pt x="6149906" y="6254617"/>
                  <a:pt x="6132158" y="6241534"/>
                  <a:pt x="6096594" y="6241534"/>
                </a:cubicBezTo>
                <a:close/>
                <a:moveTo>
                  <a:pt x="5408968" y="6241534"/>
                </a:moveTo>
                <a:lnTo>
                  <a:pt x="5408968" y="6318819"/>
                </a:lnTo>
                <a:lnTo>
                  <a:pt x="5459570" y="6318819"/>
                </a:lnTo>
                <a:cubicBezTo>
                  <a:pt x="5476947" y="6318819"/>
                  <a:pt x="5490315" y="6315544"/>
                  <a:pt x="5499673" y="6308997"/>
                </a:cubicBezTo>
                <a:cubicBezTo>
                  <a:pt x="5509032" y="6302449"/>
                  <a:pt x="5513671" y="6293045"/>
                  <a:pt x="5513591" y="6280783"/>
                </a:cubicBezTo>
                <a:cubicBezTo>
                  <a:pt x="5513657" y="6254617"/>
                  <a:pt x="5495910" y="6241534"/>
                  <a:pt x="5460345" y="6241534"/>
                </a:cubicBezTo>
                <a:close/>
                <a:moveTo>
                  <a:pt x="6045217" y="6125399"/>
                </a:moveTo>
                <a:lnTo>
                  <a:pt x="6045217" y="6196679"/>
                </a:lnTo>
                <a:lnTo>
                  <a:pt x="6089198" y="6196679"/>
                </a:lnTo>
                <a:cubicBezTo>
                  <a:pt x="6104243" y="6196679"/>
                  <a:pt x="6115727" y="6193412"/>
                  <a:pt x="6123655" y="6186876"/>
                </a:cubicBezTo>
                <a:cubicBezTo>
                  <a:pt x="6131608" y="6180341"/>
                  <a:pt x="6135584" y="6171195"/>
                  <a:pt x="6135584" y="6159438"/>
                </a:cubicBezTo>
                <a:cubicBezTo>
                  <a:pt x="6135584" y="6136758"/>
                  <a:pt x="6120141" y="6125413"/>
                  <a:pt x="6089257" y="6125399"/>
                </a:cubicBezTo>
                <a:close/>
                <a:moveTo>
                  <a:pt x="5408968" y="6125399"/>
                </a:moveTo>
                <a:lnTo>
                  <a:pt x="5408968" y="6196679"/>
                </a:lnTo>
                <a:lnTo>
                  <a:pt x="5452949" y="6196679"/>
                </a:lnTo>
                <a:cubicBezTo>
                  <a:pt x="5468006" y="6196679"/>
                  <a:pt x="5479492" y="6193412"/>
                  <a:pt x="5487406" y="6186876"/>
                </a:cubicBezTo>
                <a:cubicBezTo>
                  <a:pt x="5495359" y="6180341"/>
                  <a:pt x="5499335" y="6171195"/>
                  <a:pt x="5499335" y="6159438"/>
                </a:cubicBezTo>
                <a:cubicBezTo>
                  <a:pt x="5499335" y="6136758"/>
                  <a:pt x="5483892" y="6125413"/>
                  <a:pt x="5453008" y="6125399"/>
                </a:cubicBezTo>
                <a:close/>
                <a:moveTo>
                  <a:pt x="5987199" y="6078953"/>
                </a:moveTo>
                <a:lnTo>
                  <a:pt x="6094566" y="6078953"/>
                </a:lnTo>
                <a:cubicBezTo>
                  <a:pt x="6126245" y="6078953"/>
                  <a:pt x="6150769" y="6085295"/>
                  <a:pt x="6168132" y="6097981"/>
                </a:cubicBezTo>
                <a:cubicBezTo>
                  <a:pt x="6185496" y="6110666"/>
                  <a:pt x="6194193" y="6128884"/>
                  <a:pt x="6194219" y="6152638"/>
                </a:cubicBezTo>
                <a:cubicBezTo>
                  <a:pt x="6194525" y="6165095"/>
                  <a:pt x="6191284" y="6177385"/>
                  <a:pt x="6184874" y="6188069"/>
                </a:cubicBezTo>
                <a:cubicBezTo>
                  <a:pt x="6178163" y="6198528"/>
                  <a:pt x="6168562" y="6206817"/>
                  <a:pt x="6157237" y="6211929"/>
                </a:cubicBezTo>
                <a:cubicBezTo>
                  <a:pt x="6174097" y="6217536"/>
                  <a:pt x="6187007" y="6226417"/>
                  <a:pt x="6195968" y="6238572"/>
                </a:cubicBezTo>
                <a:cubicBezTo>
                  <a:pt x="6204929" y="6250726"/>
                  <a:pt x="6209403" y="6265473"/>
                  <a:pt x="6209389" y="6282811"/>
                </a:cubicBezTo>
                <a:cubicBezTo>
                  <a:pt x="6209455" y="6299884"/>
                  <a:pt x="6205140" y="6314558"/>
                  <a:pt x="6196446" y="6326831"/>
                </a:cubicBezTo>
                <a:cubicBezTo>
                  <a:pt x="6187803" y="6339105"/>
                  <a:pt x="6175415" y="6348603"/>
                  <a:pt x="6159285" y="6355323"/>
                </a:cubicBezTo>
                <a:cubicBezTo>
                  <a:pt x="6143154" y="6362044"/>
                  <a:pt x="6123814" y="6365358"/>
                  <a:pt x="6101267" y="6365265"/>
                </a:cubicBezTo>
                <a:lnTo>
                  <a:pt x="5987199" y="6365265"/>
                </a:lnTo>
                <a:close/>
                <a:moveTo>
                  <a:pt x="5350950" y="6078953"/>
                </a:moveTo>
                <a:lnTo>
                  <a:pt x="5458318" y="6078953"/>
                </a:lnTo>
                <a:cubicBezTo>
                  <a:pt x="5489997" y="6078953"/>
                  <a:pt x="5514520" y="6085295"/>
                  <a:pt x="5531884" y="6097981"/>
                </a:cubicBezTo>
                <a:cubicBezTo>
                  <a:pt x="5549247" y="6110666"/>
                  <a:pt x="5557944" y="6128884"/>
                  <a:pt x="5557970" y="6152638"/>
                </a:cubicBezTo>
                <a:cubicBezTo>
                  <a:pt x="5558276" y="6165095"/>
                  <a:pt x="5555035" y="6177385"/>
                  <a:pt x="5548625" y="6188069"/>
                </a:cubicBezTo>
                <a:cubicBezTo>
                  <a:pt x="5541915" y="6198528"/>
                  <a:pt x="5532313" y="6206817"/>
                  <a:pt x="5520988" y="6211929"/>
                </a:cubicBezTo>
                <a:cubicBezTo>
                  <a:pt x="5537848" y="6217536"/>
                  <a:pt x="5550758" y="6226417"/>
                  <a:pt x="5559719" y="6238572"/>
                </a:cubicBezTo>
                <a:cubicBezTo>
                  <a:pt x="5568681" y="6250726"/>
                  <a:pt x="5573154" y="6265473"/>
                  <a:pt x="5573140" y="6282811"/>
                </a:cubicBezTo>
                <a:cubicBezTo>
                  <a:pt x="5573206" y="6299884"/>
                  <a:pt x="5568891" y="6314558"/>
                  <a:pt x="5560197" y="6326831"/>
                </a:cubicBezTo>
                <a:cubicBezTo>
                  <a:pt x="5551554" y="6339105"/>
                  <a:pt x="5539167" y="6348603"/>
                  <a:pt x="5523036" y="6355323"/>
                </a:cubicBezTo>
                <a:cubicBezTo>
                  <a:pt x="5506905" y="6362044"/>
                  <a:pt x="5487565" y="6365358"/>
                  <a:pt x="5465018" y="6365265"/>
                </a:cubicBezTo>
                <a:lnTo>
                  <a:pt x="5350950" y="6365265"/>
                </a:lnTo>
                <a:close/>
                <a:moveTo>
                  <a:pt x="6755629" y="6075970"/>
                </a:moveTo>
                <a:cubicBezTo>
                  <a:pt x="6770789" y="6075889"/>
                  <a:pt x="6785912" y="6077531"/>
                  <a:pt x="6800703" y="6080862"/>
                </a:cubicBezTo>
                <a:cubicBezTo>
                  <a:pt x="6814386" y="6083973"/>
                  <a:pt x="6827626" y="6088789"/>
                  <a:pt x="6840111" y="6095197"/>
                </a:cubicBezTo>
                <a:lnTo>
                  <a:pt x="6840111" y="6150869"/>
                </a:lnTo>
                <a:cubicBezTo>
                  <a:pt x="6829022" y="6143530"/>
                  <a:pt x="6816890" y="6137907"/>
                  <a:pt x="6804123" y="6134187"/>
                </a:cubicBezTo>
                <a:cubicBezTo>
                  <a:pt x="6790865" y="6130346"/>
                  <a:pt x="6777126" y="6128431"/>
                  <a:pt x="6763323" y="6128501"/>
                </a:cubicBezTo>
                <a:cubicBezTo>
                  <a:pt x="6743639" y="6128501"/>
                  <a:pt x="6726864" y="6132165"/>
                  <a:pt x="6713000" y="6139496"/>
                </a:cubicBezTo>
                <a:cubicBezTo>
                  <a:pt x="6699355" y="6146586"/>
                  <a:pt x="6688210" y="6157689"/>
                  <a:pt x="6681068" y="6171308"/>
                </a:cubicBezTo>
                <a:cubicBezTo>
                  <a:pt x="6673672" y="6185161"/>
                  <a:pt x="6669968" y="6202033"/>
                  <a:pt x="6669954" y="6221930"/>
                </a:cubicBezTo>
                <a:cubicBezTo>
                  <a:pt x="6669940" y="6241827"/>
                  <a:pt x="6673513" y="6258767"/>
                  <a:pt x="6680671" y="6272750"/>
                </a:cubicBezTo>
                <a:cubicBezTo>
                  <a:pt x="6687455" y="6286398"/>
                  <a:pt x="6698333" y="6297582"/>
                  <a:pt x="6711787" y="6304742"/>
                </a:cubicBezTo>
                <a:cubicBezTo>
                  <a:pt x="6725387" y="6312072"/>
                  <a:pt x="6741890" y="6315737"/>
                  <a:pt x="6761295" y="6315737"/>
                </a:cubicBezTo>
                <a:cubicBezTo>
                  <a:pt x="6790281" y="6315922"/>
                  <a:pt x="6818725" y="6307891"/>
                  <a:pt x="6843332" y="6292573"/>
                </a:cubicBezTo>
                <a:lnTo>
                  <a:pt x="6843312" y="6347112"/>
                </a:lnTo>
                <a:cubicBezTo>
                  <a:pt x="6830320" y="6354087"/>
                  <a:pt x="6816460" y="6359302"/>
                  <a:pt x="6802095" y="6362620"/>
                </a:cubicBezTo>
                <a:cubicBezTo>
                  <a:pt x="6785944" y="6366476"/>
                  <a:pt x="6769390" y="6368384"/>
                  <a:pt x="6752785" y="6368307"/>
                </a:cubicBezTo>
                <a:cubicBezTo>
                  <a:pt x="6731751" y="6368639"/>
                  <a:pt x="6710821" y="6365275"/>
                  <a:pt x="6690950" y="6358365"/>
                </a:cubicBezTo>
                <a:cubicBezTo>
                  <a:pt x="6655601" y="6346283"/>
                  <a:pt x="6627749" y="6318644"/>
                  <a:pt x="6615396" y="6283388"/>
                </a:cubicBezTo>
                <a:cubicBezTo>
                  <a:pt x="6608411" y="6263676"/>
                  <a:pt x="6604989" y="6242880"/>
                  <a:pt x="6605295" y="6221970"/>
                </a:cubicBezTo>
                <a:cubicBezTo>
                  <a:pt x="6604997" y="6201407"/>
                  <a:pt x="6608564" y="6180969"/>
                  <a:pt x="6615813" y="6161725"/>
                </a:cubicBezTo>
                <a:cubicBezTo>
                  <a:pt x="6622460" y="6144339"/>
                  <a:pt x="6632797" y="6128600"/>
                  <a:pt x="6646114" y="6115597"/>
                </a:cubicBezTo>
                <a:cubicBezTo>
                  <a:pt x="6659690" y="6102552"/>
                  <a:pt x="6675871" y="6092525"/>
                  <a:pt x="6693594" y="6086170"/>
                </a:cubicBezTo>
                <a:cubicBezTo>
                  <a:pt x="6713507" y="6079128"/>
                  <a:pt x="6734509" y="6075674"/>
                  <a:pt x="6755629" y="6075970"/>
                </a:cubicBezTo>
                <a:close/>
                <a:moveTo>
                  <a:pt x="6477747" y="5967609"/>
                </a:moveTo>
                <a:lnTo>
                  <a:pt x="6477747" y="6476608"/>
                </a:lnTo>
                <a:lnTo>
                  <a:pt x="6986746" y="6476608"/>
                </a:lnTo>
                <a:lnTo>
                  <a:pt x="6986746" y="5967609"/>
                </a:lnTo>
                <a:close/>
                <a:moveTo>
                  <a:pt x="5841498" y="5967609"/>
                </a:moveTo>
                <a:lnTo>
                  <a:pt x="5841498" y="6476608"/>
                </a:lnTo>
                <a:lnTo>
                  <a:pt x="6350497" y="6476608"/>
                </a:lnTo>
                <a:lnTo>
                  <a:pt x="6350497" y="5967609"/>
                </a:lnTo>
                <a:close/>
                <a:moveTo>
                  <a:pt x="5205249" y="5967609"/>
                </a:moveTo>
                <a:lnTo>
                  <a:pt x="5205249" y="6476608"/>
                </a:lnTo>
                <a:lnTo>
                  <a:pt x="5714248" y="6476608"/>
                </a:lnTo>
                <a:lnTo>
                  <a:pt x="5714248" y="5967609"/>
                </a:lnTo>
                <a:close/>
                <a:moveTo>
                  <a:pt x="0" y="0"/>
                </a:moveTo>
                <a:lnTo>
                  <a:pt x="12192000" y="0"/>
                </a:lnTo>
                <a:lnTo>
                  <a:pt x="12192000" y="6858000"/>
                </a:lnTo>
                <a:lnTo>
                  <a:pt x="0" y="6858000"/>
                </a:lnTo>
                <a:close/>
              </a:path>
            </a:pathLst>
          </a:custGeom>
          <a:solidFill>
            <a:srgbClr val="E6E8EA"/>
          </a:solidFill>
        </p:spPr>
        <p:txBody>
          <a:bodyPr wrap="square" anchor="ctr" anchorCtr="0">
            <a:noAutofit/>
          </a:bodyPr>
          <a:lstStyle>
            <a:lvl1pPr algn="ctr">
              <a:defRPr/>
            </a:lvl1pPr>
          </a:lstStyle>
          <a:p>
            <a:r>
              <a:rPr lang="en-GB"/>
              <a:t>Click to insert image or drag image from file folder</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8" name="Freeform: Shape 7">
            <a:extLst>
              <a:ext uri="{FF2B5EF4-FFF2-40B4-BE49-F238E27FC236}">
                <a16:creationId xmlns:a16="http://schemas.microsoft.com/office/drawing/2014/main" id="{06AAD1F7-BF1B-461D-9826-E92ADF7E19BE}"/>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0" cap="flat">
            <a:noFill/>
            <a:prstDash val="solid"/>
            <a:miter/>
          </a:ln>
        </p:spPr>
        <p:txBody>
          <a:bodyPr rtlCol="0" anchor="ctr"/>
          <a:lstStyle/>
          <a:p>
            <a:endParaRPr lang="en-GB" sz="506"/>
          </a:p>
        </p:txBody>
      </p:sp>
    </p:spTree>
    <p:extLst>
      <p:ext uri="{BB962C8B-B14F-4D97-AF65-F5344CB8AC3E}">
        <p14:creationId xmlns:p14="http://schemas.microsoft.com/office/powerpoint/2010/main" val="3920496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3 Images Option A">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20BBC2-A93C-4E51-A880-C6E0FD4C9481}"/>
              </a:ext>
            </a:extLst>
          </p:cNvPr>
          <p:cNvSpPr>
            <a:spLocks noGrp="1"/>
          </p:cNvSpPr>
          <p:nvPr>
            <p:ph type="pic" sz="quarter" idx="10" hasCustomPrompt="1"/>
          </p:nvPr>
        </p:nvSpPr>
        <p:spPr>
          <a:xfrm>
            <a:off x="1143000" y="0"/>
            <a:ext cx="3429000" cy="1419225"/>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8B316C6F-D2BA-40A4-8DAC-FFC68F4097D0}"/>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5185E7B3-F07F-451D-9F04-1B929F22FC03}"/>
              </a:ext>
            </a:extLst>
          </p:cNvPr>
          <p:cNvSpPr>
            <a:spLocks noGrp="1"/>
          </p:cNvSpPr>
          <p:nvPr>
            <p:ph type="pic" sz="quarter" idx="11"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89362"/>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18" name="Freeform: Shape 17">
            <a:extLst>
              <a:ext uri="{FF2B5EF4-FFF2-40B4-BE49-F238E27FC236}">
                <a16:creationId xmlns:a16="http://schemas.microsoft.com/office/drawing/2014/main" id="{62731A8A-87FD-4FF9-9D4F-41A90375551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94788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0377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3 Images Option B">
    <p:bg>
      <p:bgPr>
        <a:solidFill>
          <a:schemeClr val="tx1"/>
        </a:solidFill>
        <a:effectLst/>
      </p:bgPr>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333D6AE6-B064-4D64-8234-6BA2B68D2D4F}"/>
              </a:ext>
            </a:extLst>
          </p:cNvPr>
          <p:cNvSpPr>
            <a:spLocks noGrp="1"/>
          </p:cNvSpPr>
          <p:nvPr>
            <p:ph type="pic" sz="quarter" idx="12" hasCustomPrompt="1"/>
          </p:nvPr>
        </p:nvSpPr>
        <p:spPr>
          <a:xfrm>
            <a:off x="6001450" y="3429001"/>
            <a:ext cx="3142550" cy="1714499"/>
          </a:xfrm>
          <a:solidFill>
            <a:schemeClr val="bg2">
              <a:lumMod val="20000"/>
              <a:lumOff val="80000"/>
            </a:schemeClr>
          </a:solidFill>
        </p:spPr>
        <p:txBody>
          <a:bodyPr anchor="ctr" anchorCtr="0"/>
          <a:lstStyle>
            <a:lvl1pPr algn="ctr">
              <a:defRPr/>
            </a:lvl1pPr>
          </a:lstStyle>
          <a:p>
            <a:r>
              <a:rPr lang="en-GB"/>
              <a:t>Insert picture here</a:t>
            </a:r>
          </a:p>
        </p:txBody>
      </p:sp>
      <p:sp>
        <p:nvSpPr>
          <p:cNvPr id="9" name="Picture Placeholder 4">
            <a:extLst>
              <a:ext uri="{FF2B5EF4-FFF2-40B4-BE49-F238E27FC236}">
                <a16:creationId xmlns:a16="http://schemas.microsoft.com/office/drawing/2014/main" id="{FE8B2482-7DA1-4D8D-99B6-ABD410A5B831}"/>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8" name="Picture Placeholder 4">
            <a:extLst>
              <a:ext uri="{FF2B5EF4-FFF2-40B4-BE49-F238E27FC236}">
                <a16:creationId xmlns:a16="http://schemas.microsoft.com/office/drawing/2014/main" id="{CB288605-698C-4982-A951-AA7E5262B518}"/>
              </a:ext>
            </a:extLst>
          </p:cNvPr>
          <p:cNvSpPr>
            <a:spLocks noGrp="1"/>
          </p:cNvSpPr>
          <p:nvPr>
            <p:ph type="pic" sz="quarter" idx="10" hasCustomPrompt="1"/>
          </p:nvPr>
        </p:nvSpPr>
        <p:spPr>
          <a:xfrm>
            <a:off x="3345591" y="0"/>
            <a:ext cx="3725563"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8" name="Title 1">
            <a:extLst>
              <a:ext uri="{FF2B5EF4-FFF2-40B4-BE49-F238E27FC236}">
                <a16:creationId xmlns:a16="http://schemas.microsoft.com/office/drawing/2014/main" id="{A290B2BA-20BA-4D6F-9753-00AA4DF02C1E}"/>
              </a:ext>
            </a:extLst>
          </p:cNvPr>
          <p:cNvSpPr>
            <a:spLocks noGrp="1"/>
          </p:cNvSpPr>
          <p:nvPr>
            <p:ph type="ctrTitle" hasCustomPrompt="1"/>
          </p:nvPr>
        </p:nvSpPr>
        <p:spPr>
          <a:xfrm>
            <a:off x="1143000" y="1589362"/>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9" name="Subtitle 2">
            <a:extLst>
              <a:ext uri="{FF2B5EF4-FFF2-40B4-BE49-F238E27FC236}">
                <a16:creationId xmlns:a16="http://schemas.microsoft.com/office/drawing/2014/main" id="{659B99D3-1C1C-4C06-A79D-A136CC188286}"/>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20" name="Freeform: Shape 19">
            <a:extLst>
              <a:ext uri="{FF2B5EF4-FFF2-40B4-BE49-F238E27FC236}">
                <a16:creationId xmlns:a16="http://schemas.microsoft.com/office/drawing/2014/main" id="{16E2B336-F785-46F4-86FE-961B8873658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400782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3 Images Option C">
    <p:bg>
      <p:bgPr>
        <a:solidFill>
          <a:schemeClr val="tx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9AB95A3D-7164-4065-970F-3C59F02C38CE}"/>
              </a:ext>
            </a:extLst>
          </p:cNvPr>
          <p:cNvSpPr>
            <a:spLocks noGrp="1"/>
          </p:cNvSpPr>
          <p:nvPr>
            <p:ph type="pic" sz="quarter" idx="10" hasCustomPrompt="1"/>
          </p:nvPr>
        </p:nvSpPr>
        <p:spPr>
          <a:xfrm>
            <a:off x="1143000" y="0"/>
            <a:ext cx="400050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924B771C-7544-4473-8C6F-E7C3C73DFFBF}"/>
              </a:ext>
            </a:extLst>
          </p:cNvPr>
          <p:cNvSpPr>
            <a:spLocks noGrp="1"/>
          </p:cNvSpPr>
          <p:nvPr>
            <p:ph type="pic" sz="quarter" idx="11" hasCustomPrompt="1"/>
          </p:nvPr>
        </p:nvSpPr>
        <p:spPr>
          <a:xfrm>
            <a:off x="-1" y="3436297"/>
            <a:ext cx="3142547"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6" name="Picture Placeholder 4">
            <a:extLst>
              <a:ext uri="{FF2B5EF4-FFF2-40B4-BE49-F238E27FC236}">
                <a16:creationId xmlns:a16="http://schemas.microsoft.com/office/drawing/2014/main" id="{EC19DB74-74B4-46B6-9916-101652CE2FB0}"/>
              </a:ext>
            </a:extLst>
          </p:cNvPr>
          <p:cNvSpPr>
            <a:spLocks noGrp="1"/>
          </p:cNvSpPr>
          <p:nvPr>
            <p:ph type="pic" sz="quarter" idx="12" hasCustomPrompt="1"/>
          </p:nvPr>
        </p:nvSpPr>
        <p:spPr>
          <a:xfrm>
            <a:off x="6260316" y="2857967"/>
            <a:ext cx="2033666"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11" name="Title 1">
            <a:extLst>
              <a:ext uri="{FF2B5EF4-FFF2-40B4-BE49-F238E27FC236}">
                <a16:creationId xmlns:a16="http://schemas.microsoft.com/office/drawing/2014/main" id="{73636D0F-1428-4245-AF67-3312D7550C16}"/>
              </a:ext>
            </a:extLst>
          </p:cNvPr>
          <p:cNvSpPr>
            <a:spLocks noGrp="1"/>
          </p:cNvSpPr>
          <p:nvPr>
            <p:ph type="ctrTitle" hasCustomPrompt="1"/>
          </p:nvPr>
        </p:nvSpPr>
        <p:spPr>
          <a:xfrm>
            <a:off x="1143000" y="1589362"/>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3" name="Subtitle 2">
            <a:extLst>
              <a:ext uri="{FF2B5EF4-FFF2-40B4-BE49-F238E27FC236}">
                <a16:creationId xmlns:a16="http://schemas.microsoft.com/office/drawing/2014/main" id="{FD4D4AE9-8EC0-4126-966D-52A8A3E2AEC1}"/>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15" name="Freeform: Shape 14">
            <a:extLst>
              <a:ext uri="{FF2B5EF4-FFF2-40B4-BE49-F238E27FC236}">
                <a16:creationId xmlns:a16="http://schemas.microsoft.com/office/drawing/2014/main" id="{F9B8C171-BA7B-4FFB-8C1A-17E3E1886858}"/>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221706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Light - 3 Images Option A">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20BBC2-A93C-4E51-A880-C6E0FD4C9481}"/>
              </a:ext>
            </a:extLst>
          </p:cNvPr>
          <p:cNvSpPr>
            <a:spLocks noGrp="1"/>
          </p:cNvSpPr>
          <p:nvPr>
            <p:ph type="pic" sz="quarter" idx="10" hasCustomPrompt="1"/>
          </p:nvPr>
        </p:nvSpPr>
        <p:spPr>
          <a:xfrm>
            <a:off x="1143000" y="0"/>
            <a:ext cx="3429000" cy="1419225"/>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8B316C6F-D2BA-40A4-8DAC-FFC68F4097D0}"/>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5185E7B3-F07F-451D-9F04-1B929F22FC03}"/>
              </a:ext>
            </a:extLst>
          </p:cNvPr>
          <p:cNvSpPr>
            <a:spLocks noGrp="1"/>
          </p:cNvSpPr>
          <p:nvPr>
            <p:ph type="pic" sz="quarter" idx="11"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8" name="Title 1">
            <a:extLst>
              <a:ext uri="{FF2B5EF4-FFF2-40B4-BE49-F238E27FC236}">
                <a16:creationId xmlns:a16="http://schemas.microsoft.com/office/drawing/2014/main" id="{08D9E0D7-145A-D248-9E5C-401162601752}"/>
              </a:ext>
            </a:extLst>
          </p:cNvPr>
          <p:cNvSpPr>
            <a:spLocks noGrp="1"/>
          </p:cNvSpPr>
          <p:nvPr>
            <p:ph type="ctrTitle" hasCustomPrompt="1"/>
          </p:nvPr>
        </p:nvSpPr>
        <p:spPr>
          <a:xfrm>
            <a:off x="1143000" y="1589362"/>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9" name="Freeform: Shape 7">
            <a:extLst>
              <a:ext uri="{FF2B5EF4-FFF2-40B4-BE49-F238E27FC236}">
                <a16:creationId xmlns:a16="http://schemas.microsoft.com/office/drawing/2014/main" id="{EB989564-8999-A740-8E11-1310CC5F2F3F}"/>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0" cap="flat">
            <a:noFill/>
            <a:prstDash val="solid"/>
            <a:miter/>
          </a:ln>
        </p:spPr>
        <p:txBody>
          <a:bodyPr rtlCol="0" anchor="ctr"/>
          <a:lstStyle/>
          <a:p>
            <a:endParaRPr lang="en-GB" sz="506"/>
          </a:p>
        </p:txBody>
      </p:sp>
    </p:spTree>
    <p:extLst>
      <p:ext uri="{BB962C8B-B14F-4D97-AF65-F5344CB8AC3E}">
        <p14:creationId xmlns:p14="http://schemas.microsoft.com/office/powerpoint/2010/main" val="326013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 3 Images Option B">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066F26AF-510C-0F42-B58D-D075049C80A7}"/>
              </a:ext>
            </a:extLst>
          </p:cNvPr>
          <p:cNvSpPr>
            <a:spLocks noGrp="1"/>
          </p:cNvSpPr>
          <p:nvPr>
            <p:ph type="pic" sz="quarter" idx="12" hasCustomPrompt="1"/>
          </p:nvPr>
        </p:nvSpPr>
        <p:spPr>
          <a:xfrm>
            <a:off x="6001450" y="3429001"/>
            <a:ext cx="3142550" cy="1714499"/>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88086FB1-40D4-584E-A8BD-B57F6C80D4A8}"/>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DE77A982-4805-084D-BC3F-E0DD50ED09C1}"/>
              </a:ext>
            </a:extLst>
          </p:cNvPr>
          <p:cNvSpPr>
            <a:spLocks noGrp="1"/>
          </p:cNvSpPr>
          <p:nvPr>
            <p:ph type="pic" sz="quarter" idx="10" hasCustomPrompt="1"/>
          </p:nvPr>
        </p:nvSpPr>
        <p:spPr>
          <a:xfrm>
            <a:off x="3345591" y="0"/>
            <a:ext cx="3725563"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3" name="Subtitle 2">
            <a:extLst>
              <a:ext uri="{FF2B5EF4-FFF2-40B4-BE49-F238E27FC236}">
                <a16:creationId xmlns:a16="http://schemas.microsoft.com/office/drawing/2014/main" id="{E6E06ED1-2A8E-A047-888A-86B0861E103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14" name="Title 1">
            <a:extLst>
              <a:ext uri="{FF2B5EF4-FFF2-40B4-BE49-F238E27FC236}">
                <a16:creationId xmlns:a16="http://schemas.microsoft.com/office/drawing/2014/main" id="{55F06E66-9F69-2542-B65E-ADFC08A4233B}"/>
              </a:ext>
            </a:extLst>
          </p:cNvPr>
          <p:cNvSpPr>
            <a:spLocks noGrp="1"/>
          </p:cNvSpPr>
          <p:nvPr>
            <p:ph type="ctrTitle" hasCustomPrompt="1"/>
          </p:nvPr>
        </p:nvSpPr>
        <p:spPr>
          <a:xfrm>
            <a:off x="1143000" y="1589362"/>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5" name="Freeform: Shape 7">
            <a:extLst>
              <a:ext uri="{FF2B5EF4-FFF2-40B4-BE49-F238E27FC236}">
                <a16:creationId xmlns:a16="http://schemas.microsoft.com/office/drawing/2014/main" id="{71122F54-CCBC-2348-BB6E-0926DA0582E8}"/>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0" cap="flat">
            <a:noFill/>
            <a:prstDash val="solid"/>
            <a:miter/>
          </a:ln>
        </p:spPr>
        <p:txBody>
          <a:bodyPr rtlCol="0" anchor="ctr"/>
          <a:lstStyle/>
          <a:p>
            <a:endParaRPr lang="en-GB" sz="506"/>
          </a:p>
        </p:txBody>
      </p:sp>
    </p:spTree>
    <p:extLst>
      <p:ext uri="{BB962C8B-B14F-4D97-AF65-F5344CB8AC3E}">
        <p14:creationId xmlns:p14="http://schemas.microsoft.com/office/powerpoint/2010/main" val="51187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Light - 3 Images Option C">
    <p:bg>
      <p:bgPr>
        <a:solidFill>
          <a:schemeClr val="bg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9AB95A3D-7164-4065-970F-3C59F02C38CE}"/>
              </a:ext>
            </a:extLst>
          </p:cNvPr>
          <p:cNvSpPr>
            <a:spLocks noGrp="1"/>
          </p:cNvSpPr>
          <p:nvPr>
            <p:ph type="pic" sz="quarter" idx="10" hasCustomPrompt="1"/>
          </p:nvPr>
        </p:nvSpPr>
        <p:spPr>
          <a:xfrm>
            <a:off x="1143000" y="0"/>
            <a:ext cx="400050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924B771C-7544-4473-8C6F-E7C3C73DFFBF}"/>
              </a:ext>
            </a:extLst>
          </p:cNvPr>
          <p:cNvSpPr>
            <a:spLocks noGrp="1"/>
          </p:cNvSpPr>
          <p:nvPr>
            <p:ph type="pic" sz="quarter" idx="11" hasCustomPrompt="1"/>
          </p:nvPr>
        </p:nvSpPr>
        <p:spPr>
          <a:xfrm>
            <a:off x="-1" y="3436297"/>
            <a:ext cx="3142547"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6" name="Picture Placeholder 4">
            <a:extLst>
              <a:ext uri="{FF2B5EF4-FFF2-40B4-BE49-F238E27FC236}">
                <a16:creationId xmlns:a16="http://schemas.microsoft.com/office/drawing/2014/main" id="{EC19DB74-74B4-46B6-9916-101652CE2FB0}"/>
              </a:ext>
            </a:extLst>
          </p:cNvPr>
          <p:cNvSpPr>
            <a:spLocks noGrp="1"/>
          </p:cNvSpPr>
          <p:nvPr>
            <p:ph type="pic" sz="quarter" idx="12" hasCustomPrompt="1"/>
          </p:nvPr>
        </p:nvSpPr>
        <p:spPr>
          <a:xfrm>
            <a:off x="6260316" y="2857967"/>
            <a:ext cx="2033666"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13" name="Subtitle 2">
            <a:extLst>
              <a:ext uri="{FF2B5EF4-FFF2-40B4-BE49-F238E27FC236}">
                <a16:creationId xmlns:a16="http://schemas.microsoft.com/office/drawing/2014/main" id="{FD4D4AE9-8EC0-4126-966D-52A8A3E2AEC1}"/>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DD MMMM YY  Forename Surname</a:t>
            </a:r>
            <a:endParaRPr lang="en-GB"/>
          </a:p>
        </p:txBody>
      </p:sp>
      <p:sp>
        <p:nvSpPr>
          <p:cNvPr id="8" name="Title 1">
            <a:extLst>
              <a:ext uri="{FF2B5EF4-FFF2-40B4-BE49-F238E27FC236}">
                <a16:creationId xmlns:a16="http://schemas.microsoft.com/office/drawing/2014/main" id="{5D8CE4AC-C364-D349-B47A-F70E149CB0AA}"/>
              </a:ext>
            </a:extLst>
          </p:cNvPr>
          <p:cNvSpPr>
            <a:spLocks noGrp="1"/>
          </p:cNvSpPr>
          <p:nvPr>
            <p:ph type="ctrTitle" hasCustomPrompt="1"/>
          </p:nvPr>
        </p:nvSpPr>
        <p:spPr>
          <a:xfrm>
            <a:off x="1143000" y="1589362"/>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2" name="Freeform: Shape 7">
            <a:extLst>
              <a:ext uri="{FF2B5EF4-FFF2-40B4-BE49-F238E27FC236}">
                <a16:creationId xmlns:a16="http://schemas.microsoft.com/office/drawing/2014/main" id="{3C5B5021-FB43-A941-998F-C6318BBBB459}"/>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0" cap="flat">
            <a:noFill/>
            <a:prstDash val="solid"/>
            <a:miter/>
          </a:ln>
        </p:spPr>
        <p:txBody>
          <a:bodyPr rtlCol="0" anchor="ctr"/>
          <a:lstStyle/>
          <a:p>
            <a:endParaRPr lang="en-GB" sz="506"/>
          </a:p>
        </p:txBody>
      </p:sp>
    </p:spTree>
    <p:extLst>
      <p:ext uri="{BB962C8B-B14F-4D97-AF65-F5344CB8AC3E}">
        <p14:creationId xmlns:p14="http://schemas.microsoft.com/office/powerpoint/2010/main" val="3079752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Subtitle -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8" name="Subtitle 2">
            <a:extLst>
              <a:ext uri="{FF2B5EF4-FFF2-40B4-BE49-F238E27FC236}">
                <a16:creationId xmlns:a16="http://schemas.microsoft.com/office/drawing/2014/main" id="{08B3BA88-5A33-4134-AFDD-0C76AF9C1B57}"/>
              </a:ext>
            </a:extLst>
          </p:cNvPr>
          <p:cNvSpPr txBox="1">
            <a:spLocks/>
          </p:cNvSpPr>
          <p:nvPr userDrawn="1"/>
        </p:nvSpPr>
        <p:spPr>
          <a:xfrm>
            <a:off x="3117770" y="3494647"/>
            <a:ext cx="2908462" cy="17042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bg2"/>
                </a:solidFill>
                <a:latin typeface="+mn-lt"/>
                <a:ea typeface="+mn-ea"/>
                <a:cs typeface="+mn-cs"/>
                <a:sym typeface="Webdings" panose="05030102010509060703" pitchFamily="18" charset="2"/>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88">
                <a:solidFill>
                  <a:schemeClr val="tx1"/>
                </a:solidFill>
              </a:rPr>
              <a:t>DD MMMM YY Forename Surname</a:t>
            </a:r>
            <a:endParaRPr lang="en-GB" sz="788">
              <a:solidFill>
                <a:schemeClr val="tx1"/>
              </a:solidFill>
            </a:endParaRPr>
          </a:p>
        </p:txBody>
      </p:sp>
      <p:sp>
        <p:nvSpPr>
          <p:cNvPr id="10" name="Text Placeholder 7">
            <a:extLst>
              <a:ext uri="{FF2B5EF4-FFF2-40B4-BE49-F238E27FC236}">
                <a16:creationId xmlns:a16="http://schemas.microsoft.com/office/drawing/2014/main" id="{CF2ED3FE-5DF1-44A8-83B0-51A91399D161}"/>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2" name="Freeform: Shape 11">
            <a:extLst>
              <a:ext uri="{FF2B5EF4-FFF2-40B4-BE49-F238E27FC236}">
                <a16:creationId xmlns:a16="http://schemas.microsoft.com/office/drawing/2014/main" id="{97EAC808-D614-4466-A730-D70877803D33}"/>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991497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9" name="Text Placeholder 7">
            <a:extLst>
              <a:ext uri="{FF2B5EF4-FFF2-40B4-BE49-F238E27FC236}">
                <a16:creationId xmlns:a16="http://schemas.microsoft.com/office/drawing/2014/main" id="{8B5FF0F0-F9DD-44AF-89AF-B2144703F737}"/>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1" name="Freeform: Shape 10">
            <a:extLst>
              <a:ext uri="{FF2B5EF4-FFF2-40B4-BE49-F238E27FC236}">
                <a16:creationId xmlns:a16="http://schemas.microsoft.com/office/drawing/2014/main" id="{62615225-709D-43F2-A458-438EBC142F5A}"/>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115737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 Multigr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9" name="Text Placeholder 7">
            <a:extLst>
              <a:ext uri="{FF2B5EF4-FFF2-40B4-BE49-F238E27FC236}">
                <a16:creationId xmlns:a16="http://schemas.microsoft.com/office/drawing/2014/main" id="{51139CB4-C0C3-4DF4-BAA5-1FBC46AF6AC1}"/>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tx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1" name="Freeform: Shape 10">
            <a:extLst>
              <a:ext uri="{FF2B5EF4-FFF2-40B4-BE49-F238E27FC236}">
                <a16:creationId xmlns:a16="http://schemas.microsoft.com/office/drawing/2014/main" id="{013FD4F3-9BCC-4026-BC83-E9D5303F0B9E}"/>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81201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 Boke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4" name="Freeform: Shape 13">
            <a:extLst>
              <a:ext uri="{FF2B5EF4-FFF2-40B4-BE49-F238E27FC236}">
                <a16:creationId xmlns:a16="http://schemas.microsoft.com/office/drawing/2014/main" id="{A0CC8C46-9759-41FF-B92F-634738CBEB32}"/>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10" name="Text Placeholder 7">
            <a:extLst>
              <a:ext uri="{FF2B5EF4-FFF2-40B4-BE49-F238E27FC236}">
                <a16:creationId xmlns:a16="http://schemas.microsoft.com/office/drawing/2014/main" id="{4C0F72D2-1381-4B02-BCE9-E5E93C28C5D7}"/>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Tree>
    <p:extLst>
      <p:ext uri="{BB962C8B-B14F-4D97-AF65-F5344CB8AC3E}">
        <p14:creationId xmlns:p14="http://schemas.microsoft.com/office/powerpoint/2010/main" val="2984171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 Full Bleed User Image Dar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7F6719-B38B-4C08-A8FC-12BE7F47E91C}"/>
              </a:ext>
            </a:extLst>
          </p:cNvPr>
          <p:cNvSpPr>
            <a:spLocks noGrp="1"/>
          </p:cNvSpPr>
          <p:nvPr>
            <p:ph type="pic" sz="quarter" idx="11"/>
          </p:nvPr>
        </p:nvSpPr>
        <p:spPr>
          <a:xfrm>
            <a:off x="0" y="0"/>
            <a:ext cx="9144000" cy="5143500"/>
          </a:xfrm>
          <a:custGeom>
            <a:avLst/>
            <a:gdLst>
              <a:gd name="connsiteX0" fmla="*/ 6045217 w 12192000"/>
              <a:gd name="connsiteY0" fmla="*/ 6241534 h 6858000"/>
              <a:gd name="connsiteX1" fmla="*/ 6045217 w 12192000"/>
              <a:gd name="connsiteY1" fmla="*/ 6318819 h 6858000"/>
              <a:gd name="connsiteX2" fmla="*/ 6095819 w 12192000"/>
              <a:gd name="connsiteY2" fmla="*/ 6318819 h 6858000"/>
              <a:gd name="connsiteX3" fmla="*/ 6135922 w 12192000"/>
              <a:gd name="connsiteY3" fmla="*/ 6308997 h 6858000"/>
              <a:gd name="connsiteX4" fmla="*/ 6149840 w 12192000"/>
              <a:gd name="connsiteY4" fmla="*/ 6280783 h 6858000"/>
              <a:gd name="connsiteX5" fmla="*/ 6096594 w 12192000"/>
              <a:gd name="connsiteY5" fmla="*/ 6241534 h 6858000"/>
              <a:gd name="connsiteX6" fmla="*/ 5408968 w 12192000"/>
              <a:gd name="connsiteY6" fmla="*/ 6241534 h 6858000"/>
              <a:gd name="connsiteX7" fmla="*/ 5408968 w 12192000"/>
              <a:gd name="connsiteY7" fmla="*/ 6318819 h 6858000"/>
              <a:gd name="connsiteX8" fmla="*/ 5459570 w 12192000"/>
              <a:gd name="connsiteY8" fmla="*/ 6318819 h 6858000"/>
              <a:gd name="connsiteX9" fmla="*/ 5499673 w 12192000"/>
              <a:gd name="connsiteY9" fmla="*/ 6308997 h 6858000"/>
              <a:gd name="connsiteX10" fmla="*/ 5513591 w 12192000"/>
              <a:gd name="connsiteY10" fmla="*/ 6280783 h 6858000"/>
              <a:gd name="connsiteX11" fmla="*/ 5460345 w 12192000"/>
              <a:gd name="connsiteY11" fmla="*/ 6241534 h 6858000"/>
              <a:gd name="connsiteX12" fmla="*/ 6045217 w 12192000"/>
              <a:gd name="connsiteY12" fmla="*/ 6125399 h 6858000"/>
              <a:gd name="connsiteX13" fmla="*/ 6045217 w 12192000"/>
              <a:gd name="connsiteY13" fmla="*/ 6196679 h 6858000"/>
              <a:gd name="connsiteX14" fmla="*/ 6089198 w 12192000"/>
              <a:gd name="connsiteY14" fmla="*/ 6196679 h 6858000"/>
              <a:gd name="connsiteX15" fmla="*/ 6123655 w 12192000"/>
              <a:gd name="connsiteY15" fmla="*/ 6186876 h 6858000"/>
              <a:gd name="connsiteX16" fmla="*/ 6135584 w 12192000"/>
              <a:gd name="connsiteY16" fmla="*/ 6159438 h 6858000"/>
              <a:gd name="connsiteX17" fmla="*/ 6089257 w 12192000"/>
              <a:gd name="connsiteY17" fmla="*/ 6125399 h 6858000"/>
              <a:gd name="connsiteX18" fmla="*/ 5408968 w 12192000"/>
              <a:gd name="connsiteY18" fmla="*/ 6125399 h 6858000"/>
              <a:gd name="connsiteX19" fmla="*/ 5408968 w 12192000"/>
              <a:gd name="connsiteY19" fmla="*/ 6196679 h 6858000"/>
              <a:gd name="connsiteX20" fmla="*/ 5452949 w 12192000"/>
              <a:gd name="connsiteY20" fmla="*/ 6196679 h 6858000"/>
              <a:gd name="connsiteX21" fmla="*/ 5487406 w 12192000"/>
              <a:gd name="connsiteY21" fmla="*/ 6186876 h 6858000"/>
              <a:gd name="connsiteX22" fmla="*/ 5499335 w 12192000"/>
              <a:gd name="connsiteY22" fmla="*/ 6159438 h 6858000"/>
              <a:gd name="connsiteX23" fmla="*/ 5453008 w 12192000"/>
              <a:gd name="connsiteY23" fmla="*/ 6125399 h 6858000"/>
              <a:gd name="connsiteX24" fmla="*/ 5987199 w 12192000"/>
              <a:gd name="connsiteY24" fmla="*/ 6078953 h 6858000"/>
              <a:gd name="connsiteX25" fmla="*/ 6094566 w 12192000"/>
              <a:gd name="connsiteY25" fmla="*/ 6078953 h 6858000"/>
              <a:gd name="connsiteX26" fmla="*/ 6168132 w 12192000"/>
              <a:gd name="connsiteY26" fmla="*/ 6097981 h 6858000"/>
              <a:gd name="connsiteX27" fmla="*/ 6194219 w 12192000"/>
              <a:gd name="connsiteY27" fmla="*/ 6152638 h 6858000"/>
              <a:gd name="connsiteX28" fmla="*/ 6184874 w 12192000"/>
              <a:gd name="connsiteY28" fmla="*/ 6188069 h 6858000"/>
              <a:gd name="connsiteX29" fmla="*/ 6157237 w 12192000"/>
              <a:gd name="connsiteY29" fmla="*/ 6211929 h 6858000"/>
              <a:gd name="connsiteX30" fmla="*/ 6195968 w 12192000"/>
              <a:gd name="connsiteY30" fmla="*/ 6238572 h 6858000"/>
              <a:gd name="connsiteX31" fmla="*/ 6209389 w 12192000"/>
              <a:gd name="connsiteY31" fmla="*/ 6282811 h 6858000"/>
              <a:gd name="connsiteX32" fmla="*/ 6196446 w 12192000"/>
              <a:gd name="connsiteY32" fmla="*/ 6326831 h 6858000"/>
              <a:gd name="connsiteX33" fmla="*/ 6159285 w 12192000"/>
              <a:gd name="connsiteY33" fmla="*/ 6355323 h 6858000"/>
              <a:gd name="connsiteX34" fmla="*/ 6101267 w 12192000"/>
              <a:gd name="connsiteY34" fmla="*/ 6365265 h 6858000"/>
              <a:gd name="connsiteX35" fmla="*/ 5987199 w 12192000"/>
              <a:gd name="connsiteY35" fmla="*/ 6365265 h 6858000"/>
              <a:gd name="connsiteX36" fmla="*/ 5350950 w 12192000"/>
              <a:gd name="connsiteY36" fmla="*/ 6078953 h 6858000"/>
              <a:gd name="connsiteX37" fmla="*/ 5458318 w 12192000"/>
              <a:gd name="connsiteY37" fmla="*/ 6078953 h 6858000"/>
              <a:gd name="connsiteX38" fmla="*/ 5531884 w 12192000"/>
              <a:gd name="connsiteY38" fmla="*/ 6097981 h 6858000"/>
              <a:gd name="connsiteX39" fmla="*/ 5557970 w 12192000"/>
              <a:gd name="connsiteY39" fmla="*/ 6152638 h 6858000"/>
              <a:gd name="connsiteX40" fmla="*/ 5548625 w 12192000"/>
              <a:gd name="connsiteY40" fmla="*/ 6188069 h 6858000"/>
              <a:gd name="connsiteX41" fmla="*/ 5520988 w 12192000"/>
              <a:gd name="connsiteY41" fmla="*/ 6211929 h 6858000"/>
              <a:gd name="connsiteX42" fmla="*/ 5559719 w 12192000"/>
              <a:gd name="connsiteY42" fmla="*/ 6238572 h 6858000"/>
              <a:gd name="connsiteX43" fmla="*/ 5573140 w 12192000"/>
              <a:gd name="connsiteY43" fmla="*/ 6282811 h 6858000"/>
              <a:gd name="connsiteX44" fmla="*/ 5560197 w 12192000"/>
              <a:gd name="connsiteY44" fmla="*/ 6326831 h 6858000"/>
              <a:gd name="connsiteX45" fmla="*/ 5523036 w 12192000"/>
              <a:gd name="connsiteY45" fmla="*/ 6355323 h 6858000"/>
              <a:gd name="connsiteX46" fmla="*/ 5465018 w 12192000"/>
              <a:gd name="connsiteY46" fmla="*/ 6365265 h 6858000"/>
              <a:gd name="connsiteX47" fmla="*/ 5350950 w 12192000"/>
              <a:gd name="connsiteY47" fmla="*/ 6365265 h 6858000"/>
              <a:gd name="connsiteX48" fmla="*/ 6755629 w 12192000"/>
              <a:gd name="connsiteY48" fmla="*/ 6075970 h 6858000"/>
              <a:gd name="connsiteX49" fmla="*/ 6800703 w 12192000"/>
              <a:gd name="connsiteY49" fmla="*/ 6080862 h 6858000"/>
              <a:gd name="connsiteX50" fmla="*/ 6840111 w 12192000"/>
              <a:gd name="connsiteY50" fmla="*/ 6095197 h 6858000"/>
              <a:gd name="connsiteX51" fmla="*/ 6840111 w 12192000"/>
              <a:gd name="connsiteY51" fmla="*/ 6150869 h 6858000"/>
              <a:gd name="connsiteX52" fmla="*/ 6804123 w 12192000"/>
              <a:gd name="connsiteY52" fmla="*/ 6134187 h 6858000"/>
              <a:gd name="connsiteX53" fmla="*/ 6763323 w 12192000"/>
              <a:gd name="connsiteY53" fmla="*/ 6128501 h 6858000"/>
              <a:gd name="connsiteX54" fmla="*/ 6713000 w 12192000"/>
              <a:gd name="connsiteY54" fmla="*/ 6139496 h 6858000"/>
              <a:gd name="connsiteX55" fmla="*/ 6681068 w 12192000"/>
              <a:gd name="connsiteY55" fmla="*/ 6171308 h 6858000"/>
              <a:gd name="connsiteX56" fmla="*/ 6669954 w 12192000"/>
              <a:gd name="connsiteY56" fmla="*/ 6221930 h 6858000"/>
              <a:gd name="connsiteX57" fmla="*/ 6680671 w 12192000"/>
              <a:gd name="connsiteY57" fmla="*/ 6272750 h 6858000"/>
              <a:gd name="connsiteX58" fmla="*/ 6711787 w 12192000"/>
              <a:gd name="connsiteY58" fmla="*/ 6304742 h 6858000"/>
              <a:gd name="connsiteX59" fmla="*/ 6761295 w 12192000"/>
              <a:gd name="connsiteY59" fmla="*/ 6315737 h 6858000"/>
              <a:gd name="connsiteX60" fmla="*/ 6843332 w 12192000"/>
              <a:gd name="connsiteY60" fmla="*/ 6292573 h 6858000"/>
              <a:gd name="connsiteX61" fmla="*/ 6843312 w 12192000"/>
              <a:gd name="connsiteY61" fmla="*/ 6347112 h 6858000"/>
              <a:gd name="connsiteX62" fmla="*/ 6802095 w 12192000"/>
              <a:gd name="connsiteY62" fmla="*/ 6362620 h 6858000"/>
              <a:gd name="connsiteX63" fmla="*/ 6752785 w 12192000"/>
              <a:gd name="connsiteY63" fmla="*/ 6368307 h 6858000"/>
              <a:gd name="connsiteX64" fmla="*/ 6690950 w 12192000"/>
              <a:gd name="connsiteY64" fmla="*/ 6358365 h 6858000"/>
              <a:gd name="connsiteX65" fmla="*/ 6615396 w 12192000"/>
              <a:gd name="connsiteY65" fmla="*/ 6283388 h 6858000"/>
              <a:gd name="connsiteX66" fmla="*/ 6605295 w 12192000"/>
              <a:gd name="connsiteY66" fmla="*/ 6221970 h 6858000"/>
              <a:gd name="connsiteX67" fmla="*/ 6615813 w 12192000"/>
              <a:gd name="connsiteY67" fmla="*/ 6161725 h 6858000"/>
              <a:gd name="connsiteX68" fmla="*/ 6646114 w 12192000"/>
              <a:gd name="connsiteY68" fmla="*/ 6115597 h 6858000"/>
              <a:gd name="connsiteX69" fmla="*/ 6693594 w 12192000"/>
              <a:gd name="connsiteY69" fmla="*/ 6086170 h 6858000"/>
              <a:gd name="connsiteX70" fmla="*/ 6755629 w 12192000"/>
              <a:gd name="connsiteY70" fmla="*/ 6075970 h 6858000"/>
              <a:gd name="connsiteX71" fmla="*/ 6477747 w 12192000"/>
              <a:gd name="connsiteY71" fmla="*/ 5967609 h 6858000"/>
              <a:gd name="connsiteX72" fmla="*/ 6477747 w 12192000"/>
              <a:gd name="connsiteY72" fmla="*/ 6476608 h 6858000"/>
              <a:gd name="connsiteX73" fmla="*/ 6986746 w 12192000"/>
              <a:gd name="connsiteY73" fmla="*/ 6476608 h 6858000"/>
              <a:gd name="connsiteX74" fmla="*/ 6986746 w 12192000"/>
              <a:gd name="connsiteY74" fmla="*/ 5967609 h 6858000"/>
              <a:gd name="connsiteX75" fmla="*/ 5841498 w 12192000"/>
              <a:gd name="connsiteY75" fmla="*/ 5967609 h 6858000"/>
              <a:gd name="connsiteX76" fmla="*/ 5841498 w 12192000"/>
              <a:gd name="connsiteY76" fmla="*/ 6476608 h 6858000"/>
              <a:gd name="connsiteX77" fmla="*/ 6350497 w 12192000"/>
              <a:gd name="connsiteY77" fmla="*/ 6476608 h 6858000"/>
              <a:gd name="connsiteX78" fmla="*/ 6350497 w 12192000"/>
              <a:gd name="connsiteY78" fmla="*/ 5967609 h 6858000"/>
              <a:gd name="connsiteX79" fmla="*/ 5205249 w 12192000"/>
              <a:gd name="connsiteY79" fmla="*/ 5967609 h 6858000"/>
              <a:gd name="connsiteX80" fmla="*/ 5205249 w 12192000"/>
              <a:gd name="connsiteY80" fmla="*/ 6476608 h 6858000"/>
              <a:gd name="connsiteX81" fmla="*/ 5714248 w 12192000"/>
              <a:gd name="connsiteY81" fmla="*/ 6476608 h 6858000"/>
              <a:gd name="connsiteX82" fmla="*/ 5714248 w 12192000"/>
              <a:gd name="connsiteY82" fmla="*/ 596760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241534"/>
                </a:moveTo>
                <a:lnTo>
                  <a:pt x="6045217" y="6318819"/>
                </a:lnTo>
                <a:lnTo>
                  <a:pt x="6095819" y="6318819"/>
                </a:lnTo>
                <a:cubicBezTo>
                  <a:pt x="6113196" y="6318819"/>
                  <a:pt x="6126564" y="6315544"/>
                  <a:pt x="6135922" y="6308997"/>
                </a:cubicBezTo>
                <a:cubicBezTo>
                  <a:pt x="6145281" y="6302449"/>
                  <a:pt x="6149920" y="6293045"/>
                  <a:pt x="6149840" y="6280783"/>
                </a:cubicBezTo>
                <a:cubicBezTo>
                  <a:pt x="6149906" y="6254617"/>
                  <a:pt x="6132158" y="6241534"/>
                  <a:pt x="6096594" y="6241534"/>
                </a:cubicBezTo>
                <a:close/>
                <a:moveTo>
                  <a:pt x="5408968" y="6241534"/>
                </a:moveTo>
                <a:lnTo>
                  <a:pt x="5408968" y="6318819"/>
                </a:lnTo>
                <a:lnTo>
                  <a:pt x="5459570" y="6318819"/>
                </a:lnTo>
                <a:cubicBezTo>
                  <a:pt x="5476947" y="6318819"/>
                  <a:pt x="5490315" y="6315544"/>
                  <a:pt x="5499673" y="6308997"/>
                </a:cubicBezTo>
                <a:cubicBezTo>
                  <a:pt x="5509032" y="6302449"/>
                  <a:pt x="5513671" y="6293045"/>
                  <a:pt x="5513591" y="6280783"/>
                </a:cubicBezTo>
                <a:cubicBezTo>
                  <a:pt x="5513657" y="6254617"/>
                  <a:pt x="5495910" y="6241534"/>
                  <a:pt x="5460345" y="6241534"/>
                </a:cubicBezTo>
                <a:close/>
                <a:moveTo>
                  <a:pt x="6045217" y="6125399"/>
                </a:moveTo>
                <a:lnTo>
                  <a:pt x="6045217" y="6196679"/>
                </a:lnTo>
                <a:lnTo>
                  <a:pt x="6089198" y="6196679"/>
                </a:lnTo>
                <a:cubicBezTo>
                  <a:pt x="6104243" y="6196679"/>
                  <a:pt x="6115727" y="6193412"/>
                  <a:pt x="6123655" y="6186876"/>
                </a:cubicBezTo>
                <a:cubicBezTo>
                  <a:pt x="6131608" y="6180341"/>
                  <a:pt x="6135584" y="6171195"/>
                  <a:pt x="6135584" y="6159438"/>
                </a:cubicBezTo>
                <a:cubicBezTo>
                  <a:pt x="6135584" y="6136758"/>
                  <a:pt x="6120141" y="6125413"/>
                  <a:pt x="6089257" y="6125399"/>
                </a:cubicBezTo>
                <a:close/>
                <a:moveTo>
                  <a:pt x="5408968" y="6125399"/>
                </a:moveTo>
                <a:lnTo>
                  <a:pt x="5408968" y="6196679"/>
                </a:lnTo>
                <a:lnTo>
                  <a:pt x="5452949" y="6196679"/>
                </a:lnTo>
                <a:cubicBezTo>
                  <a:pt x="5468006" y="6196679"/>
                  <a:pt x="5479492" y="6193412"/>
                  <a:pt x="5487406" y="6186876"/>
                </a:cubicBezTo>
                <a:cubicBezTo>
                  <a:pt x="5495359" y="6180341"/>
                  <a:pt x="5499335" y="6171195"/>
                  <a:pt x="5499335" y="6159438"/>
                </a:cubicBezTo>
                <a:cubicBezTo>
                  <a:pt x="5499335" y="6136758"/>
                  <a:pt x="5483892" y="6125413"/>
                  <a:pt x="5453008" y="6125399"/>
                </a:cubicBezTo>
                <a:close/>
                <a:moveTo>
                  <a:pt x="5987199" y="6078953"/>
                </a:moveTo>
                <a:lnTo>
                  <a:pt x="6094566" y="6078953"/>
                </a:lnTo>
                <a:cubicBezTo>
                  <a:pt x="6126245" y="6078953"/>
                  <a:pt x="6150769" y="6085295"/>
                  <a:pt x="6168132" y="6097981"/>
                </a:cubicBezTo>
                <a:cubicBezTo>
                  <a:pt x="6185496" y="6110666"/>
                  <a:pt x="6194193" y="6128884"/>
                  <a:pt x="6194219" y="6152638"/>
                </a:cubicBezTo>
                <a:cubicBezTo>
                  <a:pt x="6194525" y="6165095"/>
                  <a:pt x="6191284" y="6177385"/>
                  <a:pt x="6184874" y="6188069"/>
                </a:cubicBezTo>
                <a:cubicBezTo>
                  <a:pt x="6178163" y="6198528"/>
                  <a:pt x="6168562" y="6206817"/>
                  <a:pt x="6157237" y="6211929"/>
                </a:cubicBezTo>
                <a:cubicBezTo>
                  <a:pt x="6174097" y="6217536"/>
                  <a:pt x="6187007" y="6226417"/>
                  <a:pt x="6195968" y="6238572"/>
                </a:cubicBezTo>
                <a:cubicBezTo>
                  <a:pt x="6204929" y="6250726"/>
                  <a:pt x="6209403" y="6265473"/>
                  <a:pt x="6209389" y="6282811"/>
                </a:cubicBezTo>
                <a:cubicBezTo>
                  <a:pt x="6209455" y="6299884"/>
                  <a:pt x="6205140" y="6314558"/>
                  <a:pt x="6196446" y="6326831"/>
                </a:cubicBezTo>
                <a:cubicBezTo>
                  <a:pt x="6187803" y="6339105"/>
                  <a:pt x="6175415" y="6348603"/>
                  <a:pt x="6159285" y="6355323"/>
                </a:cubicBezTo>
                <a:cubicBezTo>
                  <a:pt x="6143154" y="6362044"/>
                  <a:pt x="6123814" y="6365358"/>
                  <a:pt x="6101267" y="6365265"/>
                </a:cubicBezTo>
                <a:lnTo>
                  <a:pt x="5987199" y="6365265"/>
                </a:lnTo>
                <a:close/>
                <a:moveTo>
                  <a:pt x="5350950" y="6078953"/>
                </a:moveTo>
                <a:lnTo>
                  <a:pt x="5458318" y="6078953"/>
                </a:lnTo>
                <a:cubicBezTo>
                  <a:pt x="5489997" y="6078953"/>
                  <a:pt x="5514520" y="6085295"/>
                  <a:pt x="5531884" y="6097981"/>
                </a:cubicBezTo>
                <a:cubicBezTo>
                  <a:pt x="5549247" y="6110666"/>
                  <a:pt x="5557944" y="6128884"/>
                  <a:pt x="5557970" y="6152638"/>
                </a:cubicBezTo>
                <a:cubicBezTo>
                  <a:pt x="5558276" y="6165095"/>
                  <a:pt x="5555035" y="6177385"/>
                  <a:pt x="5548625" y="6188069"/>
                </a:cubicBezTo>
                <a:cubicBezTo>
                  <a:pt x="5541915" y="6198528"/>
                  <a:pt x="5532313" y="6206817"/>
                  <a:pt x="5520988" y="6211929"/>
                </a:cubicBezTo>
                <a:cubicBezTo>
                  <a:pt x="5537848" y="6217536"/>
                  <a:pt x="5550758" y="6226417"/>
                  <a:pt x="5559719" y="6238572"/>
                </a:cubicBezTo>
                <a:cubicBezTo>
                  <a:pt x="5568681" y="6250726"/>
                  <a:pt x="5573154" y="6265473"/>
                  <a:pt x="5573140" y="6282811"/>
                </a:cubicBezTo>
                <a:cubicBezTo>
                  <a:pt x="5573206" y="6299884"/>
                  <a:pt x="5568891" y="6314558"/>
                  <a:pt x="5560197" y="6326831"/>
                </a:cubicBezTo>
                <a:cubicBezTo>
                  <a:pt x="5551554" y="6339105"/>
                  <a:pt x="5539167" y="6348603"/>
                  <a:pt x="5523036" y="6355323"/>
                </a:cubicBezTo>
                <a:cubicBezTo>
                  <a:pt x="5506905" y="6362044"/>
                  <a:pt x="5487565" y="6365358"/>
                  <a:pt x="5465018" y="6365265"/>
                </a:cubicBezTo>
                <a:lnTo>
                  <a:pt x="5350950" y="6365265"/>
                </a:lnTo>
                <a:close/>
                <a:moveTo>
                  <a:pt x="6755629" y="6075970"/>
                </a:moveTo>
                <a:cubicBezTo>
                  <a:pt x="6770789" y="6075889"/>
                  <a:pt x="6785912" y="6077531"/>
                  <a:pt x="6800703" y="6080862"/>
                </a:cubicBezTo>
                <a:cubicBezTo>
                  <a:pt x="6814386" y="6083973"/>
                  <a:pt x="6827626" y="6088789"/>
                  <a:pt x="6840111" y="6095197"/>
                </a:cubicBezTo>
                <a:lnTo>
                  <a:pt x="6840111" y="6150869"/>
                </a:lnTo>
                <a:cubicBezTo>
                  <a:pt x="6829022" y="6143530"/>
                  <a:pt x="6816890" y="6137907"/>
                  <a:pt x="6804123" y="6134187"/>
                </a:cubicBezTo>
                <a:cubicBezTo>
                  <a:pt x="6790865" y="6130346"/>
                  <a:pt x="6777126" y="6128431"/>
                  <a:pt x="6763323" y="6128501"/>
                </a:cubicBezTo>
                <a:cubicBezTo>
                  <a:pt x="6743639" y="6128501"/>
                  <a:pt x="6726864" y="6132165"/>
                  <a:pt x="6713000" y="6139496"/>
                </a:cubicBezTo>
                <a:cubicBezTo>
                  <a:pt x="6699355" y="6146586"/>
                  <a:pt x="6688210" y="6157689"/>
                  <a:pt x="6681068" y="6171308"/>
                </a:cubicBezTo>
                <a:cubicBezTo>
                  <a:pt x="6673672" y="6185161"/>
                  <a:pt x="6669968" y="6202033"/>
                  <a:pt x="6669954" y="6221930"/>
                </a:cubicBezTo>
                <a:cubicBezTo>
                  <a:pt x="6669940" y="6241827"/>
                  <a:pt x="6673513" y="6258767"/>
                  <a:pt x="6680671" y="6272750"/>
                </a:cubicBezTo>
                <a:cubicBezTo>
                  <a:pt x="6687455" y="6286398"/>
                  <a:pt x="6698333" y="6297582"/>
                  <a:pt x="6711787" y="6304742"/>
                </a:cubicBezTo>
                <a:cubicBezTo>
                  <a:pt x="6725387" y="6312072"/>
                  <a:pt x="6741890" y="6315737"/>
                  <a:pt x="6761295" y="6315737"/>
                </a:cubicBezTo>
                <a:cubicBezTo>
                  <a:pt x="6790281" y="6315922"/>
                  <a:pt x="6818725" y="6307891"/>
                  <a:pt x="6843332" y="6292573"/>
                </a:cubicBezTo>
                <a:lnTo>
                  <a:pt x="6843312" y="6347112"/>
                </a:lnTo>
                <a:cubicBezTo>
                  <a:pt x="6830320" y="6354087"/>
                  <a:pt x="6816460" y="6359302"/>
                  <a:pt x="6802095" y="6362620"/>
                </a:cubicBezTo>
                <a:cubicBezTo>
                  <a:pt x="6785944" y="6366476"/>
                  <a:pt x="6769390" y="6368384"/>
                  <a:pt x="6752785" y="6368307"/>
                </a:cubicBezTo>
                <a:cubicBezTo>
                  <a:pt x="6731751" y="6368639"/>
                  <a:pt x="6710821" y="6365275"/>
                  <a:pt x="6690950" y="6358365"/>
                </a:cubicBezTo>
                <a:cubicBezTo>
                  <a:pt x="6655601" y="6346283"/>
                  <a:pt x="6627749" y="6318644"/>
                  <a:pt x="6615396" y="6283388"/>
                </a:cubicBezTo>
                <a:cubicBezTo>
                  <a:pt x="6608411" y="6263676"/>
                  <a:pt x="6604989" y="6242880"/>
                  <a:pt x="6605295" y="6221970"/>
                </a:cubicBezTo>
                <a:cubicBezTo>
                  <a:pt x="6604997" y="6201407"/>
                  <a:pt x="6608564" y="6180969"/>
                  <a:pt x="6615813" y="6161725"/>
                </a:cubicBezTo>
                <a:cubicBezTo>
                  <a:pt x="6622460" y="6144339"/>
                  <a:pt x="6632797" y="6128600"/>
                  <a:pt x="6646114" y="6115597"/>
                </a:cubicBezTo>
                <a:cubicBezTo>
                  <a:pt x="6659690" y="6102552"/>
                  <a:pt x="6675871" y="6092525"/>
                  <a:pt x="6693594" y="6086170"/>
                </a:cubicBezTo>
                <a:cubicBezTo>
                  <a:pt x="6713507" y="6079128"/>
                  <a:pt x="6734509" y="6075674"/>
                  <a:pt x="6755629" y="6075970"/>
                </a:cubicBezTo>
                <a:close/>
                <a:moveTo>
                  <a:pt x="6477747" y="5967609"/>
                </a:moveTo>
                <a:lnTo>
                  <a:pt x="6477747" y="6476608"/>
                </a:lnTo>
                <a:lnTo>
                  <a:pt x="6986746" y="6476608"/>
                </a:lnTo>
                <a:lnTo>
                  <a:pt x="6986746" y="5967609"/>
                </a:lnTo>
                <a:close/>
                <a:moveTo>
                  <a:pt x="5841498" y="5967609"/>
                </a:moveTo>
                <a:lnTo>
                  <a:pt x="5841498" y="6476608"/>
                </a:lnTo>
                <a:lnTo>
                  <a:pt x="6350497" y="6476608"/>
                </a:lnTo>
                <a:lnTo>
                  <a:pt x="6350497" y="5967609"/>
                </a:lnTo>
                <a:close/>
                <a:moveTo>
                  <a:pt x="5205249" y="5967609"/>
                </a:moveTo>
                <a:lnTo>
                  <a:pt x="5205249" y="6476608"/>
                </a:lnTo>
                <a:lnTo>
                  <a:pt x="5714248" y="6476608"/>
                </a:lnTo>
                <a:lnTo>
                  <a:pt x="5714248" y="5967609"/>
                </a:lnTo>
                <a:close/>
                <a:moveTo>
                  <a:pt x="0" y="0"/>
                </a:moveTo>
                <a:lnTo>
                  <a:pt x="12192000" y="0"/>
                </a:lnTo>
                <a:lnTo>
                  <a:pt x="12192000" y="6858000"/>
                </a:lnTo>
                <a:lnTo>
                  <a:pt x="0" y="6858000"/>
                </a:lnTo>
                <a:close/>
              </a:path>
            </a:pathLst>
          </a:custGeom>
          <a:solidFill>
            <a:schemeClr val="bg2">
              <a:lumMod val="20000"/>
              <a:lumOff val="80000"/>
            </a:schemeClr>
          </a:solidFill>
        </p:spPr>
        <p:txBody>
          <a:bodyPr wrap="square" anchor="ctr" anchorCtr="0">
            <a:noAutofit/>
          </a:bodyPr>
          <a:lstStyle>
            <a:lvl1pPr algn="ctr">
              <a:defRPr/>
            </a:lvl1pPr>
          </a:lstStyle>
          <a:p>
            <a:endParaRPr lang="en-GB"/>
          </a:p>
        </p:txBody>
      </p:sp>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a:effectLst>
            <a:outerShdw blurRad="254000" algn="ctr" rotWithShape="0">
              <a:prstClr val="black">
                <a:alpha val="30000"/>
              </a:prstClr>
            </a:outerShdw>
          </a:effectLst>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a:effectLst>
            <a:outerShdw blurRad="254000" algn="ctr" rotWithShape="0">
              <a:prstClr val="black">
                <a:alpha val="30000"/>
              </a:prstClr>
            </a:outerShdw>
          </a:effectLst>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4" name="Text Placeholder 7">
            <a:extLst>
              <a:ext uri="{FF2B5EF4-FFF2-40B4-BE49-F238E27FC236}">
                <a16:creationId xmlns:a16="http://schemas.microsoft.com/office/drawing/2014/main" id="{D69E8C4F-35C5-48EB-BBC1-E1AB6851B40D}"/>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bg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Tree>
    <p:extLst>
      <p:ext uri="{BB962C8B-B14F-4D97-AF65-F5344CB8AC3E}">
        <p14:creationId xmlns:p14="http://schemas.microsoft.com/office/powerpoint/2010/main" val="401855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Read Slide">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8C3D523-8742-4A14-93DE-525B7FB79C7A}"/>
              </a:ext>
            </a:extLst>
          </p:cNvPr>
          <p:cNvSpPr>
            <a:spLocks noGrp="1"/>
          </p:cNvSpPr>
          <p:nvPr>
            <p:ph type="ftr" sz="quarter" idx="3"/>
          </p:nvPr>
        </p:nvSpPr>
        <p:spPr>
          <a:xfrm>
            <a:off x="1919132" y="4876006"/>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rPr>
              <a:t>BBC TRACKER SURVEY – ENVIRONMENTAL ISSUES</a:t>
            </a:r>
            <a:endParaRPr lang="en-US"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4273810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 Full Bleed User Image L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7F6719-B38B-4C08-A8FC-12BE7F47E91C}"/>
              </a:ext>
            </a:extLst>
          </p:cNvPr>
          <p:cNvSpPr>
            <a:spLocks noGrp="1"/>
          </p:cNvSpPr>
          <p:nvPr>
            <p:ph type="pic" sz="quarter" idx="11"/>
          </p:nvPr>
        </p:nvSpPr>
        <p:spPr>
          <a:xfrm>
            <a:off x="0" y="0"/>
            <a:ext cx="9144000" cy="5143500"/>
          </a:xfrm>
          <a:custGeom>
            <a:avLst/>
            <a:gdLst>
              <a:gd name="connsiteX0" fmla="*/ 6045217 w 12192000"/>
              <a:gd name="connsiteY0" fmla="*/ 6241534 h 6858000"/>
              <a:gd name="connsiteX1" fmla="*/ 6045217 w 12192000"/>
              <a:gd name="connsiteY1" fmla="*/ 6318819 h 6858000"/>
              <a:gd name="connsiteX2" fmla="*/ 6095819 w 12192000"/>
              <a:gd name="connsiteY2" fmla="*/ 6318819 h 6858000"/>
              <a:gd name="connsiteX3" fmla="*/ 6135922 w 12192000"/>
              <a:gd name="connsiteY3" fmla="*/ 6308997 h 6858000"/>
              <a:gd name="connsiteX4" fmla="*/ 6149840 w 12192000"/>
              <a:gd name="connsiteY4" fmla="*/ 6280783 h 6858000"/>
              <a:gd name="connsiteX5" fmla="*/ 6096594 w 12192000"/>
              <a:gd name="connsiteY5" fmla="*/ 6241534 h 6858000"/>
              <a:gd name="connsiteX6" fmla="*/ 5408968 w 12192000"/>
              <a:gd name="connsiteY6" fmla="*/ 6241534 h 6858000"/>
              <a:gd name="connsiteX7" fmla="*/ 5408968 w 12192000"/>
              <a:gd name="connsiteY7" fmla="*/ 6318819 h 6858000"/>
              <a:gd name="connsiteX8" fmla="*/ 5459570 w 12192000"/>
              <a:gd name="connsiteY8" fmla="*/ 6318819 h 6858000"/>
              <a:gd name="connsiteX9" fmla="*/ 5499673 w 12192000"/>
              <a:gd name="connsiteY9" fmla="*/ 6308997 h 6858000"/>
              <a:gd name="connsiteX10" fmla="*/ 5513591 w 12192000"/>
              <a:gd name="connsiteY10" fmla="*/ 6280783 h 6858000"/>
              <a:gd name="connsiteX11" fmla="*/ 5460345 w 12192000"/>
              <a:gd name="connsiteY11" fmla="*/ 6241534 h 6858000"/>
              <a:gd name="connsiteX12" fmla="*/ 6045217 w 12192000"/>
              <a:gd name="connsiteY12" fmla="*/ 6125399 h 6858000"/>
              <a:gd name="connsiteX13" fmla="*/ 6045217 w 12192000"/>
              <a:gd name="connsiteY13" fmla="*/ 6196679 h 6858000"/>
              <a:gd name="connsiteX14" fmla="*/ 6089198 w 12192000"/>
              <a:gd name="connsiteY14" fmla="*/ 6196679 h 6858000"/>
              <a:gd name="connsiteX15" fmla="*/ 6123655 w 12192000"/>
              <a:gd name="connsiteY15" fmla="*/ 6186876 h 6858000"/>
              <a:gd name="connsiteX16" fmla="*/ 6135584 w 12192000"/>
              <a:gd name="connsiteY16" fmla="*/ 6159438 h 6858000"/>
              <a:gd name="connsiteX17" fmla="*/ 6089257 w 12192000"/>
              <a:gd name="connsiteY17" fmla="*/ 6125399 h 6858000"/>
              <a:gd name="connsiteX18" fmla="*/ 5408968 w 12192000"/>
              <a:gd name="connsiteY18" fmla="*/ 6125399 h 6858000"/>
              <a:gd name="connsiteX19" fmla="*/ 5408968 w 12192000"/>
              <a:gd name="connsiteY19" fmla="*/ 6196679 h 6858000"/>
              <a:gd name="connsiteX20" fmla="*/ 5452949 w 12192000"/>
              <a:gd name="connsiteY20" fmla="*/ 6196679 h 6858000"/>
              <a:gd name="connsiteX21" fmla="*/ 5487406 w 12192000"/>
              <a:gd name="connsiteY21" fmla="*/ 6186876 h 6858000"/>
              <a:gd name="connsiteX22" fmla="*/ 5499335 w 12192000"/>
              <a:gd name="connsiteY22" fmla="*/ 6159438 h 6858000"/>
              <a:gd name="connsiteX23" fmla="*/ 5453008 w 12192000"/>
              <a:gd name="connsiteY23" fmla="*/ 6125399 h 6858000"/>
              <a:gd name="connsiteX24" fmla="*/ 5987199 w 12192000"/>
              <a:gd name="connsiteY24" fmla="*/ 6078953 h 6858000"/>
              <a:gd name="connsiteX25" fmla="*/ 6094566 w 12192000"/>
              <a:gd name="connsiteY25" fmla="*/ 6078953 h 6858000"/>
              <a:gd name="connsiteX26" fmla="*/ 6168132 w 12192000"/>
              <a:gd name="connsiteY26" fmla="*/ 6097981 h 6858000"/>
              <a:gd name="connsiteX27" fmla="*/ 6194219 w 12192000"/>
              <a:gd name="connsiteY27" fmla="*/ 6152638 h 6858000"/>
              <a:gd name="connsiteX28" fmla="*/ 6184874 w 12192000"/>
              <a:gd name="connsiteY28" fmla="*/ 6188069 h 6858000"/>
              <a:gd name="connsiteX29" fmla="*/ 6157237 w 12192000"/>
              <a:gd name="connsiteY29" fmla="*/ 6211929 h 6858000"/>
              <a:gd name="connsiteX30" fmla="*/ 6195968 w 12192000"/>
              <a:gd name="connsiteY30" fmla="*/ 6238572 h 6858000"/>
              <a:gd name="connsiteX31" fmla="*/ 6209389 w 12192000"/>
              <a:gd name="connsiteY31" fmla="*/ 6282811 h 6858000"/>
              <a:gd name="connsiteX32" fmla="*/ 6196446 w 12192000"/>
              <a:gd name="connsiteY32" fmla="*/ 6326831 h 6858000"/>
              <a:gd name="connsiteX33" fmla="*/ 6159285 w 12192000"/>
              <a:gd name="connsiteY33" fmla="*/ 6355323 h 6858000"/>
              <a:gd name="connsiteX34" fmla="*/ 6101267 w 12192000"/>
              <a:gd name="connsiteY34" fmla="*/ 6365265 h 6858000"/>
              <a:gd name="connsiteX35" fmla="*/ 5987199 w 12192000"/>
              <a:gd name="connsiteY35" fmla="*/ 6365265 h 6858000"/>
              <a:gd name="connsiteX36" fmla="*/ 5350950 w 12192000"/>
              <a:gd name="connsiteY36" fmla="*/ 6078953 h 6858000"/>
              <a:gd name="connsiteX37" fmla="*/ 5458318 w 12192000"/>
              <a:gd name="connsiteY37" fmla="*/ 6078953 h 6858000"/>
              <a:gd name="connsiteX38" fmla="*/ 5531884 w 12192000"/>
              <a:gd name="connsiteY38" fmla="*/ 6097981 h 6858000"/>
              <a:gd name="connsiteX39" fmla="*/ 5557970 w 12192000"/>
              <a:gd name="connsiteY39" fmla="*/ 6152638 h 6858000"/>
              <a:gd name="connsiteX40" fmla="*/ 5548625 w 12192000"/>
              <a:gd name="connsiteY40" fmla="*/ 6188069 h 6858000"/>
              <a:gd name="connsiteX41" fmla="*/ 5520988 w 12192000"/>
              <a:gd name="connsiteY41" fmla="*/ 6211929 h 6858000"/>
              <a:gd name="connsiteX42" fmla="*/ 5559719 w 12192000"/>
              <a:gd name="connsiteY42" fmla="*/ 6238572 h 6858000"/>
              <a:gd name="connsiteX43" fmla="*/ 5573140 w 12192000"/>
              <a:gd name="connsiteY43" fmla="*/ 6282811 h 6858000"/>
              <a:gd name="connsiteX44" fmla="*/ 5560197 w 12192000"/>
              <a:gd name="connsiteY44" fmla="*/ 6326831 h 6858000"/>
              <a:gd name="connsiteX45" fmla="*/ 5523036 w 12192000"/>
              <a:gd name="connsiteY45" fmla="*/ 6355323 h 6858000"/>
              <a:gd name="connsiteX46" fmla="*/ 5465018 w 12192000"/>
              <a:gd name="connsiteY46" fmla="*/ 6365265 h 6858000"/>
              <a:gd name="connsiteX47" fmla="*/ 5350950 w 12192000"/>
              <a:gd name="connsiteY47" fmla="*/ 6365265 h 6858000"/>
              <a:gd name="connsiteX48" fmla="*/ 6755629 w 12192000"/>
              <a:gd name="connsiteY48" fmla="*/ 6075970 h 6858000"/>
              <a:gd name="connsiteX49" fmla="*/ 6800703 w 12192000"/>
              <a:gd name="connsiteY49" fmla="*/ 6080862 h 6858000"/>
              <a:gd name="connsiteX50" fmla="*/ 6840111 w 12192000"/>
              <a:gd name="connsiteY50" fmla="*/ 6095197 h 6858000"/>
              <a:gd name="connsiteX51" fmla="*/ 6840111 w 12192000"/>
              <a:gd name="connsiteY51" fmla="*/ 6150869 h 6858000"/>
              <a:gd name="connsiteX52" fmla="*/ 6804123 w 12192000"/>
              <a:gd name="connsiteY52" fmla="*/ 6134187 h 6858000"/>
              <a:gd name="connsiteX53" fmla="*/ 6763323 w 12192000"/>
              <a:gd name="connsiteY53" fmla="*/ 6128501 h 6858000"/>
              <a:gd name="connsiteX54" fmla="*/ 6713000 w 12192000"/>
              <a:gd name="connsiteY54" fmla="*/ 6139496 h 6858000"/>
              <a:gd name="connsiteX55" fmla="*/ 6681068 w 12192000"/>
              <a:gd name="connsiteY55" fmla="*/ 6171308 h 6858000"/>
              <a:gd name="connsiteX56" fmla="*/ 6669954 w 12192000"/>
              <a:gd name="connsiteY56" fmla="*/ 6221930 h 6858000"/>
              <a:gd name="connsiteX57" fmla="*/ 6680671 w 12192000"/>
              <a:gd name="connsiteY57" fmla="*/ 6272750 h 6858000"/>
              <a:gd name="connsiteX58" fmla="*/ 6711787 w 12192000"/>
              <a:gd name="connsiteY58" fmla="*/ 6304742 h 6858000"/>
              <a:gd name="connsiteX59" fmla="*/ 6761295 w 12192000"/>
              <a:gd name="connsiteY59" fmla="*/ 6315737 h 6858000"/>
              <a:gd name="connsiteX60" fmla="*/ 6843332 w 12192000"/>
              <a:gd name="connsiteY60" fmla="*/ 6292573 h 6858000"/>
              <a:gd name="connsiteX61" fmla="*/ 6843312 w 12192000"/>
              <a:gd name="connsiteY61" fmla="*/ 6347112 h 6858000"/>
              <a:gd name="connsiteX62" fmla="*/ 6802095 w 12192000"/>
              <a:gd name="connsiteY62" fmla="*/ 6362620 h 6858000"/>
              <a:gd name="connsiteX63" fmla="*/ 6752785 w 12192000"/>
              <a:gd name="connsiteY63" fmla="*/ 6368307 h 6858000"/>
              <a:gd name="connsiteX64" fmla="*/ 6690950 w 12192000"/>
              <a:gd name="connsiteY64" fmla="*/ 6358365 h 6858000"/>
              <a:gd name="connsiteX65" fmla="*/ 6615396 w 12192000"/>
              <a:gd name="connsiteY65" fmla="*/ 6283388 h 6858000"/>
              <a:gd name="connsiteX66" fmla="*/ 6605295 w 12192000"/>
              <a:gd name="connsiteY66" fmla="*/ 6221970 h 6858000"/>
              <a:gd name="connsiteX67" fmla="*/ 6615813 w 12192000"/>
              <a:gd name="connsiteY67" fmla="*/ 6161725 h 6858000"/>
              <a:gd name="connsiteX68" fmla="*/ 6646114 w 12192000"/>
              <a:gd name="connsiteY68" fmla="*/ 6115597 h 6858000"/>
              <a:gd name="connsiteX69" fmla="*/ 6693594 w 12192000"/>
              <a:gd name="connsiteY69" fmla="*/ 6086170 h 6858000"/>
              <a:gd name="connsiteX70" fmla="*/ 6755629 w 12192000"/>
              <a:gd name="connsiteY70" fmla="*/ 6075970 h 6858000"/>
              <a:gd name="connsiteX71" fmla="*/ 6477747 w 12192000"/>
              <a:gd name="connsiteY71" fmla="*/ 5967609 h 6858000"/>
              <a:gd name="connsiteX72" fmla="*/ 6477747 w 12192000"/>
              <a:gd name="connsiteY72" fmla="*/ 6476608 h 6858000"/>
              <a:gd name="connsiteX73" fmla="*/ 6986746 w 12192000"/>
              <a:gd name="connsiteY73" fmla="*/ 6476608 h 6858000"/>
              <a:gd name="connsiteX74" fmla="*/ 6986746 w 12192000"/>
              <a:gd name="connsiteY74" fmla="*/ 5967609 h 6858000"/>
              <a:gd name="connsiteX75" fmla="*/ 5841498 w 12192000"/>
              <a:gd name="connsiteY75" fmla="*/ 5967609 h 6858000"/>
              <a:gd name="connsiteX76" fmla="*/ 5841498 w 12192000"/>
              <a:gd name="connsiteY76" fmla="*/ 6476608 h 6858000"/>
              <a:gd name="connsiteX77" fmla="*/ 6350497 w 12192000"/>
              <a:gd name="connsiteY77" fmla="*/ 6476608 h 6858000"/>
              <a:gd name="connsiteX78" fmla="*/ 6350497 w 12192000"/>
              <a:gd name="connsiteY78" fmla="*/ 5967609 h 6858000"/>
              <a:gd name="connsiteX79" fmla="*/ 5205249 w 12192000"/>
              <a:gd name="connsiteY79" fmla="*/ 5967609 h 6858000"/>
              <a:gd name="connsiteX80" fmla="*/ 5205249 w 12192000"/>
              <a:gd name="connsiteY80" fmla="*/ 6476608 h 6858000"/>
              <a:gd name="connsiteX81" fmla="*/ 5714248 w 12192000"/>
              <a:gd name="connsiteY81" fmla="*/ 6476608 h 6858000"/>
              <a:gd name="connsiteX82" fmla="*/ 5714248 w 12192000"/>
              <a:gd name="connsiteY82" fmla="*/ 596760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241534"/>
                </a:moveTo>
                <a:lnTo>
                  <a:pt x="6045217" y="6318819"/>
                </a:lnTo>
                <a:lnTo>
                  <a:pt x="6095819" y="6318819"/>
                </a:lnTo>
                <a:cubicBezTo>
                  <a:pt x="6113196" y="6318819"/>
                  <a:pt x="6126564" y="6315544"/>
                  <a:pt x="6135922" y="6308997"/>
                </a:cubicBezTo>
                <a:cubicBezTo>
                  <a:pt x="6145281" y="6302449"/>
                  <a:pt x="6149920" y="6293045"/>
                  <a:pt x="6149840" y="6280783"/>
                </a:cubicBezTo>
                <a:cubicBezTo>
                  <a:pt x="6149906" y="6254617"/>
                  <a:pt x="6132158" y="6241534"/>
                  <a:pt x="6096594" y="6241534"/>
                </a:cubicBezTo>
                <a:close/>
                <a:moveTo>
                  <a:pt x="5408968" y="6241534"/>
                </a:moveTo>
                <a:lnTo>
                  <a:pt x="5408968" y="6318819"/>
                </a:lnTo>
                <a:lnTo>
                  <a:pt x="5459570" y="6318819"/>
                </a:lnTo>
                <a:cubicBezTo>
                  <a:pt x="5476947" y="6318819"/>
                  <a:pt x="5490315" y="6315544"/>
                  <a:pt x="5499673" y="6308997"/>
                </a:cubicBezTo>
                <a:cubicBezTo>
                  <a:pt x="5509032" y="6302449"/>
                  <a:pt x="5513671" y="6293045"/>
                  <a:pt x="5513591" y="6280783"/>
                </a:cubicBezTo>
                <a:cubicBezTo>
                  <a:pt x="5513657" y="6254617"/>
                  <a:pt x="5495910" y="6241534"/>
                  <a:pt x="5460345" y="6241534"/>
                </a:cubicBezTo>
                <a:close/>
                <a:moveTo>
                  <a:pt x="6045217" y="6125399"/>
                </a:moveTo>
                <a:lnTo>
                  <a:pt x="6045217" y="6196679"/>
                </a:lnTo>
                <a:lnTo>
                  <a:pt x="6089198" y="6196679"/>
                </a:lnTo>
                <a:cubicBezTo>
                  <a:pt x="6104243" y="6196679"/>
                  <a:pt x="6115727" y="6193412"/>
                  <a:pt x="6123655" y="6186876"/>
                </a:cubicBezTo>
                <a:cubicBezTo>
                  <a:pt x="6131608" y="6180341"/>
                  <a:pt x="6135584" y="6171195"/>
                  <a:pt x="6135584" y="6159438"/>
                </a:cubicBezTo>
                <a:cubicBezTo>
                  <a:pt x="6135584" y="6136758"/>
                  <a:pt x="6120141" y="6125413"/>
                  <a:pt x="6089257" y="6125399"/>
                </a:cubicBezTo>
                <a:close/>
                <a:moveTo>
                  <a:pt x="5408968" y="6125399"/>
                </a:moveTo>
                <a:lnTo>
                  <a:pt x="5408968" y="6196679"/>
                </a:lnTo>
                <a:lnTo>
                  <a:pt x="5452949" y="6196679"/>
                </a:lnTo>
                <a:cubicBezTo>
                  <a:pt x="5468006" y="6196679"/>
                  <a:pt x="5479492" y="6193412"/>
                  <a:pt x="5487406" y="6186876"/>
                </a:cubicBezTo>
                <a:cubicBezTo>
                  <a:pt x="5495359" y="6180341"/>
                  <a:pt x="5499335" y="6171195"/>
                  <a:pt x="5499335" y="6159438"/>
                </a:cubicBezTo>
                <a:cubicBezTo>
                  <a:pt x="5499335" y="6136758"/>
                  <a:pt x="5483892" y="6125413"/>
                  <a:pt x="5453008" y="6125399"/>
                </a:cubicBezTo>
                <a:close/>
                <a:moveTo>
                  <a:pt x="5987199" y="6078953"/>
                </a:moveTo>
                <a:lnTo>
                  <a:pt x="6094566" y="6078953"/>
                </a:lnTo>
                <a:cubicBezTo>
                  <a:pt x="6126245" y="6078953"/>
                  <a:pt x="6150769" y="6085295"/>
                  <a:pt x="6168132" y="6097981"/>
                </a:cubicBezTo>
                <a:cubicBezTo>
                  <a:pt x="6185496" y="6110666"/>
                  <a:pt x="6194193" y="6128884"/>
                  <a:pt x="6194219" y="6152638"/>
                </a:cubicBezTo>
                <a:cubicBezTo>
                  <a:pt x="6194525" y="6165095"/>
                  <a:pt x="6191284" y="6177385"/>
                  <a:pt x="6184874" y="6188069"/>
                </a:cubicBezTo>
                <a:cubicBezTo>
                  <a:pt x="6178163" y="6198528"/>
                  <a:pt x="6168562" y="6206817"/>
                  <a:pt x="6157237" y="6211929"/>
                </a:cubicBezTo>
                <a:cubicBezTo>
                  <a:pt x="6174097" y="6217536"/>
                  <a:pt x="6187007" y="6226417"/>
                  <a:pt x="6195968" y="6238572"/>
                </a:cubicBezTo>
                <a:cubicBezTo>
                  <a:pt x="6204929" y="6250726"/>
                  <a:pt x="6209403" y="6265473"/>
                  <a:pt x="6209389" y="6282811"/>
                </a:cubicBezTo>
                <a:cubicBezTo>
                  <a:pt x="6209455" y="6299884"/>
                  <a:pt x="6205140" y="6314558"/>
                  <a:pt x="6196446" y="6326831"/>
                </a:cubicBezTo>
                <a:cubicBezTo>
                  <a:pt x="6187803" y="6339105"/>
                  <a:pt x="6175415" y="6348603"/>
                  <a:pt x="6159285" y="6355323"/>
                </a:cubicBezTo>
                <a:cubicBezTo>
                  <a:pt x="6143154" y="6362044"/>
                  <a:pt x="6123814" y="6365358"/>
                  <a:pt x="6101267" y="6365265"/>
                </a:cubicBezTo>
                <a:lnTo>
                  <a:pt x="5987199" y="6365265"/>
                </a:lnTo>
                <a:close/>
                <a:moveTo>
                  <a:pt x="5350950" y="6078953"/>
                </a:moveTo>
                <a:lnTo>
                  <a:pt x="5458318" y="6078953"/>
                </a:lnTo>
                <a:cubicBezTo>
                  <a:pt x="5489997" y="6078953"/>
                  <a:pt x="5514520" y="6085295"/>
                  <a:pt x="5531884" y="6097981"/>
                </a:cubicBezTo>
                <a:cubicBezTo>
                  <a:pt x="5549247" y="6110666"/>
                  <a:pt x="5557944" y="6128884"/>
                  <a:pt x="5557970" y="6152638"/>
                </a:cubicBezTo>
                <a:cubicBezTo>
                  <a:pt x="5558276" y="6165095"/>
                  <a:pt x="5555035" y="6177385"/>
                  <a:pt x="5548625" y="6188069"/>
                </a:cubicBezTo>
                <a:cubicBezTo>
                  <a:pt x="5541915" y="6198528"/>
                  <a:pt x="5532313" y="6206817"/>
                  <a:pt x="5520988" y="6211929"/>
                </a:cubicBezTo>
                <a:cubicBezTo>
                  <a:pt x="5537848" y="6217536"/>
                  <a:pt x="5550758" y="6226417"/>
                  <a:pt x="5559719" y="6238572"/>
                </a:cubicBezTo>
                <a:cubicBezTo>
                  <a:pt x="5568681" y="6250726"/>
                  <a:pt x="5573154" y="6265473"/>
                  <a:pt x="5573140" y="6282811"/>
                </a:cubicBezTo>
                <a:cubicBezTo>
                  <a:pt x="5573206" y="6299884"/>
                  <a:pt x="5568891" y="6314558"/>
                  <a:pt x="5560197" y="6326831"/>
                </a:cubicBezTo>
                <a:cubicBezTo>
                  <a:pt x="5551554" y="6339105"/>
                  <a:pt x="5539167" y="6348603"/>
                  <a:pt x="5523036" y="6355323"/>
                </a:cubicBezTo>
                <a:cubicBezTo>
                  <a:pt x="5506905" y="6362044"/>
                  <a:pt x="5487565" y="6365358"/>
                  <a:pt x="5465018" y="6365265"/>
                </a:cubicBezTo>
                <a:lnTo>
                  <a:pt x="5350950" y="6365265"/>
                </a:lnTo>
                <a:close/>
                <a:moveTo>
                  <a:pt x="6755629" y="6075970"/>
                </a:moveTo>
                <a:cubicBezTo>
                  <a:pt x="6770789" y="6075889"/>
                  <a:pt x="6785912" y="6077531"/>
                  <a:pt x="6800703" y="6080862"/>
                </a:cubicBezTo>
                <a:cubicBezTo>
                  <a:pt x="6814386" y="6083973"/>
                  <a:pt x="6827626" y="6088789"/>
                  <a:pt x="6840111" y="6095197"/>
                </a:cubicBezTo>
                <a:lnTo>
                  <a:pt x="6840111" y="6150869"/>
                </a:lnTo>
                <a:cubicBezTo>
                  <a:pt x="6829022" y="6143530"/>
                  <a:pt x="6816890" y="6137907"/>
                  <a:pt x="6804123" y="6134187"/>
                </a:cubicBezTo>
                <a:cubicBezTo>
                  <a:pt x="6790865" y="6130346"/>
                  <a:pt x="6777126" y="6128431"/>
                  <a:pt x="6763323" y="6128501"/>
                </a:cubicBezTo>
                <a:cubicBezTo>
                  <a:pt x="6743639" y="6128501"/>
                  <a:pt x="6726864" y="6132165"/>
                  <a:pt x="6713000" y="6139496"/>
                </a:cubicBezTo>
                <a:cubicBezTo>
                  <a:pt x="6699355" y="6146586"/>
                  <a:pt x="6688210" y="6157689"/>
                  <a:pt x="6681068" y="6171308"/>
                </a:cubicBezTo>
                <a:cubicBezTo>
                  <a:pt x="6673672" y="6185161"/>
                  <a:pt x="6669968" y="6202033"/>
                  <a:pt x="6669954" y="6221930"/>
                </a:cubicBezTo>
                <a:cubicBezTo>
                  <a:pt x="6669940" y="6241827"/>
                  <a:pt x="6673513" y="6258767"/>
                  <a:pt x="6680671" y="6272750"/>
                </a:cubicBezTo>
                <a:cubicBezTo>
                  <a:pt x="6687455" y="6286398"/>
                  <a:pt x="6698333" y="6297582"/>
                  <a:pt x="6711787" y="6304742"/>
                </a:cubicBezTo>
                <a:cubicBezTo>
                  <a:pt x="6725387" y="6312072"/>
                  <a:pt x="6741890" y="6315737"/>
                  <a:pt x="6761295" y="6315737"/>
                </a:cubicBezTo>
                <a:cubicBezTo>
                  <a:pt x="6790281" y="6315922"/>
                  <a:pt x="6818725" y="6307891"/>
                  <a:pt x="6843332" y="6292573"/>
                </a:cubicBezTo>
                <a:lnTo>
                  <a:pt x="6843312" y="6347112"/>
                </a:lnTo>
                <a:cubicBezTo>
                  <a:pt x="6830320" y="6354087"/>
                  <a:pt x="6816460" y="6359302"/>
                  <a:pt x="6802095" y="6362620"/>
                </a:cubicBezTo>
                <a:cubicBezTo>
                  <a:pt x="6785944" y="6366476"/>
                  <a:pt x="6769390" y="6368384"/>
                  <a:pt x="6752785" y="6368307"/>
                </a:cubicBezTo>
                <a:cubicBezTo>
                  <a:pt x="6731751" y="6368639"/>
                  <a:pt x="6710821" y="6365275"/>
                  <a:pt x="6690950" y="6358365"/>
                </a:cubicBezTo>
                <a:cubicBezTo>
                  <a:pt x="6655601" y="6346283"/>
                  <a:pt x="6627749" y="6318644"/>
                  <a:pt x="6615396" y="6283388"/>
                </a:cubicBezTo>
                <a:cubicBezTo>
                  <a:pt x="6608411" y="6263676"/>
                  <a:pt x="6604989" y="6242880"/>
                  <a:pt x="6605295" y="6221970"/>
                </a:cubicBezTo>
                <a:cubicBezTo>
                  <a:pt x="6604997" y="6201407"/>
                  <a:pt x="6608564" y="6180969"/>
                  <a:pt x="6615813" y="6161725"/>
                </a:cubicBezTo>
                <a:cubicBezTo>
                  <a:pt x="6622460" y="6144339"/>
                  <a:pt x="6632797" y="6128600"/>
                  <a:pt x="6646114" y="6115597"/>
                </a:cubicBezTo>
                <a:cubicBezTo>
                  <a:pt x="6659690" y="6102552"/>
                  <a:pt x="6675871" y="6092525"/>
                  <a:pt x="6693594" y="6086170"/>
                </a:cubicBezTo>
                <a:cubicBezTo>
                  <a:pt x="6713507" y="6079128"/>
                  <a:pt x="6734509" y="6075674"/>
                  <a:pt x="6755629" y="6075970"/>
                </a:cubicBezTo>
                <a:close/>
                <a:moveTo>
                  <a:pt x="6477747" y="5967609"/>
                </a:moveTo>
                <a:lnTo>
                  <a:pt x="6477747" y="6476608"/>
                </a:lnTo>
                <a:lnTo>
                  <a:pt x="6986746" y="6476608"/>
                </a:lnTo>
                <a:lnTo>
                  <a:pt x="6986746" y="5967609"/>
                </a:lnTo>
                <a:close/>
                <a:moveTo>
                  <a:pt x="5841498" y="5967609"/>
                </a:moveTo>
                <a:lnTo>
                  <a:pt x="5841498" y="6476608"/>
                </a:lnTo>
                <a:lnTo>
                  <a:pt x="6350497" y="6476608"/>
                </a:lnTo>
                <a:lnTo>
                  <a:pt x="6350497" y="5967609"/>
                </a:lnTo>
                <a:close/>
                <a:moveTo>
                  <a:pt x="5205249" y="5967609"/>
                </a:moveTo>
                <a:lnTo>
                  <a:pt x="5205249" y="6476608"/>
                </a:lnTo>
                <a:lnTo>
                  <a:pt x="5714248" y="6476608"/>
                </a:lnTo>
                <a:lnTo>
                  <a:pt x="5714248" y="5967609"/>
                </a:lnTo>
                <a:close/>
                <a:moveTo>
                  <a:pt x="0" y="0"/>
                </a:moveTo>
                <a:lnTo>
                  <a:pt x="12192000" y="0"/>
                </a:lnTo>
                <a:lnTo>
                  <a:pt x="12192000" y="6858000"/>
                </a:lnTo>
                <a:lnTo>
                  <a:pt x="0" y="6858000"/>
                </a:lnTo>
                <a:close/>
              </a:path>
            </a:pathLst>
          </a:custGeom>
          <a:solidFill>
            <a:schemeClr val="bg2">
              <a:lumMod val="20000"/>
              <a:lumOff val="80000"/>
            </a:schemeClr>
          </a:solidFill>
        </p:spPr>
        <p:txBody>
          <a:bodyPr wrap="square" anchor="ctr" anchorCtr="0">
            <a:noAutofit/>
          </a:bodyPr>
          <a:lstStyle>
            <a:lvl1pPr algn="ctr">
              <a:defRPr/>
            </a:lvl1pPr>
          </a:lstStyle>
          <a:p>
            <a:endParaRPr lang="en-GB"/>
          </a:p>
        </p:txBody>
      </p:sp>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a:effectLst/>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a:effectLst/>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4" name="Text Placeholder 7">
            <a:extLst>
              <a:ext uri="{FF2B5EF4-FFF2-40B4-BE49-F238E27FC236}">
                <a16:creationId xmlns:a16="http://schemas.microsoft.com/office/drawing/2014/main" id="{D69E8C4F-35C5-48EB-BBC1-E1AB6851B40D}"/>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tx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Tree>
    <p:extLst>
      <p:ext uri="{BB962C8B-B14F-4D97-AF65-F5344CB8AC3E}">
        <p14:creationId xmlns:p14="http://schemas.microsoft.com/office/powerpoint/2010/main" val="2988877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ubtitle - Full Bleed">
    <p:spTree>
      <p:nvGrpSpPr>
        <p:cNvPr id="1" name=""/>
        <p:cNvGrpSpPr/>
        <p:nvPr/>
      </p:nvGrpSpPr>
      <p:grpSpPr>
        <a:xfrm>
          <a:off x="0" y="0"/>
          <a:ext cx="0" cy="0"/>
          <a:chOff x="0" y="0"/>
          <a:chExt cx="0" cy="0"/>
        </a:xfrm>
      </p:grpSpPr>
      <p:pic>
        <p:nvPicPr>
          <p:cNvPr id="8" name="Picture 7" descr="A picture containing mammal, fox, snow, outdoor&#10;&#10;Description automatically generated">
            <a:extLst>
              <a:ext uri="{FF2B5EF4-FFF2-40B4-BE49-F238E27FC236}">
                <a16:creationId xmlns:a16="http://schemas.microsoft.com/office/drawing/2014/main" id="{2E5D7960-4F91-4ED1-B293-6F2D6E98055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334011"/>
            <a:ext cx="6858000" cy="1790700"/>
          </a:xfrm>
          <a:effectLst/>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7" name="Subtitle 2">
            <a:extLst>
              <a:ext uri="{FF2B5EF4-FFF2-40B4-BE49-F238E27FC236}">
                <a16:creationId xmlns:a16="http://schemas.microsoft.com/office/drawing/2014/main" id="{D093A62B-9E84-4D6F-84F5-2555825BAFA0}"/>
              </a:ext>
            </a:extLst>
          </p:cNvPr>
          <p:cNvSpPr>
            <a:spLocks noGrp="1"/>
          </p:cNvSpPr>
          <p:nvPr>
            <p:ph type="subTitle" idx="1" hasCustomPrompt="1"/>
          </p:nvPr>
        </p:nvSpPr>
        <p:spPr>
          <a:xfrm>
            <a:off x="3117770" y="3146598"/>
            <a:ext cx="2908462" cy="267811"/>
          </a:xfrm>
          <a:prstGeom prst="rect">
            <a:avLst/>
          </a:prstGeom>
          <a:effectLst/>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4" name="Text Placeholder 7">
            <a:extLst>
              <a:ext uri="{FF2B5EF4-FFF2-40B4-BE49-F238E27FC236}">
                <a16:creationId xmlns:a16="http://schemas.microsoft.com/office/drawing/2014/main" id="{D69E8C4F-35C5-48EB-BBC1-E1AB6851B40D}"/>
              </a:ext>
            </a:extLst>
          </p:cNvPr>
          <p:cNvSpPr>
            <a:spLocks noGrp="1"/>
          </p:cNvSpPr>
          <p:nvPr>
            <p:ph type="body" sz="quarter" idx="10" hasCustomPrompt="1"/>
          </p:nvPr>
        </p:nvSpPr>
        <p:spPr>
          <a:xfrm>
            <a:off x="3118248" y="3494646"/>
            <a:ext cx="2907506" cy="170426"/>
          </a:xfrm>
          <a:prstGeom prst="rect">
            <a:avLst/>
          </a:prstGeom>
          <a:effectLst/>
        </p:spPr>
        <p:txBody>
          <a:bodyPr vert="horz" lIns="91440" tIns="45720" rIns="91440" bIns="45720" rtlCol="0">
            <a:noAutofit/>
          </a:bodyPr>
          <a:lstStyle>
            <a:lvl1pPr marL="0" indent="0" algn="ctr">
              <a:buNone/>
              <a:defRPr lang="en-US" sz="788" smtClean="0">
                <a:solidFill>
                  <a:schemeClr val="tx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5" name="Freeform: Shape 14">
            <a:extLst>
              <a:ext uri="{FF2B5EF4-FFF2-40B4-BE49-F238E27FC236}">
                <a16:creationId xmlns:a16="http://schemas.microsoft.com/office/drawing/2014/main" id="{C1ADD296-4DCA-4873-A98F-E723404975A1}"/>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249348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Subtitle - 3 Images Option A">
    <p:bg>
      <p:bgPr>
        <a:solidFill>
          <a:schemeClr val="tx1"/>
        </a:solidFill>
        <a:effectLst/>
      </p:bgPr>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F00AB34-6D7E-4D56-9D74-CF3876292D41}"/>
              </a:ext>
            </a:extLst>
          </p:cNvPr>
          <p:cNvSpPr>
            <a:spLocks noGrp="1"/>
          </p:cNvSpPr>
          <p:nvPr>
            <p:ph type="pic" sz="quarter" idx="11" hasCustomPrompt="1"/>
          </p:nvPr>
        </p:nvSpPr>
        <p:spPr>
          <a:xfrm>
            <a:off x="1143000" y="0"/>
            <a:ext cx="3429000" cy="1419225"/>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004629EB-7216-4A55-B700-FAB49E55E215}"/>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4" name="Picture Placeholder 4">
            <a:extLst>
              <a:ext uri="{FF2B5EF4-FFF2-40B4-BE49-F238E27FC236}">
                <a16:creationId xmlns:a16="http://schemas.microsoft.com/office/drawing/2014/main" id="{5143DB08-0FC8-424A-9239-C83D4D535A3B}"/>
              </a:ext>
            </a:extLst>
          </p:cNvPr>
          <p:cNvSpPr>
            <a:spLocks noGrp="1"/>
          </p:cNvSpPr>
          <p:nvPr>
            <p:ph type="pic" sz="quarter" idx="13"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334011"/>
            <a:ext cx="6858000" cy="1790700"/>
          </a:xfrm>
          <a:effectLst>
            <a:outerShdw blurRad="254000" algn="ctr" rotWithShape="0">
              <a:prstClr val="black">
                <a:alpha val="30000"/>
              </a:prstClr>
            </a:outerShdw>
          </a:effectLst>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146598"/>
            <a:ext cx="2908462" cy="267811"/>
          </a:xfrm>
          <a:prstGeom prst="rect">
            <a:avLst/>
          </a:prstGeom>
          <a:effectLst>
            <a:outerShdw blurRad="254000" algn="ctr" rotWithShape="0">
              <a:prstClr val="black">
                <a:alpha val="30000"/>
              </a:prstClr>
            </a:outerShdw>
          </a:effectLst>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5" name="Text Placeholder 7">
            <a:extLst>
              <a:ext uri="{FF2B5EF4-FFF2-40B4-BE49-F238E27FC236}">
                <a16:creationId xmlns:a16="http://schemas.microsoft.com/office/drawing/2014/main" id="{3513F62A-6509-46E0-960E-4ABB112D860E}"/>
              </a:ext>
            </a:extLst>
          </p:cNvPr>
          <p:cNvSpPr>
            <a:spLocks noGrp="1"/>
          </p:cNvSpPr>
          <p:nvPr>
            <p:ph type="body" sz="quarter" idx="10" hasCustomPrompt="1"/>
          </p:nvPr>
        </p:nvSpPr>
        <p:spPr>
          <a:xfrm>
            <a:off x="3118248" y="3494646"/>
            <a:ext cx="2907506" cy="170426"/>
          </a:xfrm>
          <a:prstGeom prst="rect">
            <a:avLst/>
          </a:prstGeom>
          <a:effectLst>
            <a:outerShdw blurRad="254000" algn="ctr" rotWithShape="0">
              <a:prstClr val="black">
                <a:alpha val="30000"/>
              </a:prstClr>
            </a:outerShdw>
          </a:effectLst>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6" name="Freeform: Shape 15">
            <a:extLst>
              <a:ext uri="{FF2B5EF4-FFF2-40B4-BE49-F238E27FC236}">
                <a16:creationId xmlns:a16="http://schemas.microsoft.com/office/drawing/2014/main" id="{CB0DEBFC-0E77-41DD-8BE6-8F859D0C3243}"/>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2373497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Subtitle - 3 Images Option B">
    <p:bg>
      <p:bgPr>
        <a:solidFill>
          <a:schemeClr val="tx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420C133-ADBD-4D47-9667-4B470287D600}"/>
              </a:ext>
            </a:extLst>
          </p:cNvPr>
          <p:cNvSpPr>
            <a:spLocks noGrp="1"/>
          </p:cNvSpPr>
          <p:nvPr>
            <p:ph type="pic" sz="quarter" idx="12" hasCustomPrompt="1"/>
          </p:nvPr>
        </p:nvSpPr>
        <p:spPr>
          <a:xfrm>
            <a:off x="6001450" y="3429001"/>
            <a:ext cx="3142550" cy="1714499"/>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CD10955D-366A-4CF6-AD7B-AED2C9114C01}"/>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11" name="Picture Placeholder 4">
            <a:extLst>
              <a:ext uri="{FF2B5EF4-FFF2-40B4-BE49-F238E27FC236}">
                <a16:creationId xmlns:a16="http://schemas.microsoft.com/office/drawing/2014/main" id="{058D04DF-705D-465C-93FD-877A143044B9}"/>
              </a:ext>
            </a:extLst>
          </p:cNvPr>
          <p:cNvSpPr>
            <a:spLocks noGrp="1"/>
          </p:cNvSpPr>
          <p:nvPr>
            <p:ph type="pic" sz="quarter" idx="13" hasCustomPrompt="1"/>
          </p:nvPr>
        </p:nvSpPr>
        <p:spPr>
          <a:xfrm>
            <a:off x="3345591" y="0"/>
            <a:ext cx="3725563"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3" name="Text Placeholder 7">
            <a:extLst>
              <a:ext uri="{FF2B5EF4-FFF2-40B4-BE49-F238E27FC236}">
                <a16:creationId xmlns:a16="http://schemas.microsoft.com/office/drawing/2014/main" id="{47A61569-BC7C-4DC3-B9A0-1193C57BEC2B}"/>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5" name="Freeform: Shape 14">
            <a:extLst>
              <a:ext uri="{FF2B5EF4-FFF2-40B4-BE49-F238E27FC236}">
                <a16:creationId xmlns:a16="http://schemas.microsoft.com/office/drawing/2014/main" id="{CEED544E-73D6-44A2-BDEF-777DA8A2781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227531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with Subtitle - 3 Images Option C">
    <p:bg>
      <p:bgPr>
        <a:solidFill>
          <a:schemeClr val="tx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DFABF5C5-B454-4A17-AAB1-FDB2D59FA45D}"/>
              </a:ext>
            </a:extLst>
          </p:cNvPr>
          <p:cNvSpPr>
            <a:spLocks noGrp="1"/>
          </p:cNvSpPr>
          <p:nvPr>
            <p:ph type="pic" sz="quarter" idx="11" hasCustomPrompt="1"/>
          </p:nvPr>
        </p:nvSpPr>
        <p:spPr>
          <a:xfrm>
            <a:off x="1143000" y="0"/>
            <a:ext cx="400050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2413E3DA-FAE9-4631-B2D5-4589309417D6}"/>
              </a:ext>
            </a:extLst>
          </p:cNvPr>
          <p:cNvSpPr>
            <a:spLocks noGrp="1"/>
          </p:cNvSpPr>
          <p:nvPr>
            <p:ph type="pic" sz="quarter" idx="12" hasCustomPrompt="1"/>
          </p:nvPr>
        </p:nvSpPr>
        <p:spPr>
          <a:xfrm>
            <a:off x="-1" y="3436297"/>
            <a:ext cx="3142547"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1" name="Picture Placeholder 4">
            <a:extLst>
              <a:ext uri="{FF2B5EF4-FFF2-40B4-BE49-F238E27FC236}">
                <a16:creationId xmlns:a16="http://schemas.microsoft.com/office/drawing/2014/main" id="{31919234-B674-4450-B46F-D650189A85FB}"/>
              </a:ext>
            </a:extLst>
          </p:cNvPr>
          <p:cNvSpPr>
            <a:spLocks noGrp="1"/>
          </p:cNvSpPr>
          <p:nvPr>
            <p:ph type="pic" sz="quarter" idx="13" hasCustomPrompt="1"/>
          </p:nvPr>
        </p:nvSpPr>
        <p:spPr>
          <a:xfrm>
            <a:off x="6260316" y="2857967"/>
            <a:ext cx="2033666"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334011"/>
            <a:ext cx="6858000" cy="1790700"/>
          </a:xfrm>
          <a:effectLst>
            <a:outerShdw blurRad="254000" algn="ctr" rotWithShape="0">
              <a:prstClr val="black">
                <a:alpha val="30000"/>
              </a:prstClr>
            </a:outerShdw>
          </a:effectLst>
        </p:spPr>
        <p:txBody>
          <a:bodyPr anchor="b">
            <a:normAutofit/>
          </a:bodyPr>
          <a:lstStyle>
            <a:lvl1pPr algn="ctr">
              <a:lnSpc>
                <a:spcPct val="70000"/>
              </a:lnSpc>
              <a:defRPr sz="51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146598"/>
            <a:ext cx="2908462" cy="267811"/>
          </a:xfrm>
          <a:prstGeom prst="rect">
            <a:avLst/>
          </a:prstGeom>
          <a:effectLst>
            <a:outerShdw blurRad="254000" algn="ctr" rotWithShape="0">
              <a:prstClr val="black">
                <a:alpha val="30000"/>
              </a:prstClr>
            </a:outerShdw>
          </a:effectLst>
        </p:spPr>
        <p:txBody>
          <a:bodyPr>
            <a:noAutofit/>
          </a:bodyPr>
          <a:lstStyle>
            <a:lvl1pPr marL="0" indent="0" algn="ctr">
              <a:buNone/>
              <a:defRPr sz="1800" b="1">
                <a:solidFill>
                  <a:schemeClr val="bg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3" name="Text Placeholder 7">
            <a:extLst>
              <a:ext uri="{FF2B5EF4-FFF2-40B4-BE49-F238E27FC236}">
                <a16:creationId xmlns:a16="http://schemas.microsoft.com/office/drawing/2014/main" id="{A4B69953-7FBD-4021-AE44-D5A529BA422C}"/>
              </a:ext>
            </a:extLst>
          </p:cNvPr>
          <p:cNvSpPr>
            <a:spLocks noGrp="1"/>
          </p:cNvSpPr>
          <p:nvPr>
            <p:ph type="body" sz="quarter" idx="10" hasCustomPrompt="1"/>
          </p:nvPr>
        </p:nvSpPr>
        <p:spPr>
          <a:xfrm>
            <a:off x="3118248" y="3494646"/>
            <a:ext cx="2907506" cy="170426"/>
          </a:xfrm>
          <a:prstGeom prst="rect">
            <a:avLst/>
          </a:prstGeom>
          <a:effectLst>
            <a:outerShdw blurRad="254000" algn="ctr" rotWithShape="0">
              <a:prstClr val="black">
                <a:alpha val="30000"/>
              </a:prstClr>
            </a:outerShdw>
          </a:effectLst>
        </p:spPr>
        <p:txBody>
          <a:bodyPr vert="horz" lIns="91440" tIns="45720" rIns="91440" bIns="45720" rtlCol="0">
            <a:noAutofit/>
          </a:bodyPr>
          <a:lstStyle>
            <a:lvl1pPr marL="0" indent="0" algn="ctr">
              <a:buNone/>
              <a:defRPr lang="en-US" sz="788" smtClean="0">
                <a:solidFill>
                  <a:schemeClr val="bg2"/>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9" name="Freeform: Shape 18">
            <a:extLst>
              <a:ext uri="{FF2B5EF4-FFF2-40B4-BE49-F238E27FC236}">
                <a16:creationId xmlns:a16="http://schemas.microsoft.com/office/drawing/2014/main" id="{F4F7D7B3-312B-4ACA-87A9-47A70D772056}"/>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372296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with Subtitle - 3 Images Option A">
    <p:bg>
      <p:bgPr>
        <a:solidFill>
          <a:schemeClr val="bg1"/>
        </a:solidFill>
        <a:effectLst/>
      </p:bgPr>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F00AB34-6D7E-4D56-9D74-CF3876292D41}"/>
              </a:ext>
            </a:extLst>
          </p:cNvPr>
          <p:cNvSpPr>
            <a:spLocks noGrp="1"/>
          </p:cNvSpPr>
          <p:nvPr>
            <p:ph type="pic" sz="quarter" idx="11" hasCustomPrompt="1"/>
          </p:nvPr>
        </p:nvSpPr>
        <p:spPr>
          <a:xfrm>
            <a:off x="1143000" y="0"/>
            <a:ext cx="3429000" cy="1419225"/>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004629EB-7216-4A55-B700-FAB49E55E215}"/>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4" name="Picture Placeholder 4">
            <a:extLst>
              <a:ext uri="{FF2B5EF4-FFF2-40B4-BE49-F238E27FC236}">
                <a16:creationId xmlns:a16="http://schemas.microsoft.com/office/drawing/2014/main" id="{5143DB08-0FC8-424A-9239-C83D4D535A3B}"/>
              </a:ext>
            </a:extLst>
          </p:cNvPr>
          <p:cNvSpPr>
            <a:spLocks noGrp="1"/>
          </p:cNvSpPr>
          <p:nvPr>
            <p:ph type="pic" sz="quarter" idx="13"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9" name="Title 1">
            <a:extLst>
              <a:ext uri="{FF2B5EF4-FFF2-40B4-BE49-F238E27FC236}">
                <a16:creationId xmlns:a16="http://schemas.microsoft.com/office/drawing/2014/main" id="{9B984C7E-B168-4742-BA27-F90286BC8FDF}"/>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1" name="Subtitle 2">
            <a:extLst>
              <a:ext uri="{FF2B5EF4-FFF2-40B4-BE49-F238E27FC236}">
                <a16:creationId xmlns:a16="http://schemas.microsoft.com/office/drawing/2014/main" id="{56037CDD-4709-E945-BEAB-942DBAD461C2}"/>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3" name="Text Placeholder 7">
            <a:extLst>
              <a:ext uri="{FF2B5EF4-FFF2-40B4-BE49-F238E27FC236}">
                <a16:creationId xmlns:a16="http://schemas.microsoft.com/office/drawing/2014/main" id="{E66A60F7-C2C2-4D41-A968-5E869FB4CCDA}"/>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tx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
        <p:nvSpPr>
          <p:cNvPr id="17" name="Freeform: Shape 14">
            <a:extLst>
              <a:ext uri="{FF2B5EF4-FFF2-40B4-BE49-F238E27FC236}">
                <a16:creationId xmlns:a16="http://schemas.microsoft.com/office/drawing/2014/main" id="{DFBB7478-2ED7-E541-89B9-5C678D7BAA0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2552199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Light - 3 Images Option B">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066F26AF-510C-0F42-B58D-D075049C80A7}"/>
              </a:ext>
            </a:extLst>
          </p:cNvPr>
          <p:cNvSpPr>
            <a:spLocks noGrp="1"/>
          </p:cNvSpPr>
          <p:nvPr>
            <p:ph type="pic" sz="quarter" idx="12" hasCustomPrompt="1"/>
          </p:nvPr>
        </p:nvSpPr>
        <p:spPr>
          <a:xfrm>
            <a:off x="6001450" y="3429001"/>
            <a:ext cx="3142550" cy="1714499"/>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88086FB1-40D4-584E-A8BD-B57F6C80D4A8}"/>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12" name="Picture Placeholder 4">
            <a:extLst>
              <a:ext uri="{FF2B5EF4-FFF2-40B4-BE49-F238E27FC236}">
                <a16:creationId xmlns:a16="http://schemas.microsoft.com/office/drawing/2014/main" id="{DE77A982-4805-084D-BC3F-E0DD50ED09C1}"/>
              </a:ext>
            </a:extLst>
          </p:cNvPr>
          <p:cNvSpPr>
            <a:spLocks noGrp="1"/>
          </p:cNvSpPr>
          <p:nvPr>
            <p:ph type="pic" sz="quarter" idx="10" hasCustomPrompt="1"/>
          </p:nvPr>
        </p:nvSpPr>
        <p:spPr>
          <a:xfrm>
            <a:off x="3345591" y="0"/>
            <a:ext cx="3725563"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5" name="Freeform: Shape 7">
            <a:extLst>
              <a:ext uri="{FF2B5EF4-FFF2-40B4-BE49-F238E27FC236}">
                <a16:creationId xmlns:a16="http://schemas.microsoft.com/office/drawing/2014/main" id="{71122F54-CCBC-2348-BB6E-0926DA0582E8}"/>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0" cap="flat">
            <a:noFill/>
            <a:prstDash val="solid"/>
            <a:miter/>
          </a:ln>
        </p:spPr>
        <p:txBody>
          <a:bodyPr rtlCol="0" anchor="ctr"/>
          <a:lstStyle/>
          <a:p>
            <a:endParaRPr lang="en-GB" sz="506"/>
          </a:p>
        </p:txBody>
      </p:sp>
      <p:sp>
        <p:nvSpPr>
          <p:cNvPr id="9" name="Title 1">
            <a:extLst>
              <a:ext uri="{FF2B5EF4-FFF2-40B4-BE49-F238E27FC236}">
                <a16:creationId xmlns:a16="http://schemas.microsoft.com/office/drawing/2014/main" id="{EFDF3836-2EBC-CB4E-BB51-BB8888534858}"/>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11" name="Subtitle 2">
            <a:extLst>
              <a:ext uri="{FF2B5EF4-FFF2-40B4-BE49-F238E27FC236}">
                <a16:creationId xmlns:a16="http://schemas.microsoft.com/office/drawing/2014/main" id="{FBDCFF65-ED38-5F46-9F17-BB76C8313AAC}"/>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16" name="Text Placeholder 7">
            <a:extLst>
              <a:ext uri="{FF2B5EF4-FFF2-40B4-BE49-F238E27FC236}">
                <a16:creationId xmlns:a16="http://schemas.microsoft.com/office/drawing/2014/main" id="{28B13789-AC24-2D48-9895-8702DE87638E}"/>
              </a:ext>
            </a:extLst>
          </p:cNvPr>
          <p:cNvSpPr>
            <a:spLocks noGrp="1"/>
          </p:cNvSpPr>
          <p:nvPr>
            <p:ph type="body" sz="quarter" idx="13"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tx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Tree>
    <p:extLst>
      <p:ext uri="{BB962C8B-B14F-4D97-AF65-F5344CB8AC3E}">
        <p14:creationId xmlns:p14="http://schemas.microsoft.com/office/powerpoint/2010/main" val="2210605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with Subtitle - 3 Images Option C">
    <p:bg>
      <p:bgPr>
        <a:solidFill>
          <a:schemeClr val="bg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DFABF5C5-B454-4A17-AAB1-FDB2D59FA45D}"/>
              </a:ext>
            </a:extLst>
          </p:cNvPr>
          <p:cNvSpPr>
            <a:spLocks noGrp="1"/>
          </p:cNvSpPr>
          <p:nvPr>
            <p:ph type="pic" sz="quarter" idx="11" hasCustomPrompt="1"/>
          </p:nvPr>
        </p:nvSpPr>
        <p:spPr>
          <a:xfrm>
            <a:off x="1143000" y="0"/>
            <a:ext cx="400050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0" name="Picture Placeholder 4">
            <a:extLst>
              <a:ext uri="{FF2B5EF4-FFF2-40B4-BE49-F238E27FC236}">
                <a16:creationId xmlns:a16="http://schemas.microsoft.com/office/drawing/2014/main" id="{2413E3DA-FAE9-4631-B2D5-4589309417D6}"/>
              </a:ext>
            </a:extLst>
          </p:cNvPr>
          <p:cNvSpPr>
            <a:spLocks noGrp="1"/>
          </p:cNvSpPr>
          <p:nvPr>
            <p:ph type="pic" sz="quarter" idx="12" hasCustomPrompt="1"/>
          </p:nvPr>
        </p:nvSpPr>
        <p:spPr>
          <a:xfrm>
            <a:off x="-1" y="3436297"/>
            <a:ext cx="3142547"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1" name="Picture Placeholder 4">
            <a:extLst>
              <a:ext uri="{FF2B5EF4-FFF2-40B4-BE49-F238E27FC236}">
                <a16:creationId xmlns:a16="http://schemas.microsoft.com/office/drawing/2014/main" id="{31919234-B674-4450-B46F-D650189A85FB}"/>
              </a:ext>
            </a:extLst>
          </p:cNvPr>
          <p:cNvSpPr>
            <a:spLocks noGrp="1"/>
          </p:cNvSpPr>
          <p:nvPr>
            <p:ph type="pic" sz="quarter" idx="13" hasCustomPrompt="1"/>
          </p:nvPr>
        </p:nvSpPr>
        <p:spPr>
          <a:xfrm>
            <a:off x="6260316" y="2857967"/>
            <a:ext cx="2033666"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17" name="Freeform: Shape 14">
            <a:extLst>
              <a:ext uri="{FF2B5EF4-FFF2-40B4-BE49-F238E27FC236}">
                <a16:creationId xmlns:a16="http://schemas.microsoft.com/office/drawing/2014/main" id="{1A9342C3-5D1B-3248-ABC1-FCB758F6DEAB}"/>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18" name="Title 1">
            <a:extLst>
              <a:ext uri="{FF2B5EF4-FFF2-40B4-BE49-F238E27FC236}">
                <a16:creationId xmlns:a16="http://schemas.microsoft.com/office/drawing/2014/main" id="{91D77BD5-1488-F54B-8A97-BCFC3AB2E5AB}"/>
              </a:ext>
            </a:extLst>
          </p:cNvPr>
          <p:cNvSpPr>
            <a:spLocks noGrp="1"/>
          </p:cNvSpPr>
          <p:nvPr>
            <p:ph type="ctrTitle" hasCustomPrompt="1"/>
          </p:nvPr>
        </p:nvSpPr>
        <p:spPr>
          <a:xfrm>
            <a:off x="1143000" y="1334011"/>
            <a:ext cx="6858000" cy="1790700"/>
          </a:xfrm>
        </p:spPr>
        <p:txBody>
          <a:bodyPr anchor="b">
            <a:normAutofit/>
          </a:bodyPr>
          <a:lstStyle>
            <a:lvl1pPr algn="ctr">
              <a:lnSpc>
                <a:spcPct val="70000"/>
              </a:lnSpc>
              <a:defRPr sz="51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TITLE HERE</a:t>
            </a:r>
            <a:endParaRPr lang="en-GB"/>
          </a:p>
        </p:txBody>
      </p:sp>
      <p:sp>
        <p:nvSpPr>
          <p:cNvPr id="20" name="Subtitle 2">
            <a:extLst>
              <a:ext uri="{FF2B5EF4-FFF2-40B4-BE49-F238E27FC236}">
                <a16:creationId xmlns:a16="http://schemas.microsoft.com/office/drawing/2014/main" id="{CC6C4137-00FE-7F4A-BB4F-2E6F41451C8A}"/>
              </a:ext>
            </a:extLst>
          </p:cNvPr>
          <p:cNvSpPr>
            <a:spLocks noGrp="1"/>
          </p:cNvSpPr>
          <p:nvPr>
            <p:ph type="subTitle" idx="1" hasCustomPrompt="1"/>
          </p:nvPr>
        </p:nvSpPr>
        <p:spPr>
          <a:xfrm>
            <a:off x="3117770" y="3146598"/>
            <a:ext cx="2908462" cy="267811"/>
          </a:xfrm>
          <a:prstGeom prst="rect">
            <a:avLst/>
          </a:prstGeom>
        </p:spPr>
        <p:txBody>
          <a:bodyPr>
            <a:noAutofit/>
          </a:bodyPr>
          <a:lstStyle>
            <a:lvl1pPr marL="0" indent="0" algn="ctr">
              <a:buNone/>
              <a:defRPr sz="1800" b="1">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Subtitle/team name</a:t>
            </a:r>
            <a:endParaRPr lang="en-GB"/>
          </a:p>
        </p:txBody>
      </p:sp>
      <p:sp>
        <p:nvSpPr>
          <p:cNvPr id="21" name="Text Placeholder 7">
            <a:extLst>
              <a:ext uri="{FF2B5EF4-FFF2-40B4-BE49-F238E27FC236}">
                <a16:creationId xmlns:a16="http://schemas.microsoft.com/office/drawing/2014/main" id="{2E9CDD8E-9E19-EF48-94A4-2BCB1CA1F4F5}"/>
              </a:ext>
            </a:extLst>
          </p:cNvPr>
          <p:cNvSpPr>
            <a:spLocks noGrp="1"/>
          </p:cNvSpPr>
          <p:nvPr>
            <p:ph type="body" sz="quarter" idx="10" hasCustomPrompt="1"/>
          </p:nvPr>
        </p:nvSpPr>
        <p:spPr>
          <a:xfrm>
            <a:off x="3118248" y="3494646"/>
            <a:ext cx="2907506" cy="170426"/>
          </a:xfrm>
          <a:prstGeom prst="rect">
            <a:avLst/>
          </a:prstGeom>
        </p:spPr>
        <p:txBody>
          <a:bodyPr vert="horz" lIns="91440" tIns="45720" rIns="91440" bIns="45720" rtlCol="0">
            <a:noAutofit/>
          </a:bodyPr>
          <a:lstStyle>
            <a:lvl1pPr marL="0" indent="0" algn="ctr">
              <a:buNone/>
              <a:defRPr lang="en-US" sz="788" smtClean="0">
                <a:solidFill>
                  <a:schemeClr val="tx1"/>
                </a:solidFill>
                <a:sym typeface="Webdings" panose="05030102010509060703" pitchFamily="18" charset="2"/>
              </a:defRPr>
            </a:lvl1pPr>
            <a:lvl2pPr>
              <a:defRPr lang="en-US" sz="1500" smtClean="0"/>
            </a:lvl2pPr>
            <a:lvl3pPr>
              <a:defRPr lang="en-US" sz="1350" smtClean="0"/>
            </a:lvl3pPr>
            <a:lvl4pPr>
              <a:defRPr lang="en-US" sz="1200" smtClean="0"/>
            </a:lvl4pPr>
            <a:lvl5pPr>
              <a:defRPr lang="en-GB" sz="1200"/>
            </a:lvl5pPr>
          </a:lstStyle>
          <a:p>
            <a:pPr marL="171450" lvl="0" indent="-171450" algn="ctr"/>
            <a:r>
              <a:rPr lang="en-US"/>
              <a:t>DD MMMM YY  Forename Surname</a:t>
            </a:r>
          </a:p>
        </p:txBody>
      </p:sp>
    </p:spTree>
    <p:extLst>
      <p:ext uri="{BB962C8B-B14F-4D97-AF65-F5344CB8AC3E}">
        <p14:creationId xmlns:p14="http://schemas.microsoft.com/office/powerpoint/2010/main" val="386943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Logo Lead -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560925"/>
            <a:ext cx="6858000" cy="1790700"/>
          </a:xfrm>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3" name="Subtitle 2">
            <a:extLst>
              <a:ext uri="{FF2B5EF4-FFF2-40B4-BE49-F238E27FC236}">
                <a16:creationId xmlns:a16="http://schemas.microsoft.com/office/drawing/2014/main" id="{11567CAC-E0AD-4C28-9B85-456E33CB2F1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7" name="Freeform: Shape 6">
            <a:extLst>
              <a:ext uri="{FF2B5EF4-FFF2-40B4-BE49-F238E27FC236}">
                <a16:creationId xmlns:a16="http://schemas.microsoft.com/office/drawing/2014/main" id="{D312DDDA-852E-4CA2-9A49-07017BD08B28}"/>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244229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Logo Lead -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560925"/>
            <a:ext cx="6858000" cy="1790700"/>
          </a:xfrm>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3" name="Subtitle 2">
            <a:extLst>
              <a:ext uri="{FF2B5EF4-FFF2-40B4-BE49-F238E27FC236}">
                <a16:creationId xmlns:a16="http://schemas.microsoft.com/office/drawing/2014/main" id="{11567CAC-E0AD-4C28-9B85-456E33CB2F1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7" name="Freeform: Shape 6">
            <a:extLst>
              <a:ext uri="{FF2B5EF4-FFF2-40B4-BE49-F238E27FC236}">
                <a16:creationId xmlns:a16="http://schemas.microsoft.com/office/drawing/2014/main" id="{16D4E871-6CF6-4FD8-BBB6-32C434E739AF}"/>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15384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ea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sp>
        <p:nvSpPr>
          <p:cNvPr id="9" name="Text Placeholder 2">
            <a:extLst>
              <a:ext uri="{FF2B5EF4-FFF2-40B4-BE49-F238E27FC236}">
                <a16:creationId xmlns:a16="http://schemas.microsoft.com/office/drawing/2014/main" id="{F250CD28-2016-B541-990E-2976C2A97EA4}"/>
              </a:ext>
            </a:extLst>
          </p:cNvPr>
          <p:cNvSpPr>
            <a:spLocks noGrp="1"/>
          </p:cNvSpPr>
          <p:nvPr>
            <p:ph type="body" idx="10"/>
          </p:nvPr>
        </p:nvSpPr>
        <p:spPr>
          <a:xfrm>
            <a:off x="452467" y="1416249"/>
            <a:ext cx="8181912" cy="2943821"/>
          </a:xfrm>
          <a:prstGeom prst="rect">
            <a:avLst/>
          </a:prstGeom>
        </p:spPr>
        <p:txBody>
          <a:bodyPr lIns="0" tIns="0" rIns="0" bIns="0" numCol="3"/>
          <a:lstStyle>
            <a:lvl1pPr marL="0" indent="0">
              <a:lnSpc>
                <a:spcPct val="100000"/>
              </a:lnSpc>
              <a:buFont typeface="Arial" panose="020B0604020202020204" pitchFamily="34" charset="0"/>
              <a:buNone/>
              <a:defRPr sz="863"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vl2pPr marL="300046"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2pPr>
            <a:lvl3pPr marL="471500"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3pPr>
            <a:lvl4pPr marL="642954"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4pPr>
            <a:lvl5pPr marL="814408"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5pPr>
            <a:lvl6pPr marL="857272" indent="0">
              <a:buNone/>
              <a:defRPr sz="600">
                <a:solidFill>
                  <a:schemeClr val="tx1">
                    <a:tint val="75000"/>
                  </a:schemeClr>
                </a:solidFill>
              </a:defRPr>
            </a:lvl6pPr>
            <a:lvl7pPr marL="1028726" indent="0">
              <a:buNone/>
              <a:defRPr sz="600">
                <a:solidFill>
                  <a:schemeClr val="tx1">
                    <a:tint val="75000"/>
                  </a:schemeClr>
                </a:solidFill>
              </a:defRPr>
            </a:lvl7pPr>
            <a:lvl8pPr marL="1200180" indent="0">
              <a:buNone/>
              <a:defRPr sz="600">
                <a:solidFill>
                  <a:schemeClr val="tx1">
                    <a:tint val="75000"/>
                  </a:schemeClr>
                </a:solidFill>
              </a:defRPr>
            </a:lvl8pPr>
            <a:lvl9pPr marL="1371634" indent="0">
              <a:buNone/>
              <a:defRPr sz="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8" name="Footer Placeholder 4">
            <a:extLst>
              <a:ext uri="{FF2B5EF4-FFF2-40B4-BE49-F238E27FC236}">
                <a16:creationId xmlns:a16="http://schemas.microsoft.com/office/drawing/2014/main" id="{F878FF5F-1BFA-F845-82DA-DA50460356EF}"/>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rPr>
              <a:t>BBC TRACKER SURVEY – ENVIRONMENTAL ISSUES</a:t>
            </a:r>
            <a:endParaRPr lang="en-US"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233812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Logo Lead - Multigra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560925"/>
            <a:ext cx="6858000" cy="1790700"/>
          </a:xfrm>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3" name="Subtitle 2">
            <a:extLst>
              <a:ext uri="{FF2B5EF4-FFF2-40B4-BE49-F238E27FC236}">
                <a16:creationId xmlns:a16="http://schemas.microsoft.com/office/drawing/2014/main" id="{11567CAC-E0AD-4C28-9B85-456E33CB2F1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tx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4" name="Freeform: Shape 13">
            <a:extLst>
              <a:ext uri="{FF2B5EF4-FFF2-40B4-BE49-F238E27FC236}">
                <a16:creationId xmlns:a16="http://schemas.microsoft.com/office/drawing/2014/main" id="{A668AA8D-1F02-4D0F-9EFE-583035DE7C52}"/>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314507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Logo Lead - Boke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143000" y="1560925"/>
            <a:ext cx="6858000" cy="1790700"/>
          </a:xfrm>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3" name="Subtitle 2">
            <a:extLst>
              <a:ext uri="{FF2B5EF4-FFF2-40B4-BE49-F238E27FC236}">
                <a16:creationId xmlns:a16="http://schemas.microsoft.com/office/drawing/2014/main" id="{11567CAC-E0AD-4C28-9B85-456E33CB2F1C}"/>
              </a:ext>
            </a:extLst>
          </p:cNvPr>
          <p:cNvSpPr>
            <a:spLocks noGrp="1"/>
          </p:cNvSpPr>
          <p:nvPr>
            <p:ph type="subTitle" idx="1" hasCustomPrompt="1"/>
          </p:nvPr>
        </p:nvSpPr>
        <p:spPr>
          <a:xfrm>
            <a:off x="3117770" y="3380062"/>
            <a:ext cx="2908462" cy="170426"/>
          </a:xfrm>
          <a:prstGeom prst="rect">
            <a:avLst/>
          </a:prstGeom>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4" name="Freeform: Shape 13">
            <a:extLst>
              <a:ext uri="{FF2B5EF4-FFF2-40B4-BE49-F238E27FC236}">
                <a16:creationId xmlns:a16="http://schemas.microsoft.com/office/drawing/2014/main" id="{68F1982F-2EEF-43BE-81B2-DC8613CC2B27}"/>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670717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Logo Lead - Full Bleed User Image Dark">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D00AADB-34AE-4182-9136-3D0DAC7FA41F}"/>
              </a:ext>
            </a:extLst>
          </p:cNvPr>
          <p:cNvSpPr>
            <a:spLocks noGrp="1"/>
          </p:cNvSpPr>
          <p:nvPr>
            <p:ph type="pic" sz="quarter" idx="10" hasCustomPrompt="1"/>
          </p:nvPr>
        </p:nvSpPr>
        <p:spPr>
          <a:xfrm>
            <a:off x="0" y="0"/>
            <a:ext cx="9144000" cy="5143500"/>
          </a:xfrm>
          <a:custGeom>
            <a:avLst/>
            <a:gdLst>
              <a:gd name="connsiteX0" fmla="*/ 6045217 w 12192000"/>
              <a:gd name="connsiteY0" fmla="*/ 651574 h 6858000"/>
              <a:gd name="connsiteX1" fmla="*/ 6045217 w 12192000"/>
              <a:gd name="connsiteY1" fmla="*/ 728858 h 6858000"/>
              <a:gd name="connsiteX2" fmla="*/ 6095819 w 12192000"/>
              <a:gd name="connsiteY2" fmla="*/ 728858 h 6858000"/>
              <a:gd name="connsiteX3" fmla="*/ 6135922 w 12192000"/>
              <a:gd name="connsiteY3" fmla="*/ 719036 h 6858000"/>
              <a:gd name="connsiteX4" fmla="*/ 6149840 w 12192000"/>
              <a:gd name="connsiteY4" fmla="*/ 690823 h 6858000"/>
              <a:gd name="connsiteX5" fmla="*/ 6096594 w 12192000"/>
              <a:gd name="connsiteY5" fmla="*/ 651574 h 6858000"/>
              <a:gd name="connsiteX6" fmla="*/ 5408968 w 12192000"/>
              <a:gd name="connsiteY6" fmla="*/ 651574 h 6858000"/>
              <a:gd name="connsiteX7" fmla="*/ 5408968 w 12192000"/>
              <a:gd name="connsiteY7" fmla="*/ 728858 h 6858000"/>
              <a:gd name="connsiteX8" fmla="*/ 5459570 w 12192000"/>
              <a:gd name="connsiteY8" fmla="*/ 728858 h 6858000"/>
              <a:gd name="connsiteX9" fmla="*/ 5499673 w 12192000"/>
              <a:gd name="connsiteY9" fmla="*/ 719036 h 6858000"/>
              <a:gd name="connsiteX10" fmla="*/ 5513591 w 12192000"/>
              <a:gd name="connsiteY10" fmla="*/ 690823 h 6858000"/>
              <a:gd name="connsiteX11" fmla="*/ 5460345 w 12192000"/>
              <a:gd name="connsiteY11" fmla="*/ 651574 h 6858000"/>
              <a:gd name="connsiteX12" fmla="*/ 6045217 w 12192000"/>
              <a:gd name="connsiteY12" fmla="*/ 535439 h 6858000"/>
              <a:gd name="connsiteX13" fmla="*/ 6045217 w 12192000"/>
              <a:gd name="connsiteY13" fmla="*/ 606718 h 6858000"/>
              <a:gd name="connsiteX14" fmla="*/ 6089198 w 12192000"/>
              <a:gd name="connsiteY14" fmla="*/ 606718 h 6858000"/>
              <a:gd name="connsiteX15" fmla="*/ 6123655 w 12192000"/>
              <a:gd name="connsiteY15" fmla="*/ 596916 h 6858000"/>
              <a:gd name="connsiteX16" fmla="*/ 6135584 w 12192000"/>
              <a:gd name="connsiteY16" fmla="*/ 569478 h 6858000"/>
              <a:gd name="connsiteX17" fmla="*/ 6089257 w 12192000"/>
              <a:gd name="connsiteY17" fmla="*/ 535439 h 6858000"/>
              <a:gd name="connsiteX18" fmla="*/ 5408968 w 12192000"/>
              <a:gd name="connsiteY18" fmla="*/ 535439 h 6858000"/>
              <a:gd name="connsiteX19" fmla="*/ 5408968 w 12192000"/>
              <a:gd name="connsiteY19" fmla="*/ 606718 h 6858000"/>
              <a:gd name="connsiteX20" fmla="*/ 5452949 w 12192000"/>
              <a:gd name="connsiteY20" fmla="*/ 606718 h 6858000"/>
              <a:gd name="connsiteX21" fmla="*/ 5487406 w 12192000"/>
              <a:gd name="connsiteY21" fmla="*/ 596916 h 6858000"/>
              <a:gd name="connsiteX22" fmla="*/ 5499335 w 12192000"/>
              <a:gd name="connsiteY22" fmla="*/ 569478 h 6858000"/>
              <a:gd name="connsiteX23" fmla="*/ 5453008 w 12192000"/>
              <a:gd name="connsiteY23" fmla="*/ 535439 h 6858000"/>
              <a:gd name="connsiteX24" fmla="*/ 5987199 w 12192000"/>
              <a:gd name="connsiteY24" fmla="*/ 488993 h 6858000"/>
              <a:gd name="connsiteX25" fmla="*/ 6094566 w 12192000"/>
              <a:gd name="connsiteY25" fmla="*/ 488993 h 6858000"/>
              <a:gd name="connsiteX26" fmla="*/ 6168132 w 12192000"/>
              <a:gd name="connsiteY26" fmla="*/ 508020 h 6858000"/>
              <a:gd name="connsiteX27" fmla="*/ 6194219 w 12192000"/>
              <a:gd name="connsiteY27" fmla="*/ 562678 h 6858000"/>
              <a:gd name="connsiteX28" fmla="*/ 6184874 w 12192000"/>
              <a:gd name="connsiteY28" fmla="*/ 598109 h 6858000"/>
              <a:gd name="connsiteX29" fmla="*/ 6157237 w 12192000"/>
              <a:gd name="connsiteY29" fmla="*/ 621969 h 6858000"/>
              <a:gd name="connsiteX30" fmla="*/ 6195968 w 12192000"/>
              <a:gd name="connsiteY30" fmla="*/ 648612 h 6858000"/>
              <a:gd name="connsiteX31" fmla="*/ 6209389 w 12192000"/>
              <a:gd name="connsiteY31" fmla="*/ 692851 h 6858000"/>
              <a:gd name="connsiteX32" fmla="*/ 6196446 w 12192000"/>
              <a:gd name="connsiteY32" fmla="*/ 736871 h 6858000"/>
              <a:gd name="connsiteX33" fmla="*/ 6159285 w 12192000"/>
              <a:gd name="connsiteY33" fmla="*/ 765363 h 6858000"/>
              <a:gd name="connsiteX34" fmla="*/ 6101267 w 12192000"/>
              <a:gd name="connsiteY34" fmla="*/ 775305 h 6858000"/>
              <a:gd name="connsiteX35" fmla="*/ 5987199 w 12192000"/>
              <a:gd name="connsiteY35" fmla="*/ 775305 h 6858000"/>
              <a:gd name="connsiteX36" fmla="*/ 5350950 w 12192000"/>
              <a:gd name="connsiteY36" fmla="*/ 488993 h 6858000"/>
              <a:gd name="connsiteX37" fmla="*/ 5458318 w 12192000"/>
              <a:gd name="connsiteY37" fmla="*/ 488993 h 6858000"/>
              <a:gd name="connsiteX38" fmla="*/ 5531884 w 12192000"/>
              <a:gd name="connsiteY38" fmla="*/ 508020 h 6858000"/>
              <a:gd name="connsiteX39" fmla="*/ 5557970 w 12192000"/>
              <a:gd name="connsiteY39" fmla="*/ 562678 h 6858000"/>
              <a:gd name="connsiteX40" fmla="*/ 5548625 w 12192000"/>
              <a:gd name="connsiteY40" fmla="*/ 598109 h 6858000"/>
              <a:gd name="connsiteX41" fmla="*/ 5520988 w 12192000"/>
              <a:gd name="connsiteY41" fmla="*/ 621969 h 6858000"/>
              <a:gd name="connsiteX42" fmla="*/ 5559719 w 12192000"/>
              <a:gd name="connsiteY42" fmla="*/ 648612 h 6858000"/>
              <a:gd name="connsiteX43" fmla="*/ 5573140 w 12192000"/>
              <a:gd name="connsiteY43" fmla="*/ 692851 h 6858000"/>
              <a:gd name="connsiteX44" fmla="*/ 5560197 w 12192000"/>
              <a:gd name="connsiteY44" fmla="*/ 736871 h 6858000"/>
              <a:gd name="connsiteX45" fmla="*/ 5523036 w 12192000"/>
              <a:gd name="connsiteY45" fmla="*/ 765363 h 6858000"/>
              <a:gd name="connsiteX46" fmla="*/ 5465018 w 12192000"/>
              <a:gd name="connsiteY46" fmla="*/ 775305 h 6858000"/>
              <a:gd name="connsiteX47" fmla="*/ 5350950 w 12192000"/>
              <a:gd name="connsiteY47" fmla="*/ 775305 h 6858000"/>
              <a:gd name="connsiteX48" fmla="*/ 6755629 w 12192000"/>
              <a:gd name="connsiteY48" fmla="*/ 486010 h 6858000"/>
              <a:gd name="connsiteX49" fmla="*/ 6800703 w 12192000"/>
              <a:gd name="connsiteY49" fmla="*/ 490901 h 6858000"/>
              <a:gd name="connsiteX50" fmla="*/ 6840111 w 12192000"/>
              <a:gd name="connsiteY50" fmla="*/ 505237 h 6858000"/>
              <a:gd name="connsiteX51" fmla="*/ 6840111 w 12192000"/>
              <a:gd name="connsiteY51" fmla="*/ 560909 h 6858000"/>
              <a:gd name="connsiteX52" fmla="*/ 6804123 w 12192000"/>
              <a:gd name="connsiteY52" fmla="*/ 544227 h 6858000"/>
              <a:gd name="connsiteX53" fmla="*/ 6763323 w 12192000"/>
              <a:gd name="connsiteY53" fmla="*/ 538540 h 6858000"/>
              <a:gd name="connsiteX54" fmla="*/ 6713000 w 12192000"/>
              <a:gd name="connsiteY54" fmla="*/ 549536 h 6858000"/>
              <a:gd name="connsiteX55" fmla="*/ 6681068 w 12192000"/>
              <a:gd name="connsiteY55" fmla="*/ 581348 h 6858000"/>
              <a:gd name="connsiteX56" fmla="*/ 6669954 w 12192000"/>
              <a:gd name="connsiteY56" fmla="*/ 631970 h 6858000"/>
              <a:gd name="connsiteX57" fmla="*/ 6680671 w 12192000"/>
              <a:gd name="connsiteY57" fmla="*/ 682790 h 6858000"/>
              <a:gd name="connsiteX58" fmla="*/ 6711787 w 12192000"/>
              <a:gd name="connsiteY58" fmla="*/ 714781 h 6858000"/>
              <a:gd name="connsiteX59" fmla="*/ 6761295 w 12192000"/>
              <a:gd name="connsiteY59" fmla="*/ 725777 h 6858000"/>
              <a:gd name="connsiteX60" fmla="*/ 6843332 w 12192000"/>
              <a:gd name="connsiteY60" fmla="*/ 702613 h 6858000"/>
              <a:gd name="connsiteX61" fmla="*/ 6843312 w 12192000"/>
              <a:gd name="connsiteY61" fmla="*/ 757152 h 6858000"/>
              <a:gd name="connsiteX62" fmla="*/ 6802095 w 12192000"/>
              <a:gd name="connsiteY62" fmla="*/ 772660 h 6858000"/>
              <a:gd name="connsiteX63" fmla="*/ 6752785 w 12192000"/>
              <a:gd name="connsiteY63" fmla="*/ 778347 h 6858000"/>
              <a:gd name="connsiteX64" fmla="*/ 6690950 w 12192000"/>
              <a:gd name="connsiteY64" fmla="*/ 768405 h 6858000"/>
              <a:gd name="connsiteX65" fmla="*/ 6615396 w 12192000"/>
              <a:gd name="connsiteY65" fmla="*/ 693427 h 6858000"/>
              <a:gd name="connsiteX66" fmla="*/ 6605295 w 12192000"/>
              <a:gd name="connsiteY66" fmla="*/ 632009 h 6858000"/>
              <a:gd name="connsiteX67" fmla="*/ 6615813 w 12192000"/>
              <a:gd name="connsiteY67" fmla="*/ 571765 h 6858000"/>
              <a:gd name="connsiteX68" fmla="*/ 6646114 w 12192000"/>
              <a:gd name="connsiteY68" fmla="*/ 525637 h 6858000"/>
              <a:gd name="connsiteX69" fmla="*/ 6693594 w 12192000"/>
              <a:gd name="connsiteY69" fmla="*/ 496210 h 6858000"/>
              <a:gd name="connsiteX70" fmla="*/ 6755629 w 12192000"/>
              <a:gd name="connsiteY70" fmla="*/ 486010 h 6858000"/>
              <a:gd name="connsiteX71" fmla="*/ 6477747 w 12192000"/>
              <a:gd name="connsiteY71" fmla="*/ 377649 h 6858000"/>
              <a:gd name="connsiteX72" fmla="*/ 6477747 w 12192000"/>
              <a:gd name="connsiteY72" fmla="*/ 886648 h 6858000"/>
              <a:gd name="connsiteX73" fmla="*/ 6986746 w 12192000"/>
              <a:gd name="connsiteY73" fmla="*/ 886648 h 6858000"/>
              <a:gd name="connsiteX74" fmla="*/ 6986746 w 12192000"/>
              <a:gd name="connsiteY74" fmla="*/ 377649 h 6858000"/>
              <a:gd name="connsiteX75" fmla="*/ 5841498 w 12192000"/>
              <a:gd name="connsiteY75" fmla="*/ 377649 h 6858000"/>
              <a:gd name="connsiteX76" fmla="*/ 5841498 w 12192000"/>
              <a:gd name="connsiteY76" fmla="*/ 886648 h 6858000"/>
              <a:gd name="connsiteX77" fmla="*/ 6350497 w 12192000"/>
              <a:gd name="connsiteY77" fmla="*/ 886648 h 6858000"/>
              <a:gd name="connsiteX78" fmla="*/ 6350497 w 12192000"/>
              <a:gd name="connsiteY78" fmla="*/ 377649 h 6858000"/>
              <a:gd name="connsiteX79" fmla="*/ 5205249 w 12192000"/>
              <a:gd name="connsiteY79" fmla="*/ 377649 h 6858000"/>
              <a:gd name="connsiteX80" fmla="*/ 5205249 w 12192000"/>
              <a:gd name="connsiteY80" fmla="*/ 886648 h 6858000"/>
              <a:gd name="connsiteX81" fmla="*/ 5714248 w 12192000"/>
              <a:gd name="connsiteY81" fmla="*/ 886648 h 6858000"/>
              <a:gd name="connsiteX82" fmla="*/ 5714248 w 12192000"/>
              <a:gd name="connsiteY82" fmla="*/ 37764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51574"/>
                </a:moveTo>
                <a:lnTo>
                  <a:pt x="6045217" y="728858"/>
                </a:lnTo>
                <a:lnTo>
                  <a:pt x="6095819" y="728858"/>
                </a:lnTo>
                <a:cubicBezTo>
                  <a:pt x="6113196" y="728858"/>
                  <a:pt x="6126564" y="725584"/>
                  <a:pt x="6135922" y="719036"/>
                </a:cubicBezTo>
                <a:cubicBezTo>
                  <a:pt x="6145281" y="712489"/>
                  <a:pt x="6149920" y="703084"/>
                  <a:pt x="6149840" y="690823"/>
                </a:cubicBezTo>
                <a:cubicBezTo>
                  <a:pt x="6149906" y="664657"/>
                  <a:pt x="6132158" y="651574"/>
                  <a:pt x="6096594" y="651574"/>
                </a:cubicBezTo>
                <a:close/>
                <a:moveTo>
                  <a:pt x="5408968" y="651574"/>
                </a:moveTo>
                <a:lnTo>
                  <a:pt x="5408968" y="728858"/>
                </a:lnTo>
                <a:lnTo>
                  <a:pt x="5459570" y="728858"/>
                </a:lnTo>
                <a:cubicBezTo>
                  <a:pt x="5476947" y="728858"/>
                  <a:pt x="5490315" y="725584"/>
                  <a:pt x="5499673" y="719036"/>
                </a:cubicBezTo>
                <a:cubicBezTo>
                  <a:pt x="5509032" y="712489"/>
                  <a:pt x="5513671" y="703084"/>
                  <a:pt x="5513591" y="690823"/>
                </a:cubicBezTo>
                <a:cubicBezTo>
                  <a:pt x="5513657" y="664657"/>
                  <a:pt x="5495910" y="651574"/>
                  <a:pt x="5460345" y="651574"/>
                </a:cubicBezTo>
                <a:close/>
                <a:moveTo>
                  <a:pt x="6045217" y="535439"/>
                </a:moveTo>
                <a:lnTo>
                  <a:pt x="6045217" y="606718"/>
                </a:lnTo>
                <a:lnTo>
                  <a:pt x="6089198" y="606718"/>
                </a:lnTo>
                <a:cubicBezTo>
                  <a:pt x="6104243" y="606718"/>
                  <a:pt x="6115727" y="603452"/>
                  <a:pt x="6123655" y="596916"/>
                </a:cubicBezTo>
                <a:cubicBezTo>
                  <a:pt x="6131608" y="590381"/>
                  <a:pt x="6135584" y="581235"/>
                  <a:pt x="6135584" y="569478"/>
                </a:cubicBezTo>
                <a:cubicBezTo>
                  <a:pt x="6135584" y="546798"/>
                  <a:pt x="6120141" y="535453"/>
                  <a:pt x="6089257" y="535439"/>
                </a:cubicBezTo>
                <a:close/>
                <a:moveTo>
                  <a:pt x="5408968" y="535439"/>
                </a:moveTo>
                <a:lnTo>
                  <a:pt x="5408968" y="606718"/>
                </a:lnTo>
                <a:lnTo>
                  <a:pt x="5452949" y="606718"/>
                </a:lnTo>
                <a:cubicBezTo>
                  <a:pt x="5468006" y="606718"/>
                  <a:pt x="5479492" y="603452"/>
                  <a:pt x="5487406" y="596916"/>
                </a:cubicBezTo>
                <a:cubicBezTo>
                  <a:pt x="5495359" y="590381"/>
                  <a:pt x="5499335" y="581235"/>
                  <a:pt x="5499335" y="569478"/>
                </a:cubicBezTo>
                <a:cubicBezTo>
                  <a:pt x="5499335" y="546798"/>
                  <a:pt x="5483892" y="535453"/>
                  <a:pt x="5453008" y="535439"/>
                </a:cubicBezTo>
                <a:close/>
                <a:moveTo>
                  <a:pt x="5987199" y="488993"/>
                </a:moveTo>
                <a:lnTo>
                  <a:pt x="6094566" y="488993"/>
                </a:lnTo>
                <a:cubicBezTo>
                  <a:pt x="6126245" y="488993"/>
                  <a:pt x="6150769" y="495335"/>
                  <a:pt x="6168132" y="508020"/>
                </a:cubicBezTo>
                <a:cubicBezTo>
                  <a:pt x="6185496" y="520706"/>
                  <a:pt x="6194193" y="538924"/>
                  <a:pt x="6194219" y="562678"/>
                </a:cubicBezTo>
                <a:cubicBezTo>
                  <a:pt x="6194525" y="575135"/>
                  <a:pt x="6191284" y="587424"/>
                  <a:pt x="6184874" y="598109"/>
                </a:cubicBezTo>
                <a:cubicBezTo>
                  <a:pt x="6178163" y="608568"/>
                  <a:pt x="6168562" y="616857"/>
                  <a:pt x="6157237" y="621969"/>
                </a:cubicBezTo>
                <a:cubicBezTo>
                  <a:pt x="6174097" y="627576"/>
                  <a:pt x="6187007" y="636457"/>
                  <a:pt x="6195968" y="648612"/>
                </a:cubicBezTo>
                <a:cubicBezTo>
                  <a:pt x="6204929" y="660766"/>
                  <a:pt x="6209403" y="675513"/>
                  <a:pt x="6209389" y="692851"/>
                </a:cubicBezTo>
                <a:cubicBezTo>
                  <a:pt x="6209455" y="709924"/>
                  <a:pt x="6205140" y="724598"/>
                  <a:pt x="6196446" y="736871"/>
                </a:cubicBezTo>
                <a:cubicBezTo>
                  <a:pt x="6187803" y="749145"/>
                  <a:pt x="6175415" y="758643"/>
                  <a:pt x="6159285" y="765363"/>
                </a:cubicBezTo>
                <a:cubicBezTo>
                  <a:pt x="6143154" y="772084"/>
                  <a:pt x="6123814" y="775398"/>
                  <a:pt x="6101267" y="775305"/>
                </a:cubicBezTo>
                <a:lnTo>
                  <a:pt x="5987199" y="775305"/>
                </a:lnTo>
                <a:close/>
                <a:moveTo>
                  <a:pt x="5350950" y="488993"/>
                </a:moveTo>
                <a:lnTo>
                  <a:pt x="5458318" y="488993"/>
                </a:lnTo>
                <a:cubicBezTo>
                  <a:pt x="5489997" y="488993"/>
                  <a:pt x="5514520" y="495335"/>
                  <a:pt x="5531884" y="508020"/>
                </a:cubicBezTo>
                <a:cubicBezTo>
                  <a:pt x="5549247" y="520706"/>
                  <a:pt x="5557944" y="538924"/>
                  <a:pt x="5557970" y="562678"/>
                </a:cubicBezTo>
                <a:cubicBezTo>
                  <a:pt x="5558276" y="575135"/>
                  <a:pt x="5555035" y="587424"/>
                  <a:pt x="5548625" y="598109"/>
                </a:cubicBezTo>
                <a:cubicBezTo>
                  <a:pt x="5541915" y="608568"/>
                  <a:pt x="5532313" y="616857"/>
                  <a:pt x="5520988" y="621969"/>
                </a:cubicBezTo>
                <a:cubicBezTo>
                  <a:pt x="5537848" y="627576"/>
                  <a:pt x="5550758" y="636457"/>
                  <a:pt x="5559719" y="648612"/>
                </a:cubicBezTo>
                <a:cubicBezTo>
                  <a:pt x="5568681" y="660766"/>
                  <a:pt x="5573154" y="675513"/>
                  <a:pt x="5573140" y="692851"/>
                </a:cubicBezTo>
                <a:cubicBezTo>
                  <a:pt x="5573206" y="709924"/>
                  <a:pt x="5568891" y="724598"/>
                  <a:pt x="5560197" y="736871"/>
                </a:cubicBezTo>
                <a:cubicBezTo>
                  <a:pt x="5551554" y="749145"/>
                  <a:pt x="5539167" y="758643"/>
                  <a:pt x="5523036" y="765363"/>
                </a:cubicBezTo>
                <a:cubicBezTo>
                  <a:pt x="5506905" y="772084"/>
                  <a:pt x="5487565" y="775398"/>
                  <a:pt x="5465018" y="775305"/>
                </a:cubicBezTo>
                <a:lnTo>
                  <a:pt x="5350950" y="775305"/>
                </a:lnTo>
                <a:close/>
                <a:moveTo>
                  <a:pt x="6755629" y="486010"/>
                </a:moveTo>
                <a:cubicBezTo>
                  <a:pt x="6770789" y="485929"/>
                  <a:pt x="6785912" y="487571"/>
                  <a:pt x="6800703" y="490901"/>
                </a:cubicBezTo>
                <a:cubicBezTo>
                  <a:pt x="6814386" y="494013"/>
                  <a:pt x="6827626" y="498829"/>
                  <a:pt x="6840111" y="505237"/>
                </a:cubicBezTo>
                <a:lnTo>
                  <a:pt x="6840111" y="560909"/>
                </a:lnTo>
                <a:cubicBezTo>
                  <a:pt x="6829022" y="553570"/>
                  <a:pt x="6816890" y="547947"/>
                  <a:pt x="6804123" y="544227"/>
                </a:cubicBezTo>
                <a:cubicBezTo>
                  <a:pt x="6790865" y="540386"/>
                  <a:pt x="6777126" y="538471"/>
                  <a:pt x="6763323" y="538540"/>
                </a:cubicBezTo>
                <a:cubicBezTo>
                  <a:pt x="6743639" y="538540"/>
                  <a:pt x="6726864" y="542205"/>
                  <a:pt x="6713000" y="549536"/>
                </a:cubicBezTo>
                <a:cubicBezTo>
                  <a:pt x="6699355" y="556626"/>
                  <a:pt x="6688210" y="567728"/>
                  <a:pt x="6681068" y="581348"/>
                </a:cubicBezTo>
                <a:cubicBezTo>
                  <a:pt x="6673672" y="595201"/>
                  <a:pt x="6669968" y="612073"/>
                  <a:pt x="6669954" y="631970"/>
                </a:cubicBezTo>
                <a:cubicBezTo>
                  <a:pt x="6669940" y="651866"/>
                  <a:pt x="6673513" y="668806"/>
                  <a:pt x="6680671" y="682790"/>
                </a:cubicBezTo>
                <a:cubicBezTo>
                  <a:pt x="6687455" y="696437"/>
                  <a:pt x="6698333" y="707622"/>
                  <a:pt x="6711787" y="714781"/>
                </a:cubicBezTo>
                <a:cubicBezTo>
                  <a:pt x="6725387" y="722112"/>
                  <a:pt x="6741890" y="725777"/>
                  <a:pt x="6761295" y="725777"/>
                </a:cubicBezTo>
                <a:cubicBezTo>
                  <a:pt x="6790281" y="725962"/>
                  <a:pt x="6818725" y="717931"/>
                  <a:pt x="6843332" y="702613"/>
                </a:cubicBezTo>
                <a:lnTo>
                  <a:pt x="6843312" y="757152"/>
                </a:lnTo>
                <a:cubicBezTo>
                  <a:pt x="6830320" y="764126"/>
                  <a:pt x="6816460" y="769342"/>
                  <a:pt x="6802095" y="772660"/>
                </a:cubicBezTo>
                <a:cubicBezTo>
                  <a:pt x="6785944" y="776515"/>
                  <a:pt x="6769390" y="778424"/>
                  <a:pt x="6752785" y="778347"/>
                </a:cubicBezTo>
                <a:cubicBezTo>
                  <a:pt x="6731751" y="778679"/>
                  <a:pt x="6710821" y="775315"/>
                  <a:pt x="6690950" y="768405"/>
                </a:cubicBezTo>
                <a:cubicBezTo>
                  <a:pt x="6655601" y="756322"/>
                  <a:pt x="6627749" y="728684"/>
                  <a:pt x="6615396" y="693427"/>
                </a:cubicBezTo>
                <a:cubicBezTo>
                  <a:pt x="6608411" y="673716"/>
                  <a:pt x="6604989" y="652920"/>
                  <a:pt x="6605295" y="632009"/>
                </a:cubicBezTo>
                <a:cubicBezTo>
                  <a:pt x="6604997" y="611447"/>
                  <a:pt x="6608564" y="591009"/>
                  <a:pt x="6615813" y="571765"/>
                </a:cubicBezTo>
                <a:cubicBezTo>
                  <a:pt x="6622460" y="554379"/>
                  <a:pt x="6632797" y="538640"/>
                  <a:pt x="6646114" y="525637"/>
                </a:cubicBezTo>
                <a:cubicBezTo>
                  <a:pt x="6659690" y="512591"/>
                  <a:pt x="6675871" y="502565"/>
                  <a:pt x="6693594" y="496210"/>
                </a:cubicBezTo>
                <a:cubicBezTo>
                  <a:pt x="6713507" y="489168"/>
                  <a:pt x="6734509" y="485714"/>
                  <a:pt x="6755629" y="486010"/>
                </a:cubicBezTo>
                <a:close/>
                <a:moveTo>
                  <a:pt x="6477747" y="377649"/>
                </a:moveTo>
                <a:lnTo>
                  <a:pt x="6477747" y="886648"/>
                </a:lnTo>
                <a:lnTo>
                  <a:pt x="6986746" y="886648"/>
                </a:lnTo>
                <a:lnTo>
                  <a:pt x="6986746" y="377649"/>
                </a:lnTo>
                <a:close/>
                <a:moveTo>
                  <a:pt x="5841498" y="377649"/>
                </a:moveTo>
                <a:lnTo>
                  <a:pt x="5841498" y="886648"/>
                </a:lnTo>
                <a:lnTo>
                  <a:pt x="6350497" y="886648"/>
                </a:lnTo>
                <a:lnTo>
                  <a:pt x="6350497" y="377649"/>
                </a:lnTo>
                <a:close/>
                <a:moveTo>
                  <a:pt x="5205249" y="377649"/>
                </a:moveTo>
                <a:lnTo>
                  <a:pt x="5205249" y="886648"/>
                </a:lnTo>
                <a:lnTo>
                  <a:pt x="5714248" y="886648"/>
                </a:lnTo>
                <a:lnTo>
                  <a:pt x="5714248" y="377649"/>
                </a:lnTo>
                <a:close/>
                <a:moveTo>
                  <a:pt x="0" y="0"/>
                </a:moveTo>
                <a:lnTo>
                  <a:pt x="12192000" y="0"/>
                </a:lnTo>
                <a:lnTo>
                  <a:pt x="12192000" y="6858000"/>
                </a:lnTo>
                <a:lnTo>
                  <a:pt x="0" y="6858000"/>
                </a:lnTo>
                <a:close/>
              </a:path>
            </a:pathLst>
          </a:custGeom>
          <a:solidFill>
            <a:schemeClr val="bg2">
              <a:lumMod val="20000"/>
              <a:lumOff val="80000"/>
            </a:schemeClr>
          </a:solidFill>
        </p:spPr>
        <p:txBody>
          <a:bodyPr wrap="square" anchor="ctr" anchorCtr="0">
            <a:noAutofit/>
          </a:bodyPr>
          <a:lstStyle>
            <a:lvl1pPr algn="ctr">
              <a:defRPr/>
            </a:lvl1pPr>
          </a:lstStyle>
          <a:p>
            <a:r>
              <a:rPr lang="en-GB"/>
              <a:t>Click to insert picture or drag from file folder</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60600"/>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a:outerShdw blurRad="254000" algn="ctr" rotWithShape="0">
              <a:prstClr val="black">
                <a:alpha val="30000"/>
              </a:prstClr>
            </a:outerShdw>
          </a:effectLst>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Tree>
    <p:extLst>
      <p:ext uri="{BB962C8B-B14F-4D97-AF65-F5344CB8AC3E}">
        <p14:creationId xmlns:p14="http://schemas.microsoft.com/office/powerpoint/2010/main" val="2003289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Logo Lead - Full Bleed User Image Light">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D00AADB-34AE-4182-9136-3D0DAC7FA41F}"/>
              </a:ext>
            </a:extLst>
          </p:cNvPr>
          <p:cNvSpPr>
            <a:spLocks noGrp="1"/>
          </p:cNvSpPr>
          <p:nvPr>
            <p:ph type="pic" sz="quarter" idx="10" hasCustomPrompt="1"/>
          </p:nvPr>
        </p:nvSpPr>
        <p:spPr>
          <a:xfrm>
            <a:off x="0" y="0"/>
            <a:ext cx="9144000" cy="5143500"/>
          </a:xfrm>
          <a:custGeom>
            <a:avLst/>
            <a:gdLst>
              <a:gd name="connsiteX0" fmla="*/ 6045217 w 12192000"/>
              <a:gd name="connsiteY0" fmla="*/ 651574 h 6858000"/>
              <a:gd name="connsiteX1" fmla="*/ 6045217 w 12192000"/>
              <a:gd name="connsiteY1" fmla="*/ 728858 h 6858000"/>
              <a:gd name="connsiteX2" fmla="*/ 6095819 w 12192000"/>
              <a:gd name="connsiteY2" fmla="*/ 728858 h 6858000"/>
              <a:gd name="connsiteX3" fmla="*/ 6135922 w 12192000"/>
              <a:gd name="connsiteY3" fmla="*/ 719036 h 6858000"/>
              <a:gd name="connsiteX4" fmla="*/ 6149840 w 12192000"/>
              <a:gd name="connsiteY4" fmla="*/ 690823 h 6858000"/>
              <a:gd name="connsiteX5" fmla="*/ 6096594 w 12192000"/>
              <a:gd name="connsiteY5" fmla="*/ 651574 h 6858000"/>
              <a:gd name="connsiteX6" fmla="*/ 5408968 w 12192000"/>
              <a:gd name="connsiteY6" fmla="*/ 651574 h 6858000"/>
              <a:gd name="connsiteX7" fmla="*/ 5408968 w 12192000"/>
              <a:gd name="connsiteY7" fmla="*/ 728858 h 6858000"/>
              <a:gd name="connsiteX8" fmla="*/ 5459570 w 12192000"/>
              <a:gd name="connsiteY8" fmla="*/ 728858 h 6858000"/>
              <a:gd name="connsiteX9" fmla="*/ 5499673 w 12192000"/>
              <a:gd name="connsiteY9" fmla="*/ 719036 h 6858000"/>
              <a:gd name="connsiteX10" fmla="*/ 5513591 w 12192000"/>
              <a:gd name="connsiteY10" fmla="*/ 690823 h 6858000"/>
              <a:gd name="connsiteX11" fmla="*/ 5460345 w 12192000"/>
              <a:gd name="connsiteY11" fmla="*/ 651574 h 6858000"/>
              <a:gd name="connsiteX12" fmla="*/ 6045217 w 12192000"/>
              <a:gd name="connsiteY12" fmla="*/ 535439 h 6858000"/>
              <a:gd name="connsiteX13" fmla="*/ 6045217 w 12192000"/>
              <a:gd name="connsiteY13" fmla="*/ 606718 h 6858000"/>
              <a:gd name="connsiteX14" fmla="*/ 6089198 w 12192000"/>
              <a:gd name="connsiteY14" fmla="*/ 606718 h 6858000"/>
              <a:gd name="connsiteX15" fmla="*/ 6123655 w 12192000"/>
              <a:gd name="connsiteY15" fmla="*/ 596916 h 6858000"/>
              <a:gd name="connsiteX16" fmla="*/ 6135584 w 12192000"/>
              <a:gd name="connsiteY16" fmla="*/ 569478 h 6858000"/>
              <a:gd name="connsiteX17" fmla="*/ 6089257 w 12192000"/>
              <a:gd name="connsiteY17" fmla="*/ 535439 h 6858000"/>
              <a:gd name="connsiteX18" fmla="*/ 5408968 w 12192000"/>
              <a:gd name="connsiteY18" fmla="*/ 535439 h 6858000"/>
              <a:gd name="connsiteX19" fmla="*/ 5408968 w 12192000"/>
              <a:gd name="connsiteY19" fmla="*/ 606718 h 6858000"/>
              <a:gd name="connsiteX20" fmla="*/ 5452949 w 12192000"/>
              <a:gd name="connsiteY20" fmla="*/ 606718 h 6858000"/>
              <a:gd name="connsiteX21" fmla="*/ 5487406 w 12192000"/>
              <a:gd name="connsiteY21" fmla="*/ 596916 h 6858000"/>
              <a:gd name="connsiteX22" fmla="*/ 5499335 w 12192000"/>
              <a:gd name="connsiteY22" fmla="*/ 569478 h 6858000"/>
              <a:gd name="connsiteX23" fmla="*/ 5453008 w 12192000"/>
              <a:gd name="connsiteY23" fmla="*/ 535439 h 6858000"/>
              <a:gd name="connsiteX24" fmla="*/ 5987199 w 12192000"/>
              <a:gd name="connsiteY24" fmla="*/ 488993 h 6858000"/>
              <a:gd name="connsiteX25" fmla="*/ 6094566 w 12192000"/>
              <a:gd name="connsiteY25" fmla="*/ 488993 h 6858000"/>
              <a:gd name="connsiteX26" fmla="*/ 6168132 w 12192000"/>
              <a:gd name="connsiteY26" fmla="*/ 508020 h 6858000"/>
              <a:gd name="connsiteX27" fmla="*/ 6194219 w 12192000"/>
              <a:gd name="connsiteY27" fmla="*/ 562678 h 6858000"/>
              <a:gd name="connsiteX28" fmla="*/ 6184874 w 12192000"/>
              <a:gd name="connsiteY28" fmla="*/ 598109 h 6858000"/>
              <a:gd name="connsiteX29" fmla="*/ 6157237 w 12192000"/>
              <a:gd name="connsiteY29" fmla="*/ 621969 h 6858000"/>
              <a:gd name="connsiteX30" fmla="*/ 6195968 w 12192000"/>
              <a:gd name="connsiteY30" fmla="*/ 648612 h 6858000"/>
              <a:gd name="connsiteX31" fmla="*/ 6209389 w 12192000"/>
              <a:gd name="connsiteY31" fmla="*/ 692851 h 6858000"/>
              <a:gd name="connsiteX32" fmla="*/ 6196446 w 12192000"/>
              <a:gd name="connsiteY32" fmla="*/ 736871 h 6858000"/>
              <a:gd name="connsiteX33" fmla="*/ 6159285 w 12192000"/>
              <a:gd name="connsiteY33" fmla="*/ 765363 h 6858000"/>
              <a:gd name="connsiteX34" fmla="*/ 6101267 w 12192000"/>
              <a:gd name="connsiteY34" fmla="*/ 775305 h 6858000"/>
              <a:gd name="connsiteX35" fmla="*/ 5987199 w 12192000"/>
              <a:gd name="connsiteY35" fmla="*/ 775305 h 6858000"/>
              <a:gd name="connsiteX36" fmla="*/ 5350950 w 12192000"/>
              <a:gd name="connsiteY36" fmla="*/ 488993 h 6858000"/>
              <a:gd name="connsiteX37" fmla="*/ 5458318 w 12192000"/>
              <a:gd name="connsiteY37" fmla="*/ 488993 h 6858000"/>
              <a:gd name="connsiteX38" fmla="*/ 5531884 w 12192000"/>
              <a:gd name="connsiteY38" fmla="*/ 508020 h 6858000"/>
              <a:gd name="connsiteX39" fmla="*/ 5557970 w 12192000"/>
              <a:gd name="connsiteY39" fmla="*/ 562678 h 6858000"/>
              <a:gd name="connsiteX40" fmla="*/ 5548625 w 12192000"/>
              <a:gd name="connsiteY40" fmla="*/ 598109 h 6858000"/>
              <a:gd name="connsiteX41" fmla="*/ 5520988 w 12192000"/>
              <a:gd name="connsiteY41" fmla="*/ 621969 h 6858000"/>
              <a:gd name="connsiteX42" fmla="*/ 5559719 w 12192000"/>
              <a:gd name="connsiteY42" fmla="*/ 648612 h 6858000"/>
              <a:gd name="connsiteX43" fmla="*/ 5573140 w 12192000"/>
              <a:gd name="connsiteY43" fmla="*/ 692851 h 6858000"/>
              <a:gd name="connsiteX44" fmla="*/ 5560197 w 12192000"/>
              <a:gd name="connsiteY44" fmla="*/ 736871 h 6858000"/>
              <a:gd name="connsiteX45" fmla="*/ 5523036 w 12192000"/>
              <a:gd name="connsiteY45" fmla="*/ 765363 h 6858000"/>
              <a:gd name="connsiteX46" fmla="*/ 5465018 w 12192000"/>
              <a:gd name="connsiteY46" fmla="*/ 775305 h 6858000"/>
              <a:gd name="connsiteX47" fmla="*/ 5350950 w 12192000"/>
              <a:gd name="connsiteY47" fmla="*/ 775305 h 6858000"/>
              <a:gd name="connsiteX48" fmla="*/ 6755629 w 12192000"/>
              <a:gd name="connsiteY48" fmla="*/ 486010 h 6858000"/>
              <a:gd name="connsiteX49" fmla="*/ 6800703 w 12192000"/>
              <a:gd name="connsiteY49" fmla="*/ 490901 h 6858000"/>
              <a:gd name="connsiteX50" fmla="*/ 6840111 w 12192000"/>
              <a:gd name="connsiteY50" fmla="*/ 505237 h 6858000"/>
              <a:gd name="connsiteX51" fmla="*/ 6840111 w 12192000"/>
              <a:gd name="connsiteY51" fmla="*/ 560909 h 6858000"/>
              <a:gd name="connsiteX52" fmla="*/ 6804123 w 12192000"/>
              <a:gd name="connsiteY52" fmla="*/ 544227 h 6858000"/>
              <a:gd name="connsiteX53" fmla="*/ 6763323 w 12192000"/>
              <a:gd name="connsiteY53" fmla="*/ 538540 h 6858000"/>
              <a:gd name="connsiteX54" fmla="*/ 6713000 w 12192000"/>
              <a:gd name="connsiteY54" fmla="*/ 549536 h 6858000"/>
              <a:gd name="connsiteX55" fmla="*/ 6681068 w 12192000"/>
              <a:gd name="connsiteY55" fmla="*/ 581348 h 6858000"/>
              <a:gd name="connsiteX56" fmla="*/ 6669954 w 12192000"/>
              <a:gd name="connsiteY56" fmla="*/ 631970 h 6858000"/>
              <a:gd name="connsiteX57" fmla="*/ 6680671 w 12192000"/>
              <a:gd name="connsiteY57" fmla="*/ 682790 h 6858000"/>
              <a:gd name="connsiteX58" fmla="*/ 6711787 w 12192000"/>
              <a:gd name="connsiteY58" fmla="*/ 714781 h 6858000"/>
              <a:gd name="connsiteX59" fmla="*/ 6761295 w 12192000"/>
              <a:gd name="connsiteY59" fmla="*/ 725777 h 6858000"/>
              <a:gd name="connsiteX60" fmla="*/ 6843332 w 12192000"/>
              <a:gd name="connsiteY60" fmla="*/ 702613 h 6858000"/>
              <a:gd name="connsiteX61" fmla="*/ 6843312 w 12192000"/>
              <a:gd name="connsiteY61" fmla="*/ 757152 h 6858000"/>
              <a:gd name="connsiteX62" fmla="*/ 6802095 w 12192000"/>
              <a:gd name="connsiteY62" fmla="*/ 772660 h 6858000"/>
              <a:gd name="connsiteX63" fmla="*/ 6752785 w 12192000"/>
              <a:gd name="connsiteY63" fmla="*/ 778347 h 6858000"/>
              <a:gd name="connsiteX64" fmla="*/ 6690950 w 12192000"/>
              <a:gd name="connsiteY64" fmla="*/ 768405 h 6858000"/>
              <a:gd name="connsiteX65" fmla="*/ 6615396 w 12192000"/>
              <a:gd name="connsiteY65" fmla="*/ 693427 h 6858000"/>
              <a:gd name="connsiteX66" fmla="*/ 6605295 w 12192000"/>
              <a:gd name="connsiteY66" fmla="*/ 632009 h 6858000"/>
              <a:gd name="connsiteX67" fmla="*/ 6615813 w 12192000"/>
              <a:gd name="connsiteY67" fmla="*/ 571765 h 6858000"/>
              <a:gd name="connsiteX68" fmla="*/ 6646114 w 12192000"/>
              <a:gd name="connsiteY68" fmla="*/ 525637 h 6858000"/>
              <a:gd name="connsiteX69" fmla="*/ 6693594 w 12192000"/>
              <a:gd name="connsiteY69" fmla="*/ 496210 h 6858000"/>
              <a:gd name="connsiteX70" fmla="*/ 6755629 w 12192000"/>
              <a:gd name="connsiteY70" fmla="*/ 486010 h 6858000"/>
              <a:gd name="connsiteX71" fmla="*/ 6477747 w 12192000"/>
              <a:gd name="connsiteY71" fmla="*/ 377649 h 6858000"/>
              <a:gd name="connsiteX72" fmla="*/ 6477747 w 12192000"/>
              <a:gd name="connsiteY72" fmla="*/ 886648 h 6858000"/>
              <a:gd name="connsiteX73" fmla="*/ 6986746 w 12192000"/>
              <a:gd name="connsiteY73" fmla="*/ 886648 h 6858000"/>
              <a:gd name="connsiteX74" fmla="*/ 6986746 w 12192000"/>
              <a:gd name="connsiteY74" fmla="*/ 377649 h 6858000"/>
              <a:gd name="connsiteX75" fmla="*/ 5841498 w 12192000"/>
              <a:gd name="connsiteY75" fmla="*/ 377649 h 6858000"/>
              <a:gd name="connsiteX76" fmla="*/ 5841498 w 12192000"/>
              <a:gd name="connsiteY76" fmla="*/ 886648 h 6858000"/>
              <a:gd name="connsiteX77" fmla="*/ 6350497 w 12192000"/>
              <a:gd name="connsiteY77" fmla="*/ 886648 h 6858000"/>
              <a:gd name="connsiteX78" fmla="*/ 6350497 w 12192000"/>
              <a:gd name="connsiteY78" fmla="*/ 377649 h 6858000"/>
              <a:gd name="connsiteX79" fmla="*/ 5205249 w 12192000"/>
              <a:gd name="connsiteY79" fmla="*/ 377649 h 6858000"/>
              <a:gd name="connsiteX80" fmla="*/ 5205249 w 12192000"/>
              <a:gd name="connsiteY80" fmla="*/ 886648 h 6858000"/>
              <a:gd name="connsiteX81" fmla="*/ 5714248 w 12192000"/>
              <a:gd name="connsiteY81" fmla="*/ 886648 h 6858000"/>
              <a:gd name="connsiteX82" fmla="*/ 5714248 w 12192000"/>
              <a:gd name="connsiteY82" fmla="*/ 377649 h 6858000"/>
              <a:gd name="connsiteX83" fmla="*/ 0 w 12192000"/>
              <a:gd name="connsiteY83" fmla="*/ 0 h 6858000"/>
              <a:gd name="connsiteX84" fmla="*/ 12192000 w 12192000"/>
              <a:gd name="connsiteY84" fmla="*/ 0 h 6858000"/>
              <a:gd name="connsiteX85" fmla="*/ 12192000 w 12192000"/>
              <a:gd name="connsiteY85" fmla="*/ 6858000 h 6858000"/>
              <a:gd name="connsiteX86" fmla="*/ 0 w 12192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192000" h="6858000">
                <a:moveTo>
                  <a:pt x="6045217" y="651574"/>
                </a:moveTo>
                <a:lnTo>
                  <a:pt x="6045217" y="728858"/>
                </a:lnTo>
                <a:lnTo>
                  <a:pt x="6095819" y="728858"/>
                </a:lnTo>
                <a:cubicBezTo>
                  <a:pt x="6113196" y="728858"/>
                  <a:pt x="6126564" y="725584"/>
                  <a:pt x="6135922" y="719036"/>
                </a:cubicBezTo>
                <a:cubicBezTo>
                  <a:pt x="6145281" y="712489"/>
                  <a:pt x="6149920" y="703084"/>
                  <a:pt x="6149840" y="690823"/>
                </a:cubicBezTo>
                <a:cubicBezTo>
                  <a:pt x="6149906" y="664657"/>
                  <a:pt x="6132158" y="651574"/>
                  <a:pt x="6096594" y="651574"/>
                </a:cubicBezTo>
                <a:close/>
                <a:moveTo>
                  <a:pt x="5408968" y="651574"/>
                </a:moveTo>
                <a:lnTo>
                  <a:pt x="5408968" y="728858"/>
                </a:lnTo>
                <a:lnTo>
                  <a:pt x="5459570" y="728858"/>
                </a:lnTo>
                <a:cubicBezTo>
                  <a:pt x="5476947" y="728858"/>
                  <a:pt x="5490315" y="725584"/>
                  <a:pt x="5499673" y="719036"/>
                </a:cubicBezTo>
                <a:cubicBezTo>
                  <a:pt x="5509032" y="712489"/>
                  <a:pt x="5513671" y="703084"/>
                  <a:pt x="5513591" y="690823"/>
                </a:cubicBezTo>
                <a:cubicBezTo>
                  <a:pt x="5513657" y="664657"/>
                  <a:pt x="5495910" y="651574"/>
                  <a:pt x="5460345" y="651574"/>
                </a:cubicBezTo>
                <a:close/>
                <a:moveTo>
                  <a:pt x="6045217" y="535439"/>
                </a:moveTo>
                <a:lnTo>
                  <a:pt x="6045217" y="606718"/>
                </a:lnTo>
                <a:lnTo>
                  <a:pt x="6089198" y="606718"/>
                </a:lnTo>
                <a:cubicBezTo>
                  <a:pt x="6104243" y="606718"/>
                  <a:pt x="6115727" y="603452"/>
                  <a:pt x="6123655" y="596916"/>
                </a:cubicBezTo>
                <a:cubicBezTo>
                  <a:pt x="6131608" y="590381"/>
                  <a:pt x="6135584" y="581235"/>
                  <a:pt x="6135584" y="569478"/>
                </a:cubicBezTo>
                <a:cubicBezTo>
                  <a:pt x="6135584" y="546798"/>
                  <a:pt x="6120141" y="535453"/>
                  <a:pt x="6089257" y="535439"/>
                </a:cubicBezTo>
                <a:close/>
                <a:moveTo>
                  <a:pt x="5408968" y="535439"/>
                </a:moveTo>
                <a:lnTo>
                  <a:pt x="5408968" y="606718"/>
                </a:lnTo>
                <a:lnTo>
                  <a:pt x="5452949" y="606718"/>
                </a:lnTo>
                <a:cubicBezTo>
                  <a:pt x="5468006" y="606718"/>
                  <a:pt x="5479492" y="603452"/>
                  <a:pt x="5487406" y="596916"/>
                </a:cubicBezTo>
                <a:cubicBezTo>
                  <a:pt x="5495359" y="590381"/>
                  <a:pt x="5499335" y="581235"/>
                  <a:pt x="5499335" y="569478"/>
                </a:cubicBezTo>
                <a:cubicBezTo>
                  <a:pt x="5499335" y="546798"/>
                  <a:pt x="5483892" y="535453"/>
                  <a:pt x="5453008" y="535439"/>
                </a:cubicBezTo>
                <a:close/>
                <a:moveTo>
                  <a:pt x="5987199" y="488993"/>
                </a:moveTo>
                <a:lnTo>
                  <a:pt x="6094566" y="488993"/>
                </a:lnTo>
                <a:cubicBezTo>
                  <a:pt x="6126245" y="488993"/>
                  <a:pt x="6150769" y="495335"/>
                  <a:pt x="6168132" y="508020"/>
                </a:cubicBezTo>
                <a:cubicBezTo>
                  <a:pt x="6185496" y="520706"/>
                  <a:pt x="6194193" y="538924"/>
                  <a:pt x="6194219" y="562678"/>
                </a:cubicBezTo>
                <a:cubicBezTo>
                  <a:pt x="6194525" y="575135"/>
                  <a:pt x="6191284" y="587424"/>
                  <a:pt x="6184874" y="598109"/>
                </a:cubicBezTo>
                <a:cubicBezTo>
                  <a:pt x="6178163" y="608568"/>
                  <a:pt x="6168562" y="616857"/>
                  <a:pt x="6157237" y="621969"/>
                </a:cubicBezTo>
                <a:cubicBezTo>
                  <a:pt x="6174097" y="627576"/>
                  <a:pt x="6187007" y="636457"/>
                  <a:pt x="6195968" y="648612"/>
                </a:cubicBezTo>
                <a:cubicBezTo>
                  <a:pt x="6204929" y="660766"/>
                  <a:pt x="6209403" y="675513"/>
                  <a:pt x="6209389" y="692851"/>
                </a:cubicBezTo>
                <a:cubicBezTo>
                  <a:pt x="6209455" y="709924"/>
                  <a:pt x="6205140" y="724598"/>
                  <a:pt x="6196446" y="736871"/>
                </a:cubicBezTo>
                <a:cubicBezTo>
                  <a:pt x="6187803" y="749145"/>
                  <a:pt x="6175415" y="758643"/>
                  <a:pt x="6159285" y="765363"/>
                </a:cubicBezTo>
                <a:cubicBezTo>
                  <a:pt x="6143154" y="772084"/>
                  <a:pt x="6123814" y="775398"/>
                  <a:pt x="6101267" y="775305"/>
                </a:cubicBezTo>
                <a:lnTo>
                  <a:pt x="5987199" y="775305"/>
                </a:lnTo>
                <a:close/>
                <a:moveTo>
                  <a:pt x="5350950" y="488993"/>
                </a:moveTo>
                <a:lnTo>
                  <a:pt x="5458318" y="488993"/>
                </a:lnTo>
                <a:cubicBezTo>
                  <a:pt x="5489997" y="488993"/>
                  <a:pt x="5514520" y="495335"/>
                  <a:pt x="5531884" y="508020"/>
                </a:cubicBezTo>
                <a:cubicBezTo>
                  <a:pt x="5549247" y="520706"/>
                  <a:pt x="5557944" y="538924"/>
                  <a:pt x="5557970" y="562678"/>
                </a:cubicBezTo>
                <a:cubicBezTo>
                  <a:pt x="5558276" y="575135"/>
                  <a:pt x="5555035" y="587424"/>
                  <a:pt x="5548625" y="598109"/>
                </a:cubicBezTo>
                <a:cubicBezTo>
                  <a:pt x="5541915" y="608568"/>
                  <a:pt x="5532313" y="616857"/>
                  <a:pt x="5520988" y="621969"/>
                </a:cubicBezTo>
                <a:cubicBezTo>
                  <a:pt x="5537848" y="627576"/>
                  <a:pt x="5550758" y="636457"/>
                  <a:pt x="5559719" y="648612"/>
                </a:cubicBezTo>
                <a:cubicBezTo>
                  <a:pt x="5568681" y="660766"/>
                  <a:pt x="5573154" y="675513"/>
                  <a:pt x="5573140" y="692851"/>
                </a:cubicBezTo>
                <a:cubicBezTo>
                  <a:pt x="5573206" y="709924"/>
                  <a:pt x="5568891" y="724598"/>
                  <a:pt x="5560197" y="736871"/>
                </a:cubicBezTo>
                <a:cubicBezTo>
                  <a:pt x="5551554" y="749145"/>
                  <a:pt x="5539167" y="758643"/>
                  <a:pt x="5523036" y="765363"/>
                </a:cubicBezTo>
                <a:cubicBezTo>
                  <a:pt x="5506905" y="772084"/>
                  <a:pt x="5487565" y="775398"/>
                  <a:pt x="5465018" y="775305"/>
                </a:cubicBezTo>
                <a:lnTo>
                  <a:pt x="5350950" y="775305"/>
                </a:lnTo>
                <a:close/>
                <a:moveTo>
                  <a:pt x="6755629" y="486010"/>
                </a:moveTo>
                <a:cubicBezTo>
                  <a:pt x="6770789" y="485929"/>
                  <a:pt x="6785912" y="487571"/>
                  <a:pt x="6800703" y="490901"/>
                </a:cubicBezTo>
                <a:cubicBezTo>
                  <a:pt x="6814386" y="494013"/>
                  <a:pt x="6827626" y="498829"/>
                  <a:pt x="6840111" y="505237"/>
                </a:cubicBezTo>
                <a:lnTo>
                  <a:pt x="6840111" y="560909"/>
                </a:lnTo>
                <a:cubicBezTo>
                  <a:pt x="6829022" y="553570"/>
                  <a:pt x="6816890" y="547947"/>
                  <a:pt x="6804123" y="544227"/>
                </a:cubicBezTo>
                <a:cubicBezTo>
                  <a:pt x="6790865" y="540386"/>
                  <a:pt x="6777126" y="538471"/>
                  <a:pt x="6763323" y="538540"/>
                </a:cubicBezTo>
                <a:cubicBezTo>
                  <a:pt x="6743639" y="538540"/>
                  <a:pt x="6726864" y="542205"/>
                  <a:pt x="6713000" y="549536"/>
                </a:cubicBezTo>
                <a:cubicBezTo>
                  <a:pt x="6699355" y="556626"/>
                  <a:pt x="6688210" y="567728"/>
                  <a:pt x="6681068" y="581348"/>
                </a:cubicBezTo>
                <a:cubicBezTo>
                  <a:pt x="6673672" y="595201"/>
                  <a:pt x="6669968" y="612073"/>
                  <a:pt x="6669954" y="631970"/>
                </a:cubicBezTo>
                <a:cubicBezTo>
                  <a:pt x="6669940" y="651866"/>
                  <a:pt x="6673513" y="668806"/>
                  <a:pt x="6680671" y="682790"/>
                </a:cubicBezTo>
                <a:cubicBezTo>
                  <a:pt x="6687455" y="696437"/>
                  <a:pt x="6698333" y="707622"/>
                  <a:pt x="6711787" y="714781"/>
                </a:cubicBezTo>
                <a:cubicBezTo>
                  <a:pt x="6725387" y="722112"/>
                  <a:pt x="6741890" y="725777"/>
                  <a:pt x="6761295" y="725777"/>
                </a:cubicBezTo>
                <a:cubicBezTo>
                  <a:pt x="6790281" y="725962"/>
                  <a:pt x="6818725" y="717931"/>
                  <a:pt x="6843332" y="702613"/>
                </a:cubicBezTo>
                <a:lnTo>
                  <a:pt x="6843312" y="757152"/>
                </a:lnTo>
                <a:cubicBezTo>
                  <a:pt x="6830320" y="764126"/>
                  <a:pt x="6816460" y="769342"/>
                  <a:pt x="6802095" y="772660"/>
                </a:cubicBezTo>
                <a:cubicBezTo>
                  <a:pt x="6785944" y="776515"/>
                  <a:pt x="6769390" y="778424"/>
                  <a:pt x="6752785" y="778347"/>
                </a:cubicBezTo>
                <a:cubicBezTo>
                  <a:pt x="6731751" y="778679"/>
                  <a:pt x="6710821" y="775315"/>
                  <a:pt x="6690950" y="768405"/>
                </a:cubicBezTo>
                <a:cubicBezTo>
                  <a:pt x="6655601" y="756322"/>
                  <a:pt x="6627749" y="728684"/>
                  <a:pt x="6615396" y="693427"/>
                </a:cubicBezTo>
                <a:cubicBezTo>
                  <a:pt x="6608411" y="673716"/>
                  <a:pt x="6604989" y="652920"/>
                  <a:pt x="6605295" y="632009"/>
                </a:cubicBezTo>
                <a:cubicBezTo>
                  <a:pt x="6604997" y="611447"/>
                  <a:pt x="6608564" y="591009"/>
                  <a:pt x="6615813" y="571765"/>
                </a:cubicBezTo>
                <a:cubicBezTo>
                  <a:pt x="6622460" y="554379"/>
                  <a:pt x="6632797" y="538640"/>
                  <a:pt x="6646114" y="525637"/>
                </a:cubicBezTo>
                <a:cubicBezTo>
                  <a:pt x="6659690" y="512591"/>
                  <a:pt x="6675871" y="502565"/>
                  <a:pt x="6693594" y="496210"/>
                </a:cubicBezTo>
                <a:cubicBezTo>
                  <a:pt x="6713507" y="489168"/>
                  <a:pt x="6734509" y="485714"/>
                  <a:pt x="6755629" y="486010"/>
                </a:cubicBezTo>
                <a:close/>
                <a:moveTo>
                  <a:pt x="6477747" y="377649"/>
                </a:moveTo>
                <a:lnTo>
                  <a:pt x="6477747" y="886648"/>
                </a:lnTo>
                <a:lnTo>
                  <a:pt x="6986746" y="886648"/>
                </a:lnTo>
                <a:lnTo>
                  <a:pt x="6986746" y="377649"/>
                </a:lnTo>
                <a:close/>
                <a:moveTo>
                  <a:pt x="5841498" y="377649"/>
                </a:moveTo>
                <a:lnTo>
                  <a:pt x="5841498" y="886648"/>
                </a:lnTo>
                <a:lnTo>
                  <a:pt x="6350497" y="886648"/>
                </a:lnTo>
                <a:lnTo>
                  <a:pt x="6350497" y="377649"/>
                </a:lnTo>
                <a:close/>
                <a:moveTo>
                  <a:pt x="5205249" y="377649"/>
                </a:moveTo>
                <a:lnTo>
                  <a:pt x="5205249" y="886648"/>
                </a:lnTo>
                <a:lnTo>
                  <a:pt x="5714248" y="886648"/>
                </a:lnTo>
                <a:lnTo>
                  <a:pt x="5714248" y="377649"/>
                </a:lnTo>
                <a:close/>
                <a:moveTo>
                  <a:pt x="0" y="0"/>
                </a:moveTo>
                <a:lnTo>
                  <a:pt x="12192000" y="0"/>
                </a:lnTo>
                <a:lnTo>
                  <a:pt x="12192000" y="6858000"/>
                </a:lnTo>
                <a:lnTo>
                  <a:pt x="0" y="6858000"/>
                </a:lnTo>
                <a:close/>
              </a:path>
            </a:pathLst>
          </a:custGeom>
          <a:solidFill>
            <a:schemeClr val="bg2">
              <a:lumMod val="20000"/>
              <a:lumOff val="80000"/>
            </a:schemeClr>
          </a:solidFill>
        </p:spPr>
        <p:txBody>
          <a:bodyPr wrap="square" anchor="ctr" anchorCtr="0">
            <a:noAutofit/>
          </a:bodyPr>
          <a:lstStyle>
            <a:lvl1pPr algn="ctr">
              <a:defRPr/>
            </a:lvl1pPr>
          </a:lstStyle>
          <a:p>
            <a:r>
              <a:rPr lang="en-GB"/>
              <a:t>Click to insert picture or drag from file folder</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60600"/>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Tree>
    <p:extLst>
      <p:ext uri="{BB962C8B-B14F-4D97-AF65-F5344CB8AC3E}">
        <p14:creationId xmlns:p14="http://schemas.microsoft.com/office/powerpoint/2010/main" val="1594112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Logo Lead - Option A">
    <p:bg>
      <p:bgPr>
        <a:solidFill>
          <a:schemeClr val="tx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3B90FDE-DBA5-47AB-9BCC-0A4C84C871CD}"/>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15" name="Picture Placeholder 14">
            <a:extLst>
              <a:ext uri="{FF2B5EF4-FFF2-40B4-BE49-F238E27FC236}">
                <a16:creationId xmlns:a16="http://schemas.microsoft.com/office/drawing/2014/main" id="{5CFC650C-1E4D-4F0A-9B30-CB80DEED9F2D}"/>
              </a:ext>
            </a:extLst>
          </p:cNvPr>
          <p:cNvSpPr>
            <a:spLocks noGrp="1"/>
          </p:cNvSpPr>
          <p:nvPr>
            <p:ph type="pic" sz="quarter" idx="11" hasCustomPrompt="1"/>
          </p:nvPr>
        </p:nvSpPr>
        <p:spPr>
          <a:xfrm>
            <a:off x="1143000" y="0"/>
            <a:ext cx="3429000" cy="1419225"/>
          </a:xfrm>
          <a:custGeom>
            <a:avLst/>
            <a:gdLst>
              <a:gd name="connsiteX0" fmla="*/ 3884968 w 4572000"/>
              <a:gd name="connsiteY0" fmla="*/ 651574 h 1892300"/>
              <a:gd name="connsiteX1" fmla="*/ 3884968 w 4572000"/>
              <a:gd name="connsiteY1" fmla="*/ 728858 h 1892300"/>
              <a:gd name="connsiteX2" fmla="*/ 3935570 w 4572000"/>
              <a:gd name="connsiteY2" fmla="*/ 728858 h 1892300"/>
              <a:gd name="connsiteX3" fmla="*/ 3975673 w 4572000"/>
              <a:gd name="connsiteY3" fmla="*/ 719036 h 1892300"/>
              <a:gd name="connsiteX4" fmla="*/ 3989591 w 4572000"/>
              <a:gd name="connsiteY4" fmla="*/ 690823 h 1892300"/>
              <a:gd name="connsiteX5" fmla="*/ 3936345 w 4572000"/>
              <a:gd name="connsiteY5" fmla="*/ 651574 h 1892300"/>
              <a:gd name="connsiteX6" fmla="*/ 3884968 w 4572000"/>
              <a:gd name="connsiteY6" fmla="*/ 535439 h 1892300"/>
              <a:gd name="connsiteX7" fmla="*/ 3884968 w 4572000"/>
              <a:gd name="connsiteY7" fmla="*/ 606718 h 1892300"/>
              <a:gd name="connsiteX8" fmla="*/ 3928949 w 4572000"/>
              <a:gd name="connsiteY8" fmla="*/ 606718 h 1892300"/>
              <a:gd name="connsiteX9" fmla="*/ 3963406 w 4572000"/>
              <a:gd name="connsiteY9" fmla="*/ 596916 h 1892300"/>
              <a:gd name="connsiteX10" fmla="*/ 3975335 w 4572000"/>
              <a:gd name="connsiteY10" fmla="*/ 569478 h 1892300"/>
              <a:gd name="connsiteX11" fmla="*/ 3929008 w 4572000"/>
              <a:gd name="connsiteY11" fmla="*/ 535439 h 1892300"/>
              <a:gd name="connsiteX12" fmla="*/ 4463199 w 4572000"/>
              <a:gd name="connsiteY12" fmla="*/ 488993 h 1892300"/>
              <a:gd name="connsiteX13" fmla="*/ 4570566 w 4572000"/>
              <a:gd name="connsiteY13" fmla="*/ 488993 h 1892300"/>
              <a:gd name="connsiteX14" fmla="*/ 4572000 w 4572000"/>
              <a:gd name="connsiteY14" fmla="*/ 489154 h 1892300"/>
              <a:gd name="connsiteX15" fmla="*/ 4572000 w 4572000"/>
              <a:gd name="connsiteY15" fmla="*/ 537092 h 1892300"/>
              <a:gd name="connsiteX16" fmla="*/ 4565257 w 4572000"/>
              <a:gd name="connsiteY16" fmla="*/ 535439 h 1892300"/>
              <a:gd name="connsiteX17" fmla="*/ 4521217 w 4572000"/>
              <a:gd name="connsiteY17" fmla="*/ 535439 h 1892300"/>
              <a:gd name="connsiteX18" fmla="*/ 4521217 w 4572000"/>
              <a:gd name="connsiteY18" fmla="*/ 606718 h 1892300"/>
              <a:gd name="connsiteX19" fmla="*/ 4565198 w 4572000"/>
              <a:gd name="connsiteY19" fmla="*/ 606718 h 1892300"/>
              <a:gd name="connsiteX20" fmla="*/ 4572000 w 4572000"/>
              <a:gd name="connsiteY20" fmla="*/ 604783 h 1892300"/>
              <a:gd name="connsiteX21" fmla="*/ 4572000 w 4572000"/>
              <a:gd name="connsiteY21" fmla="*/ 651574 h 1892300"/>
              <a:gd name="connsiteX22" fmla="*/ 4521217 w 4572000"/>
              <a:gd name="connsiteY22" fmla="*/ 651574 h 1892300"/>
              <a:gd name="connsiteX23" fmla="*/ 4521217 w 4572000"/>
              <a:gd name="connsiteY23" fmla="*/ 728858 h 1892300"/>
              <a:gd name="connsiteX24" fmla="*/ 4571819 w 4572000"/>
              <a:gd name="connsiteY24" fmla="*/ 728858 h 1892300"/>
              <a:gd name="connsiteX25" fmla="*/ 4572000 w 4572000"/>
              <a:gd name="connsiteY25" fmla="*/ 728814 h 1892300"/>
              <a:gd name="connsiteX26" fmla="*/ 4572000 w 4572000"/>
              <a:gd name="connsiteY26" fmla="*/ 775305 h 1892300"/>
              <a:gd name="connsiteX27" fmla="*/ 4463199 w 4572000"/>
              <a:gd name="connsiteY27" fmla="*/ 775305 h 1892300"/>
              <a:gd name="connsiteX28" fmla="*/ 3826950 w 4572000"/>
              <a:gd name="connsiteY28" fmla="*/ 488993 h 1892300"/>
              <a:gd name="connsiteX29" fmla="*/ 3934317 w 4572000"/>
              <a:gd name="connsiteY29" fmla="*/ 488993 h 1892300"/>
              <a:gd name="connsiteX30" fmla="*/ 4007884 w 4572000"/>
              <a:gd name="connsiteY30" fmla="*/ 508020 h 1892300"/>
              <a:gd name="connsiteX31" fmla="*/ 4033970 w 4572000"/>
              <a:gd name="connsiteY31" fmla="*/ 562678 h 1892300"/>
              <a:gd name="connsiteX32" fmla="*/ 4024625 w 4572000"/>
              <a:gd name="connsiteY32" fmla="*/ 598109 h 1892300"/>
              <a:gd name="connsiteX33" fmla="*/ 3996988 w 4572000"/>
              <a:gd name="connsiteY33" fmla="*/ 621969 h 1892300"/>
              <a:gd name="connsiteX34" fmla="*/ 4035719 w 4572000"/>
              <a:gd name="connsiteY34" fmla="*/ 648611 h 1892300"/>
              <a:gd name="connsiteX35" fmla="*/ 4049140 w 4572000"/>
              <a:gd name="connsiteY35" fmla="*/ 692851 h 1892300"/>
              <a:gd name="connsiteX36" fmla="*/ 4036197 w 4572000"/>
              <a:gd name="connsiteY36" fmla="*/ 736871 h 1892300"/>
              <a:gd name="connsiteX37" fmla="*/ 3999036 w 4572000"/>
              <a:gd name="connsiteY37" fmla="*/ 765363 h 1892300"/>
              <a:gd name="connsiteX38" fmla="*/ 3941018 w 4572000"/>
              <a:gd name="connsiteY38" fmla="*/ 775305 h 1892300"/>
              <a:gd name="connsiteX39" fmla="*/ 3826950 w 4572000"/>
              <a:gd name="connsiteY39" fmla="*/ 775305 h 1892300"/>
              <a:gd name="connsiteX40" fmla="*/ 3681249 w 4572000"/>
              <a:gd name="connsiteY40" fmla="*/ 377649 h 1892300"/>
              <a:gd name="connsiteX41" fmla="*/ 3681249 w 4572000"/>
              <a:gd name="connsiteY41" fmla="*/ 886648 h 1892300"/>
              <a:gd name="connsiteX42" fmla="*/ 4190248 w 4572000"/>
              <a:gd name="connsiteY42" fmla="*/ 886648 h 1892300"/>
              <a:gd name="connsiteX43" fmla="*/ 4190248 w 4572000"/>
              <a:gd name="connsiteY43" fmla="*/ 377649 h 1892300"/>
              <a:gd name="connsiteX44" fmla="*/ 0 w 4572000"/>
              <a:gd name="connsiteY44" fmla="*/ 0 h 1892300"/>
              <a:gd name="connsiteX45" fmla="*/ 4572000 w 4572000"/>
              <a:gd name="connsiteY45" fmla="*/ 0 h 1892300"/>
              <a:gd name="connsiteX46" fmla="*/ 4572000 w 4572000"/>
              <a:gd name="connsiteY46" fmla="*/ 377649 h 1892300"/>
              <a:gd name="connsiteX47" fmla="*/ 4317498 w 4572000"/>
              <a:gd name="connsiteY47" fmla="*/ 377649 h 1892300"/>
              <a:gd name="connsiteX48" fmla="*/ 4317498 w 4572000"/>
              <a:gd name="connsiteY48" fmla="*/ 886648 h 1892300"/>
              <a:gd name="connsiteX49" fmla="*/ 4572000 w 4572000"/>
              <a:gd name="connsiteY49" fmla="*/ 886648 h 1892300"/>
              <a:gd name="connsiteX50" fmla="*/ 4572000 w 4572000"/>
              <a:gd name="connsiteY50" fmla="*/ 1892300 h 1892300"/>
              <a:gd name="connsiteX51" fmla="*/ 0 w 4572000"/>
              <a:gd name="connsiteY51" fmla="*/ 1892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2000" h="1892300">
                <a:moveTo>
                  <a:pt x="3884968" y="651574"/>
                </a:moveTo>
                <a:lnTo>
                  <a:pt x="3884968" y="728858"/>
                </a:lnTo>
                <a:lnTo>
                  <a:pt x="3935570" y="728858"/>
                </a:lnTo>
                <a:cubicBezTo>
                  <a:pt x="3952947" y="728858"/>
                  <a:pt x="3966315" y="725584"/>
                  <a:pt x="3975673" y="719036"/>
                </a:cubicBezTo>
                <a:cubicBezTo>
                  <a:pt x="3985032" y="712489"/>
                  <a:pt x="3989671" y="703084"/>
                  <a:pt x="3989591" y="690823"/>
                </a:cubicBezTo>
                <a:cubicBezTo>
                  <a:pt x="3989657" y="664657"/>
                  <a:pt x="3971910" y="651574"/>
                  <a:pt x="3936345" y="651574"/>
                </a:cubicBezTo>
                <a:close/>
                <a:moveTo>
                  <a:pt x="3884968" y="535439"/>
                </a:moveTo>
                <a:lnTo>
                  <a:pt x="3884968" y="606718"/>
                </a:lnTo>
                <a:lnTo>
                  <a:pt x="3928949" y="606718"/>
                </a:lnTo>
                <a:cubicBezTo>
                  <a:pt x="3944006" y="606718"/>
                  <a:pt x="3955492" y="603452"/>
                  <a:pt x="3963406" y="596916"/>
                </a:cubicBezTo>
                <a:cubicBezTo>
                  <a:pt x="3971359" y="590381"/>
                  <a:pt x="3975335" y="581235"/>
                  <a:pt x="3975335" y="569478"/>
                </a:cubicBezTo>
                <a:cubicBezTo>
                  <a:pt x="3975335" y="546798"/>
                  <a:pt x="3959892" y="535453"/>
                  <a:pt x="3929008" y="535439"/>
                </a:cubicBezTo>
                <a:close/>
                <a:moveTo>
                  <a:pt x="4463199" y="488993"/>
                </a:moveTo>
                <a:lnTo>
                  <a:pt x="4570566" y="488993"/>
                </a:lnTo>
                <a:lnTo>
                  <a:pt x="4572000" y="489154"/>
                </a:lnTo>
                <a:lnTo>
                  <a:pt x="4572000" y="537092"/>
                </a:lnTo>
                <a:lnTo>
                  <a:pt x="4565257" y="535439"/>
                </a:lnTo>
                <a:lnTo>
                  <a:pt x="4521217" y="535439"/>
                </a:lnTo>
                <a:lnTo>
                  <a:pt x="4521217" y="606718"/>
                </a:lnTo>
                <a:lnTo>
                  <a:pt x="4565198" y="606718"/>
                </a:lnTo>
                <a:lnTo>
                  <a:pt x="4572000" y="604783"/>
                </a:lnTo>
                <a:lnTo>
                  <a:pt x="4572000" y="651574"/>
                </a:lnTo>
                <a:lnTo>
                  <a:pt x="4521217" y="651574"/>
                </a:lnTo>
                <a:lnTo>
                  <a:pt x="4521217" y="728858"/>
                </a:lnTo>
                <a:lnTo>
                  <a:pt x="4571819" y="728858"/>
                </a:lnTo>
                <a:lnTo>
                  <a:pt x="4572000" y="728814"/>
                </a:lnTo>
                <a:lnTo>
                  <a:pt x="4572000" y="775305"/>
                </a:lnTo>
                <a:lnTo>
                  <a:pt x="4463199" y="775305"/>
                </a:lnTo>
                <a:close/>
                <a:moveTo>
                  <a:pt x="3826950" y="488993"/>
                </a:moveTo>
                <a:lnTo>
                  <a:pt x="3934317" y="488993"/>
                </a:lnTo>
                <a:cubicBezTo>
                  <a:pt x="3965997" y="488993"/>
                  <a:pt x="3990520" y="495335"/>
                  <a:pt x="4007884" y="508020"/>
                </a:cubicBezTo>
                <a:cubicBezTo>
                  <a:pt x="4025247" y="520706"/>
                  <a:pt x="4033944" y="538924"/>
                  <a:pt x="4033970" y="562678"/>
                </a:cubicBezTo>
                <a:cubicBezTo>
                  <a:pt x="4034276" y="575135"/>
                  <a:pt x="4031035" y="587424"/>
                  <a:pt x="4024625" y="598109"/>
                </a:cubicBezTo>
                <a:cubicBezTo>
                  <a:pt x="4017914" y="608568"/>
                  <a:pt x="4008313" y="616857"/>
                  <a:pt x="3996988" y="621969"/>
                </a:cubicBezTo>
                <a:cubicBezTo>
                  <a:pt x="4013848" y="627576"/>
                  <a:pt x="4026758" y="636457"/>
                  <a:pt x="4035719" y="648611"/>
                </a:cubicBezTo>
                <a:cubicBezTo>
                  <a:pt x="4044681" y="660766"/>
                  <a:pt x="4049154" y="675513"/>
                  <a:pt x="4049140" y="692851"/>
                </a:cubicBezTo>
                <a:cubicBezTo>
                  <a:pt x="4049206" y="709924"/>
                  <a:pt x="4044891" y="724597"/>
                  <a:pt x="4036197" y="736871"/>
                </a:cubicBezTo>
                <a:cubicBezTo>
                  <a:pt x="4027554" y="749145"/>
                  <a:pt x="4015167" y="758643"/>
                  <a:pt x="3999036" y="765363"/>
                </a:cubicBezTo>
                <a:cubicBezTo>
                  <a:pt x="3982905" y="772084"/>
                  <a:pt x="3963565" y="775398"/>
                  <a:pt x="3941018" y="775305"/>
                </a:cubicBezTo>
                <a:lnTo>
                  <a:pt x="3826950" y="775305"/>
                </a:lnTo>
                <a:close/>
                <a:moveTo>
                  <a:pt x="3681249" y="377649"/>
                </a:moveTo>
                <a:lnTo>
                  <a:pt x="3681249" y="886648"/>
                </a:lnTo>
                <a:lnTo>
                  <a:pt x="4190248" y="886648"/>
                </a:lnTo>
                <a:lnTo>
                  <a:pt x="4190248" y="377649"/>
                </a:lnTo>
                <a:close/>
                <a:moveTo>
                  <a:pt x="0" y="0"/>
                </a:moveTo>
                <a:lnTo>
                  <a:pt x="4572000" y="0"/>
                </a:lnTo>
                <a:lnTo>
                  <a:pt x="4572000" y="377649"/>
                </a:lnTo>
                <a:lnTo>
                  <a:pt x="4317498" y="377649"/>
                </a:lnTo>
                <a:lnTo>
                  <a:pt x="4317498" y="886648"/>
                </a:lnTo>
                <a:lnTo>
                  <a:pt x="4572000" y="886648"/>
                </a:lnTo>
                <a:lnTo>
                  <a:pt x="4572000" y="1892300"/>
                </a:lnTo>
                <a:lnTo>
                  <a:pt x="0" y="1892300"/>
                </a:lnTo>
                <a:close/>
              </a:path>
            </a:pathLst>
          </a:custGeom>
          <a:solidFill>
            <a:schemeClr val="bg2">
              <a:lumMod val="20000"/>
              <a:lumOff val="80000"/>
            </a:schemeClr>
          </a:solidFill>
        </p:spPr>
        <p:txBody>
          <a:bodyPr wrap="square" anchor="ctr" anchorCtr="0">
            <a:noAutofit/>
          </a:bodyPr>
          <a:lstStyle>
            <a:lvl1pPr algn="ctr">
              <a:defRPr/>
            </a:lvl1pPr>
          </a:lstStyle>
          <a:p>
            <a:r>
              <a:rPr lang="en-GB"/>
              <a:t>Insert picture here</a:t>
            </a:r>
          </a:p>
        </p:txBody>
      </p:sp>
      <p:sp>
        <p:nvSpPr>
          <p:cNvPr id="13" name="Picture Placeholder 4">
            <a:extLst>
              <a:ext uri="{FF2B5EF4-FFF2-40B4-BE49-F238E27FC236}">
                <a16:creationId xmlns:a16="http://schemas.microsoft.com/office/drawing/2014/main" id="{36957D00-E363-4AEF-B76D-ACEC558F534A}"/>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4" name="Picture Placeholder 4">
            <a:extLst>
              <a:ext uri="{FF2B5EF4-FFF2-40B4-BE49-F238E27FC236}">
                <a16:creationId xmlns:a16="http://schemas.microsoft.com/office/drawing/2014/main" id="{F0A5AE6D-16BA-4D30-B6C6-3E2794032013}"/>
              </a:ext>
            </a:extLst>
          </p:cNvPr>
          <p:cNvSpPr>
            <a:spLocks noGrp="1"/>
          </p:cNvSpPr>
          <p:nvPr>
            <p:ph type="pic" sz="quarter" idx="13"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60600"/>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a:outerShdw blurRad="254000" algn="ctr" rotWithShape="0">
              <a:prstClr val="black">
                <a:alpha val="30000"/>
              </a:prstClr>
            </a:outerShdw>
          </a:effectLst>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Tree>
    <p:extLst>
      <p:ext uri="{BB962C8B-B14F-4D97-AF65-F5344CB8AC3E}">
        <p14:creationId xmlns:p14="http://schemas.microsoft.com/office/powerpoint/2010/main" val="2896608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Logo Lead - Option B">
    <p:bg>
      <p:bgPr>
        <a:solidFill>
          <a:schemeClr val="tx1"/>
        </a:solidFill>
        <a:effectLst/>
      </p:bgPr>
    </p:bg>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47173919-7178-44F2-A157-43B3ED6856B1}"/>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15" name="Picture Placeholder 4">
            <a:extLst>
              <a:ext uri="{FF2B5EF4-FFF2-40B4-BE49-F238E27FC236}">
                <a16:creationId xmlns:a16="http://schemas.microsoft.com/office/drawing/2014/main" id="{B9F9DB8B-0AC1-4D6F-BE81-F4957481F840}"/>
              </a:ext>
            </a:extLst>
          </p:cNvPr>
          <p:cNvSpPr>
            <a:spLocks noGrp="1"/>
          </p:cNvSpPr>
          <p:nvPr>
            <p:ph type="pic" sz="quarter" idx="12" hasCustomPrompt="1"/>
          </p:nvPr>
        </p:nvSpPr>
        <p:spPr>
          <a:xfrm>
            <a:off x="3426273" y="3635955"/>
            <a:ext cx="3711063" cy="1507545"/>
          </a:xfrm>
          <a:solidFill>
            <a:schemeClr val="bg2">
              <a:lumMod val="20000"/>
              <a:lumOff val="80000"/>
            </a:schemeClr>
          </a:solidFill>
        </p:spPr>
        <p:txBody>
          <a:bodyPr anchor="ctr" anchorCtr="0"/>
          <a:lstStyle>
            <a:lvl1pPr algn="ctr">
              <a:defRPr/>
            </a:lvl1pPr>
          </a:lstStyle>
          <a:p>
            <a:r>
              <a:rPr lang="en-GB"/>
              <a:t>Insert picture here</a:t>
            </a:r>
          </a:p>
        </p:txBody>
      </p:sp>
      <p:sp>
        <p:nvSpPr>
          <p:cNvPr id="17" name="Picture Placeholder 4">
            <a:extLst>
              <a:ext uri="{FF2B5EF4-FFF2-40B4-BE49-F238E27FC236}">
                <a16:creationId xmlns:a16="http://schemas.microsoft.com/office/drawing/2014/main" id="{68BB126D-0720-494F-8AB0-27677728A21F}"/>
              </a:ext>
            </a:extLst>
          </p:cNvPr>
          <p:cNvSpPr>
            <a:spLocks noGrp="1"/>
          </p:cNvSpPr>
          <p:nvPr>
            <p:ph type="pic" sz="quarter" idx="13" hasCustomPrompt="1"/>
          </p:nvPr>
        </p:nvSpPr>
        <p:spPr>
          <a:xfrm>
            <a:off x="6001450" y="0"/>
            <a:ext cx="314255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60600"/>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a:outerShdw blurRad="254000" algn="ctr" rotWithShape="0">
              <a:prstClr val="black">
                <a:alpha val="30000"/>
              </a:prstClr>
            </a:outerShdw>
          </a:effectLst>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4" name="Freeform: Shape 13">
            <a:extLst>
              <a:ext uri="{FF2B5EF4-FFF2-40B4-BE49-F238E27FC236}">
                <a16:creationId xmlns:a16="http://schemas.microsoft.com/office/drawing/2014/main" id="{64D93B8F-E29D-451F-97EA-9D3D8C59CC64}"/>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2668271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Logo Lead - Option C">
    <p:bg>
      <p:bgPr>
        <a:solidFill>
          <a:schemeClr val="tx1"/>
        </a:solidFill>
        <a:effectLst/>
      </p:bgPr>
    </p:bg>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FE45244-5BDC-4E05-9AFE-6BC499B4455B}"/>
              </a:ext>
            </a:extLst>
          </p:cNvPr>
          <p:cNvSpPr>
            <a:spLocks noGrp="1"/>
          </p:cNvSpPr>
          <p:nvPr>
            <p:ph type="pic" sz="quarter" idx="12" hasCustomPrompt="1"/>
          </p:nvPr>
        </p:nvSpPr>
        <p:spPr>
          <a:xfrm>
            <a:off x="6275770" y="2857966"/>
            <a:ext cx="2007291"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18" name="Picture Placeholder 4">
            <a:extLst>
              <a:ext uri="{FF2B5EF4-FFF2-40B4-BE49-F238E27FC236}">
                <a16:creationId xmlns:a16="http://schemas.microsoft.com/office/drawing/2014/main" id="{1B8D0E38-E5E0-41FB-B72E-7605B3DD3B05}"/>
              </a:ext>
            </a:extLst>
          </p:cNvPr>
          <p:cNvSpPr>
            <a:spLocks noGrp="1"/>
          </p:cNvSpPr>
          <p:nvPr>
            <p:ph type="pic" sz="quarter" idx="11" hasCustomPrompt="1"/>
          </p:nvPr>
        </p:nvSpPr>
        <p:spPr>
          <a:xfrm>
            <a:off x="0" y="3436144"/>
            <a:ext cx="3142546" cy="1707356"/>
          </a:xfrm>
          <a:solidFill>
            <a:schemeClr val="bg2">
              <a:lumMod val="20000"/>
              <a:lumOff val="80000"/>
            </a:schemeClr>
          </a:solidFill>
        </p:spPr>
        <p:txBody>
          <a:bodyPr anchor="ctr" anchorCtr="0"/>
          <a:lstStyle>
            <a:lvl1pPr algn="ctr">
              <a:defRPr/>
            </a:lvl1pPr>
          </a:lstStyle>
          <a:p>
            <a:r>
              <a:rPr lang="en-GB"/>
              <a:t>Insert picture here</a:t>
            </a:r>
          </a:p>
        </p:txBody>
      </p:sp>
      <p:sp>
        <p:nvSpPr>
          <p:cNvPr id="13" name="Freeform: Shape 12">
            <a:extLst>
              <a:ext uri="{FF2B5EF4-FFF2-40B4-BE49-F238E27FC236}">
                <a16:creationId xmlns:a16="http://schemas.microsoft.com/office/drawing/2014/main" id="{BF61B2BA-686A-43EE-BE3E-D4CE8AF2B33E}"/>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560600"/>
            <a:ext cx="6858000" cy="1790700"/>
          </a:xfrm>
          <a:effectLst>
            <a:outerShdw blurRad="254000" algn="ctr" rotWithShape="0">
              <a:prstClr val="black">
                <a:alpha val="30000"/>
              </a:prstClr>
            </a:outerShdw>
          </a:effectLst>
        </p:spPr>
        <p:txBody>
          <a:bodyPr anchor="b">
            <a:normAutofit/>
          </a:bodyPr>
          <a:lstStyle>
            <a:lvl1pPr algn="ctr">
              <a:lnSpc>
                <a:spcPct val="70000"/>
              </a:lnSpc>
              <a:defRPr sz="6000" spc="-90" baseline="0">
                <a:solidFill>
                  <a:schemeClr val="bg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3" name="Subtitle 2">
            <a:extLst>
              <a:ext uri="{FF2B5EF4-FFF2-40B4-BE49-F238E27FC236}">
                <a16:creationId xmlns:a16="http://schemas.microsoft.com/office/drawing/2014/main" id="{EA3AB620-8DCD-405C-8BDF-72158CAB48EC}"/>
              </a:ext>
            </a:extLst>
          </p:cNvPr>
          <p:cNvSpPr>
            <a:spLocks noGrp="1"/>
          </p:cNvSpPr>
          <p:nvPr>
            <p:ph type="subTitle" idx="1" hasCustomPrompt="1"/>
          </p:nvPr>
        </p:nvSpPr>
        <p:spPr>
          <a:xfrm>
            <a:off x="3117770" y="3380062"/>
            <a:ext cx="2908462" cy="170426"/>
          </a:xfrm>
          <a:prstGeom prst="rect">
            <a:avLst/>
          </a:prstGeom>
          <a:effectLst>
            <a:outerShdw blurRad="254000" algn="ctr" rotWithShape="0">
              <a:prstClr val="black">
                <a:alpha val="30000"/>
              </a:prstClr>
            </a:outerShdw>
          </a:effectLst>
        </p:spPr>
        <p:txBody>
          <a:bodyPr>
            <a:noAutofit/>
          </a:bodyPr>
          <a:lstStyle>
            <a:lvl1pPr marL="0" indent="0" algn="ctr">
              <a:buNone/>
              <a:defRPr sz="788">
                <a:solidFill>
                  <a:schemeClr val="bg2"/>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2" name="Picture Placeholder 11">
            <a:extLst>
              <a:ext uri="{FF2B5EF4-FFF2-40B4-BE49-F238E27FC236}">
                <a16:creationId xmlns:a16="http://schemas.microsoft.com/office/drawing/2014/main" id="{5B23403E-F157-4AF1-98F0-E29126F5EA6E}"/>
              </a:ext>
            </a:extLst>
          </p:cNvPr>
          <p:cNvSpPr>
            <a:spLocks noGrp="1"/>
          </p:cNvSpPr>
          <p:nvPr>
            <p:ph type="pic" sz="quarter" idx="10"/>
          </p:nvPr>
        </p:nvSpPr>
        <p:spPr>
          <a:xfrm>
            <a:off x="1143000" y="0"/>
            <a:ext cx="3429000" cy="1707356"/>
          </a:xfrm>
          <a:custGeom>
            <a:avLst/>
            <a:gdLst>
              <a:gd name="connsiteX0" fmla="*/ 3884968 w 4572000"/>
              <a:gd name="connsiteY0" fmla="*/ 651574 h 2276475"/>
              <a:gd name="connsiteX1" fmla="*/ 3884968 w 4572000"/>
              <a:gd name="connsiteY1" fmla="*/ 728858 h 2276475"/>
              <a:gd name="connsiteX2" fmla="*/ 3935570 w 4572000"/>
              <a:gd name="connsiteY2" fmla="*/ 728858 h 2276475"/>
              <a:gd name="connsiteX3" fmla="*/ 3975673 w 4572000"/>
              <a:gd name="connsiteY3" fmla="*/ 719036 h 2276475"/>
              <a:gd name="connsiteX4" fmla="*/ 3989591 w 4572000"/>
              <a:gd name="connsiteY4" fmla="*/ 690823 h 2276475"/>
              <a:gd name="connsiteX5" fmla="*/ 3936345 w 4572000"/>
              <a:gd name="connsiteY5" fmla="*/ 651574 h 2276475"/>
              <a:gd name="connsiteX6" fmla="*/ 3884968 w 4572000"/>
              <a:gd name="connsiteY6" fmla="*/ 535439 h 2276475"/>
              <a:gd name="connsiteX7" fmla="*/ 3884968 w 4572000"/>
              <a:gd name="connsiteY7" fmla="*/ 606718 h 2276475"/>
              <a:gd name="connsiteX8" fmla="*/ 3928949 w 4572000"/>
              <a:gd name="connsiteY8" fmla="*/ 606718 h 2276475"/>
              <a:gd name="connsiteX9" fmla="*/ 3963406 w 4572000"/>
              <a:gd name="connsiteY9" fmla="*/ 596916 h 2276475"/>
              <a:gd name="connsiteX10" fmla="*/ 3975335 w 4572000"/>
              <a:gd name="connsiteY10" fmla="*/ 569478 h 2276475"/>
              <a:gd name="connsiteX11" fmla="*/ 3929008 w 4572000"/>
              <a:gd name="connsiteY11" fmla="*/ 535439 h 2276475"/>
              <a:gd name="connsiteX12" fmla="*/ 4463199 w 4572000"/>
              <a:gd name="connsiteY12" fmla="*/ 488993 h 2276475"/>
              <a:gd name="connsiteX13" fmla="*/ 4570566 w 4572000"/>
              <a:gd name="connsiteY13" fmla="*/ 488993 h 2276475"/>
              <a:gd name="connsiteX14" fmla="*/ 4572000 w 4572000"/>
              <a:gd name="connsiteY14" fmla="*/ 489154 h 2276475"/>
              <a:gd name="connsiteX15" fmla="*/ 4572000 w 4572000"/>
              <a:gd name="connsiteY15" fmla="*/ 537092 h 2276475"/>
              <a:gd name="connsiteX16" fmla="*/ 4565257 w 4572000"/>
              <a:gd name="connsiteY16" fmla="*/ 535439 h 2276475"/>
              <a:gd name="connsiteX17" fmla="*/ 4521217 w 4572000"/>
              <a:gd name="connsiteY17" fmla="*/ 535439 h 2276475"/>
              <a:gd name="connsiteX18" fmla="*/ 4521217 w 4572000"/>
              <a:gd name="connsiteY18" fmla="*/ 606718 h 2276475"/>
              <a:gd name="connsiteX19" fmla="*/ 4565198 w 4572000"/>
              <a:gd name="connsiteY19" fmla="*/ 606718 h 2276475"/>
              <a:gd name="connsiteX20" fmla="*/ 4572000 w 4572000"/>
              <a:gd name="connsiteY20" fmla="*/ 604783 h 2276475"/>
              <a:gd name="connsiteX21" fmla="*/ 4572000 w 4572000"/>
              <a:gd name="connsiteY21" fmla="*/ 651574 h 2276475"/>
              <a:gd name="connsiteX22" fmla="*/ 4521217 w 4572000"/>
              <a:gd name="connsiteY22" fmla="*/ 651574 h 2276475"/>
              <a:gd name="connsiteX23" fmla="*/ 4521217 w 4572000"/>
              <a:gd name="connsiteY23" fmla="*/ 728858 h 2276475"/>
              <a:gd name="connsiteX24" fmla="*/ 4571819 w 4572000"/>
              <a:gd name="connsiteY24" fmla="*/ 728858 h 2276475"/>
              <a:gd name="connsiteX25" fmla="*/ 4572000 w 4572000"/>
              <a:gd name="connsiteY25" fmla="*/ 728814 h 2276475"/>
              <a:gd name="connsiteX26" fmla="*/ 4572000 w 4572000"/>
              <a:gd name="connsiteY26" fmla="*/ 775305 h 2276475"/>
              <a:gd name="connsiteX27" fmla="*/ 4463199 w 4572000"/>
              <a:gd name="connsiteY27" fmla="*/ 775305 h 2276475"/>
              <a:gd name="connsiteX28" fmla="*/ 3826950 w 4572000"/>
              <a:gd name="connsiteY28" fmla="*/ 488993 h 2276475"/>
              <a:gd name="connsiteX29" fmla="*/ 3934317 w 4572000"/>
              <a:gd name="connsiteY29" fmla="*/ 488993 h 2276475"/>
              <a:gd name="connsiteX30" fmla="*/ 4007884 w 4572000"/>
              <a:gd name="connsiteY30" fmla="*/ 508020 h 2276475"/>
              <a:gd name="connsiteX31" fmla="*/ 4033970 w 4572000"/>
              <a:gd name="connsiteY31" fmla="*/ 562678 h 2276475"/>
              <a:gd name="connsiteX32" fmla="*/ 4024625 w 4572000"/>
              <a:gd name="connsiteY32" fmla="*/ 598109 h 2276475"/>
              <a:gd name="connsiteX33" fmla="*/ 3996988 w 4572000"/>
              <a:gd name="connsiteY33" fmla="*/ 621969 h 2276475"/>
              <a:gd name="connsiteX34" fmla="*/ 4035719 w 4572000"/>
              <a:gd name="connsiteY34" fmla="*/ 648612 h 2276475"/>
              <a:gd name="connsiteX35" fmla="*/ 4049140 w 4572000"/>
              <a:gd name="connsiteY35" fmla="*/ 692851 h 2276475"/>
              <a:gd name="connsiteX36" fmla="*/ 4036197 w 4572000"/>
              <a:gd name="connsiteY36" fmla="*/ 736871 h 2276475"/>
              <a:gd name="connsiteX37" fmla="*/ 3999036 w 4572000"/>
              <a:gd name="connsiteY37" fmla="*/ 765363 h 2276475"/>
              <a:gd name="connsiteX38" fmla="*/ 3941018 w 4572000"/>
              <a:gd name="connsiteY38" fmla="*/ 775305 h 2276475"/>
              <a:gd name="connsiteX39" fmla="*/ 3826950 w 4572000"/>
              <a:gd name="connsiteY39" fmla="*/ 775305 h 2276475"/>
              <a:gd name="connsiteX40" fmla="*/ 3681249 w 4572000"/>
              <a:gd name="connsiteY40" fmla="*/ 377649 h 2276475"/>
              <a:gd name="connsiteX41" fmla="*/ 3681249 w 4572000"/>
              <a:gd name="connsiteY41" fmla="*/ 886648 h 2276475"/>
              <a:gd name="connsiteX42" fmla="*/ 4190248 w 4572000"/>
              <a:gd name="connsiteY42" fmla="*/ 886648 h 2276475"/>
              <a:gd name="connsiteX43" fmla="*/ 4190248 w 4572000"/>
              <a:gd name="connsiteY43" fmla="*/ 377649 h 2276475"/>
              <a:gd name="connsiteX44" fmla="*/ 0 w 4572000"/>
              <a:gd name="connsiteY44" fmla="*/ 0 h 2276475"/>
              <a:gd name="connsiteX45" fmla="*/ 4572000 w 4572000"/>
              <a:gd name="connsiteY45" fmla="*/ 0 h 2276475"/>
              <a:gd name="connsiteX46" fmla="*/ 4572000 w 4572000"/>
              <a:gd name="connsiteY46" fmla="*/ 377649 h 2276475"/>
              <a:gd name="connsiteX47" fmla="*/ 4317498 w 4572000"/>
              <a:gd name="connsiteY47" fmla="*/ 377649 h 2276475"/>
              <a:gd name="connsiteX48" fmla="*/ 4317498 w 4572000"/>
              <a:gd name="connsiteY48" fmla="*/ 886648 h 2276475"/>
              <a:gd name="connsiteX49" fmla="*/ 4572000 w 4572000"/>
              <a:gd name="connsiteY49" fmla="*/ 886648 h 2276475"/>
              <a:gd name="connsiteX50" fmla="*/ 4572000 w 4572000"/>
              <a:gd name="connsiteY50" fmla="*/ 2276475 h 2276475"/>
              <a:gd name="connsiteX51" fmla="*/ 0 w 4572000"/>
              <a:gd name="connsiteY51" fmla="*/ 2276475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2000" h="2276475">
                <a:moveTo>
                  <a:pt x="3884968" y="651574"/>
                </a:moveTo>
                <a:lnTo>
                  <a:pt x="3884968" y="728858"/>
                </a:lnTo>
                <a:lnTo>
                  <a:pt x="3935570" y="728858"/>
                </a:lnTo>
                <a:cubicBezTo>
                  <a:pt x="3952947" y="728858"/>
                  <a:pt x="3966315" y="725584"/>
                  <a:pt x="3975673" y="719036"/>
                </a:cubicBezTo>
                <a:cubicBezTo>
                  <a:pt x="3985032" y="712489"/>
                  <a:pt x="3989671" y="703084"/>
                  <a:pt x="3989591" y="690823"/>
                </a:cubicBezTo>
                <a:cubicBezTo>
                  <a:pt x="3989657" y="664657"/>
                  <a:pt x="3971910" y="651574"/>
                  <a:pt x="3936345" y="651574"/>
                </a:cubicBezTo>
                <a:close/>
                <a:moveTo>
                  <a:pt x="3884968" y="535439"/>
                </a:moveTo>
                <a:lnTo>
                  <a:pt x="3884968" y="606718"/>
                </a:lnTo>
                <a:lnTo>
                  <a:pt x="3928949" y="606718"/>
                </a:lnTo>
                <a:cubicBezTo>
                  <a:pt x="3944006" y="606718"/>
                  <a:pt x="3955492" y="603452"/>
                  <a:pt x="3963406" y="596916"/>
                </a:cubicBezTo>
                <a:cubicBezTo>
                  <a:pt x="3971359" y="590381"/>
                  <a:pt x="3975335" y="581235"/>
                  <a:pt x="3975335" y="569478"/>
                </a:cubicBezTo>
                <a:cubicBezTo>
                  <a:pt x="3975335" y="546798"/>
                  <a:pt x="3959892" y="535453"/>
                  <a:pt x="3929008" y="535439"/>
                </a:cubicBezTo>
                <a:close/>
                <a:moveTo>
                  <a:pt x="4463199" y="488993"/>
                </a:moveTo>
                <a:lnTo>
                  <a:pt x="4570566" y="488993"/>
                </a:lnTo>
                <a:lnTo>
                  <a:pt x="4572000" y="489154"/>
                </a:lnTo>
                <a:lnTo>
                  <a:pt x="4572000" y="537092"/>
                </a:lnTo>
                <a:lnTo>
                  <a:pt x="4565257" y="535439"/>
                </a:lnTo>
                <a:lnTo>
                  <a:pt x="4521217" y="535439"/>
                </a:lnTo>
                <a:lnTo>
                  <a:pt x="4521217" y="606718"/>
                </a:lnTo>
                <a:lnTo>
                  <a:pt x="4565198" y="606718"/>
                </a:lnTo>
                <a:lnTo>
                  <a:pt x="4572000" y="604783"/>
                </a:lnTo>
                <a:lnTo>
                  <a:pt x="4572000" y="651574"/>
                </a:lnTo>
                <a:lnTo>
                  <a:pt x="4521217" y="651574"/>
                </a:lnTo>
                <a:lnTo>
                  <a:pt x="4521217" y="728858"/>
                </a:lnTo>
                <a:lnTo>
                  <a:pt x="4571819" y="728858"/>
                </a:lnTo>
                <a:lnTo>
                  <a:pt x="4572000" y="728814"/>
                </a:lnTo>
                <a:lnTo>
                  <a:pt x="4572000" y="775305"/>
                </a:lnTo>
                <a:lnTo>
                  <a:pt x="4463199" y="775305"/>
                </a:lnTo>
                <a:close/>
                <a:moveTo>
                  <a:pt x="3826950" y="488993"/>
                </a:moveTo>
                <a:lnTo>
                  <a:pt x="3934317" y="488993"/>
                </a:lnTo>
                <a:cubicBezTo>
                  <a:pt x="3965997" y="488993"/>
                  <a:pt x="3990520" y="495335"/>
                  <a:pt x="4007884" y="508020"/>
                </a:cubicBezTo>
                <a:cubicBezTo>
                  <a:pt x="4025247" y="520706"/>
                  <a:pt x="4033944" y="538924"/>
                  <a:pt x="4033970" y="562678"/>
                </a:cubicBezTo>
                <a:cubicBezTo>
                  <a:pt x="4034276" y="575135"/>
                  <a:pt x="4031035" y="587424"/>
                  <a:pt x="4024625" y="598109"/>
                </a:cubicBezTo>
                <a:cubicBezTo>
                  <a:pt x="4017914" y="608568"/>
                  <a:pt x="4008313" y="616857"/>
                  <a:pt x="3996988" y="621969"/>
                </a:cubicBezTo>
                <a:cubicBezTo>
                  <a:pt x="4013848" y="627576"/>
                  <a:pt x="4026758" y="636457"/>
                  <a:pt x="4035719" y="648612"/>
                </a:cubicBezTo>
                <a:cubicBezTo>
                  <a:pt x="4044681" y="660766"/>
                  <a:pt x="4049154" y="675513"/>
                  <a:pt x="4049140" y="692851"/>
                </a:cubicBezTo>
                <a:cubicBezTo>
                  <a:pt x="4049206" y="709924"/>
                  <a:pt x="4044891" y="724597"/>
                  <a:pt x="4036197" y="736871"/>
                </a:cubicBezTo>
                <a:cubicBezTo>
                  <a:pt x="4027554" y="749145"/>
                  <a:pt x="4015167" y="758643"/>
                  <a:pt x="3999036" y="765363"/>
                </a:cubicBezTo>
                <a:cubicBezTo>
                  <a:pt x="3982905" y="772084"/>
                  <a:pt x="3963565" y="775398"/>
                  <a:pt x="3941018" y="775305"/>
                </a:cubicBezTo>
                <a:lnTo>
                  <a:pt x="3826950" y="775305"/>
                </a:lnTo>
                <a:close/>
                <a:moveTo>
                  <a:pt x="3681249" y="377649"/>
                </a:moveTo>
                <a:lnTo>
                  <a:pt x="3681249" y="886648"/>
                </a:lnTo>
                <a:lnTo>
                  <a:pt x="4190248" y="886648"/>
                </a:lnTo>
                <a:lnTo>
                  <a:pt x="4190248" y="377649"/>
                </a:lnTo>
                <a:close/>
                <a:moveTo>
                  <a:pt x="0" y="0"/>
                </a:moveTo>
                <a:lnTo>
                  <a:pt x="4572000" y="0"/>
                </a:lnTo>
                <a:lnTo>
                  <a:pt x="4572000" y="377649"/>
                </a:lnTo>
                <a:lnTo>
                  <a:pt x="4317498" y="377649"/>
                </a:lnTo>
                <a:lnTo>
                  <a:pt x="4317498" y="886648"/>
                </a:lnTo>
                <a:lnTo>
                  <a:pt x="4572000" y="886648"/>
                </a:lnTo>
                <a:lnTo>
                  <a:pt x="4572000" y="2276475"/>
                </a:lnTo>
                <a:lnTo>
                  <a:pt x="0" y="2276475"/>
                </a:lnTo>
                <a:close/>
              </a:path>
            </a:pathLst>
          </a:custGeom>
          <a:solidFill>
            <a:schemeClr val="bg2">
              <a:lumMod val="20000"/>
              <a:lumOff val="80000"/>
            </a:schemeClr>
          </a:solidFill>
        </p:spPr>
        <p:txBody>
          <a:bodyPr vert="horz" lIns="0" tIns="45720" rIns="91440" bIns="45720" rtlCol="0" anchor="ctr" anchorCtr="0">
            <a:normAutofit/>
          </a:bodyPr>
          <a:lstStyle>
            <a:lvl1pPr>
              <a:defRPr lang="en-GB"/>
            </a:lvl1pPr>
          </a:lstStyle>
          <a:p>
            <a:pPr lvl="0" algn="ctr"/>
            <a:endParaRPr lang="en-GB"/>
          </a:p>
        </p:txBody>
      </p:sp>
    </p:spTree>
    <p:extLst>
      <p:ext uri="{BB962C8B-B14F-4D97-AF65-F5344CB8AC3E}">
        <p14:creationId xmlns:p14="http://schemas.microsoft.com/office/powerpoint/2010/main" val="13529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Light Logo Lead - Option A">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FC650C-1E4D-4F0A-9B30-CB80DEED9F2D}"/>
              </a:ext>
            </a:extLst>
          </p:cNvPr>
          <p:cNvSpPr>
            <a:spLocks noGrp="1"/>
          </p:cNvSpPr>
          <p:nvPr>
            <p:ph type="pic" sz="quarter" idx="11" hasCustomPrompt="1"/>
          </p:nvPr>
        </p:nvSpPr>
        <p:spPr>
          <a:xfrm>
            <a:off x="1143000" y="0"/>
            <a:ext cx="3429000" cy="1419225"/>
          </a:xfrm>
          <a:custGeom>
            <a:avLst/>
            <a:gdLst>
              <a:gd name="connsiteX0" fmla="*/ 3884968 w 4572000"/>
              <a:gd name="connsiteY0" fmla="*/ 651574 h 1892300"/>
              <a:gd name="connsiteX1" fmla="*/ 3884968 w 4572000"/>
              <a:gd name="connsiteY1" fmla="*/ 728858 h 1892300"/>
              <a:gd name="connsiteX2" fmla="*/ 3935570 w 4572000"/>
              <a:gd name="connsiteY2" fmla="*/ 728858 h 1892300"/>
              <a:gd name="connsiteX3" fmla="*/ 3975673 w 4572000"/>
              <a:gd name="connsiteY3" fmla="*/ 719036 h 1892300"/>
              <a:gd name="connsiteX4" fmla="*/ 3989591 w 4572000"/>
              <a:gd name="connsiteY4" fmla="*/ 690823 h 1892300"/>
              <a:gd name="connsiteX5" fmla="*/ 3936345 w 4572000"/>
              <a:gd name="connsiteY5" fmla="*/ 651574 h 1892300"/>
              <a:gd name="connsiteX6" fmla="*/ 3884968 w 4572000"/>
              <a:gd name="connsiteY6" fmla="*/ 535439 h 1892300"/>
              <a:gd name="connsiteX7" fmla="*/ 3884968 w 4572000"/>
              <a:gd name="connsiteY7" fmla="*/ 606718 h 1892300"/>
              <a:gd name="connsiteX8" fmla="*/ 3928949 w 4572000"/>
              <a:gd name="connsiteY8" fmla="*/ 606718 h 1892300"/>
              <a:gd name="connsiteX9" fmla="*/ 3963406 w 4572000"/>
              <a:gd name="connsiteY9" fmla="*/ 596916 h 1892300"/>
              <a:gd name="connsiteX10" fmla="*/ 3975335 w 4572000"/>
              <a:gd name="connsiteY10" fmla="*/ 569478 h 1892300"/>
              <a:gd name="connsiteX11" fmla="*/ 3929008 w 4572000"/>
              <a:gd name="connsiteY11" fmla="*/ 535439 h 1892300"/>
              <a:gd name="connsiteX12" fmla="*/ 4463199 w 4572000"/>
              <a:gd name="connsiteY12" fmla="*/ 488993 h 1892300"/>
              <a:gd name="connsiteX13" fmla="*/ 4570566 w 4572000"/>
              <a:gd name="connsiteY13" fmla="*/ 488993 h 1892300"/>
              <a:gd name="connsiteX14" fmla="*/ 4572000 w 4572000"/>
              <a:gd name="connsiteY14" fmla="*/ 489154 h 1892300"/>
              <a:gd name="connsiteX15" fmla="*/ 4572000 w 4572000"/>
              <a:gd name="connsiteY15" fmla="*/ 537092 h 1892300"/>
              <a:gd name="connsiteX16" fmla="*/ 4565257 w 4572000"/>
              <a:gd name="connsiteY16" fmla="*/ 535439 h 1892300"/>
              <a:gd name="connsiteX17" fmla="*/ 4521217 w 4572000"/>
              <a:gd name="connsiteY17" fmla="*/ 535439 h 1892300"/>
              <a:gd name="connsiteX18" fmla="*/ 4521217 w 4572000"/>
              <a:gd name="connsiteY18" fmla="*/ 606718 h 1892300"/>
              <a:gd name="connsiteX19" fmla="*/ 4565198 w 4572000"/>
              <a:gd name="connsiteY19" fmla="*/ 606718 h 1892300"/>
              <a:gd name="connsiteX20" fmla="*/ 4572000 w 4572000"/>
              <a:gd name="connsiteY20" fmla="*/ 604783 h 1892300"/>
              <a:gd name="connsiteX21" fmla="*/ 4572000 w 4572000"/>
              <a:gd name="connsiteY21" fmla="*/ 651574 h 1892300"/>
              <a:gd name="connsiteX22" fmla="*/ 4521217 w 4572000"/>
              <a:gd name="connsiteY22" fmla="*/ 651574 h 1892300"/>
              <a:gd name="connsiteX23" fmla="*/ 4521217 w 4572000"/>
              <a:gd name="connsiteY23" fmla="*/ 728858 h 1892300"/>
              <a:gd name="connsiteX24" fmla="*/ 4571819 w 4572000"/>
              <a:gd name="connsiteY24" fmla="*/ 728858 h 1892300"/>
              <a:gd name="connsiteX25" fmla="*/ 4572000 w 4572000"/>
              <a:gd name="connsiteY25" fmla="*/ 728814 h 1892300"/>
              <a:gd name="connsiteX26" fmla="*/ 4572000 w 4572000"/>
              <a:gd name="connsiteY26" fmla="*/ 775305 h 1892300"/>
              <a:gd name="connsiteX27" fmla="*/ 4463199 w 4572000"/>
              <a:gd name="connsiteY27" fmla="*/ 775305 h 1892300"/>
              <a:gd name="connsiteX28" fmla="*/ 3826950 w 4572000"/>
              <a:gd name="connsiteY28" fmla="*/ 488993 h 1892300"/>
              <a:gd name="connsiteX29" fmla="*/ 3934317 w 4572000"/>
              <a:gd name="connsiteY29" fmla="*/ 488993 h 1892300"/>
              <a:gd name="connsiteX30" fmla="*/ 4007884 w 4572000"/>
              <a:gd name="connsiteY30" fmla="*/ 508020 h 1892300"/>
              <a:gd name="connsiteX31" fmla="*/ 4033970 w 4572000"/>
              <a:gd name="connsiteY31" fmla="*/ 562678 h 1892300"/>
              <a:gd name="connsiteX32" fmla="*/ 4024625 w 4572000"/>
              <a:gd name="connsiteY32" fmla="*/ 598109 h 1892300"/>
              <a:gd name="connsiteX33" fmla="*/ 3996988 w 4572000"/>
              <a:gd name="connsiteY33" fmla="*/ 621969 h 1892300"/>
              <a:gd name="connsiteX34" fmla="*/ 4035719 w 4572000"/>
              <a:gd name="connsiteY34" fmla="*/ 648611 h 1892300"/>
              <a:gd name="connsiteX35" fmla="*/ 4049140 w 4572000"/>
              <a:gd name="connsiteY35" fmla="*/ 692851 h 1892300"/>
              <a:gd name="connsiteX36" fmla="*/ 4036197 w 4572000"/>
              <a:gd name="connsiteY36" fmla="*/ 736871 h 1892300"/>
              <a:gd name="connsiteX37" fmla="*/ 3999036 w 4572000"/>
              <a:gd name="connsiteY37" fmla="*/ 765363 h 1892300"/>
              <a:gd name="connsiteX38" fmla="*/ 3941018 w 4572000"/>
              <a:gd name="connsiteY38" fmla="*/ 775305 h 1892300"/>
              <a:gd name="connsiteX39" fmla="*/ 3826950 w 4572000"/>
              <a:gd name="connsiteY39" fmla="*/ 775305 h 1892300"/>
              <a:gd name="connsiteX40" fmla="*/ 3681249 w 4572000"/>
              <a:gd name="connsiteY40" fmla="*/ 377649 h 1892300"/>
              <a:gd name="connsiteX41" fmla="*/ 3681249 w 4572000"/>
              <a:gd name="connsiteY41" fmla="*/ 886648 h 1892300"/>
              <a:gd name="connsiteX42" fmla="*/ 4190248 w 4572000"/>
              <a:gd name="connsiteY42" fmla="*/ 886648 h 1892300"/>
              <a:gd name="connsiteX43" fmla="*/ 4190248 w 4572000"/>
              <a:gd name="connsiteY43" fmla="*/ 377649 h 1892300"/>
              <a:gd name="connsiteX44" fmla="*/ 0 w 4572000"/>
              <a:gd name="connsiteY44" fmla="*/ 0 h 1892300"/>
              <a:gd name="connsiteX45" fmla="*/ 4572000 w 4572000"/>
              <a:gd name="connsiteY45" fmla="*/ 0 h 1892300"/>
              <a:gd name="connsiteX46" fmla="*/ 4572000 w 4572000"/>
              <a:gd name="connsiteY46" fmla="*/ 377649 h 1892300"/>
              <a:gd name="connsiteX47" fmla="*/ 4317498 w 4572000"/>
              <a:gd name="connsiteY47" fmla="*/ 377649 h 1892300"/>
              <a:gd name="connsiteX48" fmla="*/ 4317498 w 4572000"/>
              <a:gd name="connsiteY48" fmla="*/ 886648 h 1892300"/>
              <a:gd name="connsiteX49" fmla="*/ 4572000 w 4572000"/>
              <a:gd name="connsiteY49" fmla="*/ 886648 h 1892300"/>
              <a:gd name="connsiteX50" fmla="*/ 4572000 w 4572000"/>
              <a:gd name="connsiteY50" fmla="*/ 1892300 h 1892300"/>
              <a:gd name="connsiteX51" fmla="*/ 0 w 4572000"/>
              <a:gd name="connsiteY51" fmla="*/ 1892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2000" h="1892300">
                <a:moveTo>
                  <a:pt x="3884968" y="651574"/>
                </a:moveTo>
                <a:lnTo>
                  <a:pt x="3884968" y="728858"/>
                </a:lnTo>
                <a:lnTo>
                  <a:pt x="3935570" y="728858"/>
                </a:lnTo>
                <a:cubicBezTo>
                  <a:pt x="3952947" y="728858"/>
                  <a:pt x="3966315" y="725584"/>
                  <a:pt x="3975673" y="719036"/>
                </a:cubicBezTo>
                <a:cubicBezTo>
                  <a:pt x="3985032" y="712489"/>
                  <a:pt x="3989671" y="703084"/>
                  <a:pt x="3989591" y="690823"/>
                </a:cubicBezTo>
                <a:cubicBezTo>
                  <a:pt x="3989657" y="664657"/>
                  <a:pt x="3971910" y="651574"/>
                  <a:pt x="3936345" y="651574"/>
                </a:cubicBezTo>
                <a:close/>
                <a:moveTo>
                  <a:pt x="3884968" y="535439"/>
                </a:moveTo>
                <a:lnTo>
                  <a:pt x="3884968" y="606718"/>
                </a:lnTo>
                <a:lnTo>
                  <a:pt x="3928949" y="606718"/>
                </a:lnTo>
                <a:cubicBezTo>
                  <a:pt x="3944006" y="606718"/>
                  <a:pt x="3955492" y="603452"/>
                  <a:pt x="3963406" y="596916"/>
                </a:cubicBezTo>
                <a:cubicBezTo>
                  <a:pt x="3971359" y="590381"/>
                  <a:pt x="3975335" y="581235"/>
                  <a:pt x="3975335" y="569478"/>
                </a:cubicBezTo>
                <a:cubicBezTo>
                  <a:pt x="3975335" y="546798"/>
                  <a:pt x="3959892" y="535453"/>
                  <a:pt x="3929008" y="535439"/>
                </a:cubicBezTo>
                <a:close/>
                <a:moveTo>
                  <a:pt x="4463199" y="488993"/>
                </a:moveTo>
                <a:lnTo>
                  <a:pt x="4570566" y="488993"/>
                </a:lnTo>
                <a:lnTo>
                  <a:pt x="4572000" y="489154"/>
                </a:lnTo>
                <a:lnTo>
                  <a:pt x="4572000" y="537092"/>
                </a:lnTo>
                <a:lnTo>
                  <a:pt x="4565257" y="535439"/>
                </a:lnTo>
                <a:lnTo>
                  <a:pt x="4521217" y="535439"/>
                </a:lnTo>
                <a:lnTo>
                  <a:pt x="4521217" y="606718"/>
                </a:lnTo>
                <a:lnTo>
                  <a:pt x="4565198" y="606718"/>
                </a:lnTo>
                <a:lnTo>
                  <a:pt x="4572000" y="604783"/>
                </a:lnTo>
                <a:lnTo>
                  <a:pt x="4572000" y="651574"/>
                </a:lnTo>
                <a:lnTo>
                  <a:pt x="4521217" y="651574"/>
                </a:lnTo>
                <a:lnTo>
                  <a:pt x="4521217" y="728858"/>
                </a:lnTo>
                <a:lnTo>
                  <a:pt x="4571819" y="728858"/>
                </a:lnTo>
                <a:lnTo>
                  <a:pt x="4572000" y="728814"/>
                </a:lnTo>
                <a:lnTo>
                  <a:pt x="4572000" y="775305"/>
                </a:lnTo>
                <a:lnTo>
                  <a:pt x="4463199" y="775305"/>
                </a:lnTo>
                <a:close/>
                <a:moveTo>
                  <a:pt x="3826950" y="488993"/>
                </a:moveTo>
                <a:lnTo>
                  <a:pt x="3934317" y="488993"/>
                </a:lnTo>
                <a:cubicBezTo>
                  <a:pt x="3965997" y="488993"/>
                  <a:pt x="3990520" y="495335"/>
                  <a:pt x="4007884" y="508020"/>
                </a:cubicBezTo>
                <a:cubicBezTo>
                  <a:pt x="4025247" y="520706"/>
                  <a:pt x="4033944" y="538924"/>
                  <a:pt x="4033970" y="562678"/>
                </a:cubicBezTo>
                <a:cubicBezTo>
                  <a:pt x="4034276" y="575135"/>
                  <a:pt x="4031035" y="587424"/>
                  <a:pt x="4024625" y="598109"/>
                </a:cubicBezTo>
                <a:cubicBezTo>
                  <a:pt x="4017914" y="608568"/>
                  <a:pt x="4008313" y="616857"/>
                  <a:pt x="3996988" y="621969"/>
                </a:cubicBezTo>
                <a:cubicBezTo>
                  <a:pt x="4013848" y="627576"/>
                  <a:pt x="4026758" y="636457"/>
                  <a:pt x="4035719" y="648611"/>
                </a:cubicBezTo>
                <a:cubicBezTo>
                  <a:pt x="4044681" y="660766"/>
                  <a:pt x="4049154" y="675513"/>
                  <a:pt x="4049140" y="692851"/>
                </a:cubicBezTo>
                <a:cubicBezTo>
                  <a:pt x="4049206" y="709924"/>
                  <a:pt x="4044891" y="724597"/>
                  <a:pt x="4036197" y="736871"/>
                </a:cubicBezTo>
                <a:cubicBezTo>
                  <a:pt x="4027554" y="749145"/>
                  <a:pt x="4015167" y="758643"/>
                  <a:pt x="3999036" y="765363"/>
                </a:cubicBezTo>
                <a:cubicBezTo>
                  <a:pt x="3982905" y="772084"/>
                  <a:pt x="3963565" y="775398"/>
                  <a:pt x="3941018" y="775305"/>
                </a:cubicBezTo>
                <a:lnTo>
                  <a:pt x="3826950" y="775305"/>
                </a:lnTo>
                <a:close/>
                <a:moveTo>
                  <a:pt x="3681249" y="377649"/>
                </a:moveTo>
                <a:lnTo>
                  <a:pt x="3681249" y="886648"/>
                </a:lnTo>
                <a:lnTo>
                  <a:pt x="4190248" y="886648"/>
                </a:lnTo>
                <a:lnTo>
                  <a:pt x="4190248" y="377649"/>
                </a:lnTo>
                <a:close/>
                <a:moveTo>
                  <a:pt x="0" y="0"/>
                </a:moveTo>
                <a:lnTo>
                  <a:pt x="4572000" y="0"/>
                </a:lnTo>
                <a:lnTo>
                  <a:pt x="4572000" y="377649"/>
                </a:lnTo>
                <a:lnTo>
                  <a:pt x="4317498" y="377649"/>
                </a:lnTo>
                <a:lnTo>
                  <a:pt x="4317498" y="886648"/>
                </a:lnTo>
                <a:lnTo>
                  <a:pt x="4572000" y="886648"/>
                </a:lnTo>
                <a:lnTo>
                  <a:pt x="4572000" y="1892300"/>
                </a:lnTo>
                <a:lnTo>
                  <a:pt x="0" y="1892300"/>
                </a:lnTo>
                <a:close/>
              </a:path>
            </a:pathLst>
          </a:custGeom>
          <a:solidFill>
            <a:schemeClr val="bg2">
              <a:lumMod val="20000"/>
              <a:lumOff val="80000"/>
            </a:schemeClr>
          </a:solidFill>
        </p:spPr>
        <p:txBody>
          <a:bodyPr wrap="square" anchor="ctr" anchorCtr="0">
            <a:noAutofit/>
          </a:bodyPr>
          <a:lstStyle>
            <a:lvl1pPr algn="ctr">
              <a:defRPr/>
            </a:lvl1pPr>
          </a:lstStyle>
          <a:p>
            <a:r>
              <a:rPr lang="en-GB"/>
              <a:t>Insert picture here</a:t>
            </a:r>
          </a:p>
        </p:txBody>
      </p:sp>
      <p:sp>
        <p:nvSpPr>
          <p:cNvPr id="13" name="Picture Placeholder 4">
            <a:extLst>
              <a:ext uri="{FF2B5EF4-FFF2-40B4-BE49-F238E27FC236}">
                <a16:creationId xmlns:a16="http://schemas.microsoft.com/office/drawing/2014/main" id="{36957D00-E363-4AEF-B76D-ACEC558F534A}"/>
              </a:ext>
            </a:extLst>
          </p:cNvPr>
          <p:cNvSpPr>
            <a:spLocks noGrp="1"/>
          </p:cNvSpPr>
          <p:nvPr>
            <p:ph type="pic" sz="quarter" idx="12" hasCustomPrompt="1"/>
          </p:nvPr>
        </p:nvSpPr>
        <p:spPr>
          <a:xfrm>
            <a:off x="287292" y="3425911"/>
            <a:ext cx="2567117" cy="1717589"/>
          </a:xfrm>
          <a:solidFill>
            <a:schemeClr val="bg2">
              <a:lumMod val="20000"/>
              <a:lumOff val="80000"/>
            </a:schemeClr>
          </a:solidFill>
        </p:spPr>
        <p:txBody>
          <a:bodyPr anchor="ctr" anchorCtr="0"/>
          <a:lstStyle>
            <a:lvl1pPr algn="ctr">
              <a:defRPr/>
            </a:lvl1pPr>
          </a:lstStyle>
          <a:p>
            <a:r>
              <a:rPr lang="en-GB"/>
              <a:t>Insert picture here</a:t>
            </a:r>
          </a:p>
        </p:txBody>
      </p:sp>
      <p:sp>
        <p:nvSpPr>
          <p:cNvPr id="14" name="Picture Placeholder 4">
            <a:extLst>
              <a:ext uri="{FF2B5EF4-FFF2-40B4-BE49-F238E27FC236}">
                <a16:creationId xmlns:a16="http://schemas.microsoft.com/office/drawing/2014/main" id="{F0A5AE6D-16BA-4D30-B6C6-3E2794032013}"/>
              </a:ext>
            </a:extLst>
          </p:cNvPr>
          <p:cNvSpPr>
            <a:spLocks noGrp="1"/>
          </p:cNvSpPr>
          <p:nvPr>
            <p:ph type="pic" sz="quarter" idx="13" hasCustomPrompt="1"/>
          </p:nvPr>
        </p:nvSpPr>
        <p:spPr>
          <a:xfrm>
            <a:off x="6871997" y="1147665"/>
            <a:ext cx="2279002" cy="3137885"/>
          </a:xfrm>
          <a:solidFill>
            <a:schemeClr val="bg2">
              <a:lumMod val="20000"/>
              <a:lumOff val="80000"/>
            </a:schemeClr>
          </a:solidFill>
        </p:spPr>
        <p:txBody>
          <a:bodyPr anchor="ctr" anchorCtr="0"/>
          <a:lstStyle>
            <a:lvl1pPr algn="ctr">
              <a:defRPr/>
            </a:lvl1pPr>
          </a:lstStyle>
          <a:p>
            <a:r>
              <a:rPr lang="en-GB"/>
              <a:t>Insert picture here</a:t>
            </a:r>
          </a:p>
        </p:txBody>
      </p:sp>
      <p:sp>
        <p:nvSpPr>
          <p:cNvPr id="11" name="Title 1">
            <a:extLst>
              <a:ext uri="{FF2B5EF4-FFF2-40B4-BE49-F238E27FC236}">
                <a16:creationId xmlns:a16="http://schemas.microsoft.com/office/drawing/2014/main" id="{C75D6C74-7DDA-B944-9FEE-46575588C0D5}"/>
              </a:ext>
            </a:extLst>
          </p:cNvPr>
          <p:cNvSpPr>
            <a:spLocks noGrp="1"/>
          </p:cNvSpPr>
          <p:nvPr>
            <p:ph type="ctrTitle" hasCustomPrompt="1"/>
          </p:nvPr>
        </p:nvSpPr>
        <p:spPr>
          <a:xfrm>
            <a:off x="1143000" y="1560600"/>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2" name="Subtitle 2">
            <a:extLst>
              <a:ext uri="{FF2B5EF4-FFF2-40B4-BE49-F238E27FC236}">
                <a16:creationId xmlns:a16="http://schemas.microsoft.com/office/drawing/2014/main" id="{FE958C16-32B4-7B45-9C94-FFC91C666503}"/>
              </a:ext>
            </a:extLst>
          </p:cNvPr>
          <p:cNvSpPr>
            <a:spLocks noGrp="1"/>
          </p:cNvSpPr>
          <p:nvPr>
            <p:ph type="subTitle" idx="1" hasCustomPrompt="1"/>
          </p:nvPr>
        </p:nvSpPr>
        <p:spPr>
          <a:xfrm>
            <a:off x="3117770" y="3380062"/>
            <a:ext cx="2908462" cy="170426"/>
          </a:xfrm>
          <a:prstGeom prst="rect">
            <a:avLst/>
          </a:prstGeom>
          <a:effectLst/>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7" name="Freeform: Shape 13">
            <a:extLst>
              <a:ext uri="{FF2B5EF4-FFF2-40B4-BE49-F238E27FC236}">
                <a16:creationId xmlns:a16="http://schemas.microsoft.com/office/drawing/2014/main" id="{67A8E1D1-25B8-D64B-804C-CD64751153AC}"/>
              </a:ext>
            </a:extLst>
          </p:cNvPr>
          <p:cNvSpPr/>
          <p:nvPr userDrawn="1"/>
        </p:nvSpPr>
        <p:spPr>
          <a:xfrm>
            <a:off x="3904797" y="282894"/>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731536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Slide Light - 3 Images Option B">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C8289EF5-51FB-4847-956E-6FEC6CB5F080}"/>
              </a:ext>
            </a:extLst>
          </p:cNvPr>
          <p:cNvSpPr>
            <a:spLocks noGrp="1"/>
          </p:cNvSpPr>
          <p:nvPr>
            <p:ph type="pic" sz="quarter" idx="11" hasCustomPrompt="1"/>
          </p:nvPr>
        </p:nvSpPr>
        <p:spPr>
          <a:xfrm>
            <a:off x="1" y="1719776"/>
            <a:ext cx="1994096" cy="2558561"/>
          </a:xfrm>
          <a:solidFill>
            <a:schemeClr val="bg2">
              <a:lumMod val="20000"/>
              <a:lumOff val="80000"/>
            </a:schemeClr>
          </a:solidFill>
        </p:spPr>
        <p:txBody>
          <a:bodyPr anchor="ctr" anchorCtr="0"/>
          <a:lstStyle>
            <a:lvl1pPr algn="ctr">
              <a:defRPr/>
            </a:lvl1pPr>
          </a:lstStyle>
          <a:p>
            <a:r>
              <a:rPr lang="en-GB"/>
              <a:t>Insert picture here</a:t>
            </a:r>
          </a:p>
        </p:txBody>
      </p:sp>
      <p:sp>
        <p:nvSpPr>
          <p:cNvPr id="18" name="Picture Placeholder 4">
            <a:extLst>
              <a:ext uri="{FF2B5EF4-FFF2-40B4-BE49-F238E27FC236}">
                <a16:creationId xmlns:a16="http://schemas.microsoft.com/office/drawing/2014/main" id="{2E53A83E-9381-FB4B-AF84-4DB2F14B69EE}"/>
              </a:ext>
            </a:extLst>
          </p:cNvPr>
          <p:cNvSpPr>
            <a:spLocks noGrp="1"/>
          </p:cNvSpPr>
          <p:nvPr>
            <p:ph type="pic" sz="quarter" idx="12" hasCustomPrompt="1"/>
          </p:nvPr>
        </p:nvSpPr>
        <p:spPr>
          <a:xfrm>
            <a:off x="3426273" y="3635955"/>
            <a:ext cx="3711063" cy="1507545"/>
          </a:xfrm>
          <a:solidFill>
            <a:schemeClr val="bg2">
              <a:lumMod val="20000"/>
              <a:lumOff val="80000"/>
            </a:schemeClr>
          </a:solidFill>
        </p:spPr>
        <p:txBody>
          <a:bodyPr anchor="ctr" anchorCtr="0"/>
          <a:lstStyle>
            <a:lvl1pPr algn="ctr">
              <a:defRPr/>
            </a:lvl1pPr>
          </a:lstStyle>
          <a:p>
            <a:r>
              <a:rPr lang="en-GB"/>
              <a:t>Insert picture here</a:t>
            </a:r>
          </a:p>
        </p:txBody>
      </p:sp>
      <p:sp>
        <p:nvSpPr>
          <p:cNvPr id="19" name="Picture Placeholder 4">
            <a:extLst>
              <a:ext uri="{FF2B5EF4-FFF2-40B4-BE49-F238E27FC236}">
                <a16:creationId xmlns:a16="http://schemas.microsoft.com/office/drawing/2014/main" id="{D950B72D-1D8F-7B4A-B10F-65CDCA8DB96F}"/>
              </a:ext>
            </a:extLst>
          </p:cNvPr>
          <p:cNvSpPr>
            <a:spLocks noGrp="1"/>
          </p:cNvSpPr>
          <p:nvPr>
            <p:ph type="pic" sz="quarter" idx="13" hasCustomPrompt="1"/>
          </p:nvPr>
        </p:nvSpPr>
        <p:spPr>
          <a:xfrm>
            <a:off x="6001450" y="0"/>
            <a:ext cx="3142550" cy="1705232"/>
          </a:xfrm>
          <a:solidFill>
            <a:schemeClr val="bg2">
              <a:lumMod val="20000"/>
              <a:lumOff val="80000"/>
            </a:schemeClr>
          </a:solidFill>
        </p:spPr>
        <p:txBody>
          <a:bodyPr anchor="ctr" anchorCtr="0"/>
          <a:lstStyle>
            <a:lvl1pPr algn="ctr">
              <a:defRPr/>
            </a:lvl1pPr>
          </a:lstStyle>
          <a:p>
            <a:r>
              <a:rPr lang="en-GB"/>
              <a:t>Insert picture here</a:t>
            </a:r>
          </a:p>
        </p:txBody>
      </p:sp>
      <p:sp>
        <p:nvSpPr>
          <p:cNvPr id="13" name="Title 1">
            <a:extLst>
              <a:ext uri="{FF2B5EF4-FFF2-40B4-BE49-F238E27FC236}">
                <a16:creationId xmlns:a16="http://schemas.microsoft.com/office/drawing/2014/main" id="{7AC95D16-9B39-7C40-8520-389E22FDFC8E}"/>
              </a:ext>
            </a:extLst>
          </p:cNvPr>
          <p:cNvSpPr>
            <a:spLocks noGrp="1"/>
          </p:cNvSpPr>
          <p:nvPr>
            <p:ph type="ctrTitle" hasCustomPrompt="1"/>
          </p:nvPr>
        </p:nvSpPr>
        <p:spPr>
          <a:xfrm>
            <a:off x="1143000" y="1560600"/>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14" name="Subtitle 2">
            <a:extLst>
              <a:ext uri="{FF2B5EF4-FFF2-40B4-BE49-F238E27FC236}">
                <a16:creationId xmlns:a16="http://schemas.microsoft.com/office/drawing/2014/main" id="{01C086C1-F9AB-4440-81E0-EEE45F0AD6CD}"/>
              </a:ext>
            </a:extLst>
          </p:cNvPr>
          <p:cNvSpPr>
            <a:spLocks noGrp="1"/>
          </p:cNvSpPr>
          <p:nvPr>
            <p:ph type="subTitle" idx="1" hasCustomPrompt="1"/>
          </p:nvPr>
        </p:nvSpPr>
        <p:spPr>
          <a:xfrm>
            <a:off x="3117770" y="3380062"/>
            <a:ext cx="2908462" cy="170426"/>
          </a:xfrm>
          <a:prstGeom prst="rect">
            <a:avLst/>
          </a:prstGeom>
          <a:effectLst/>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20" name="Freeform: Shape 13">
            <a:extLst>
              <a:ext uri="{FF2B5EF4-FFF2-40B4-BE49-F238E27FC236}">
                <a16:creationId xmlns:a16="http://schemas.microsoft.com/office/drawing/2014/main" id="{59ED8634-323D-724C-BF13-9B24A1633993}"/>
              </a:ext>
            </a:extLst>
          </p:cNvPr>
          <p:cNvSpPr/>
          <p:nvPr userDrawn="1"/>
        </p:nvSpPr>
        <p:spPr>
          <a:xfrm>
            <a:off x="3904797" y="282894"/>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613061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Light Logo Lead - Option C">
    <p:bg>
      <p:bgPr>
        <a:solidFill>
          <a:schemeClr val="bg1"/>
        </a:solidFill>
        <a:effectLst/>
      </p:bgPr>
    </p:bg>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FE45244-5BDC-4E05-9AFE-6BC499B4455B}"/>
              </a:ext>
            </a:extLst>
          </p:cNvPr>
          <p:cNvSpPr>
            <a:spLocks noGrp="1"/>
          </p:cNvSpPr>
          <p:nvPr>
            <p:ph type="pic" sz="quarter" idx="12" hasCustomPrompt="1"/>
          </p:nvPr>
        </p:nvSpPr>
        <p:spPr>
          <a:xfrm>
            <a:off x="6275770" y="2857966"/>
            <a:ext cx="2007291" cy="1718698"/>
          </a:xfrm>
          <a:solidFill>
            <a:schemeClr val="bg2">
              <a:lumMod val="20000"/>
              <a:lumOff val="80000"/>
            </a:schemeClr>
          </a:solidFill>
        </p:spPr>
        <p:txBody>
          <a:bodyPr anchor="ctr" anchorCtr="0"/>
          <a:lstStyle>
            <a:lvl1pPr algn="ctr">
              <a:defRPr/>
            </a:lvl1pPr>
          </a:lstStyle>
          <a:p>
            <a:r>
              <a:rPr lang="en-GB"/>
              <a:t>Insert picture here</a:t>
            </a:r>
          </a:p>
        </p:txBody>
      </p:sp>
      <p:sp>
        <p:nvSpPr>
          <p:cNvPr id="18" name="Picture Placeholder 4">
            <a:extLst>
              <a:ext uri="{FF2B5EF4-FFF2-40B4-BE49-F238E27FC236}">
                <a16:creationId xmlns:a16="http://schemas.microsoft.com/office/drawing/2014/main" id="{1B8D0E38-E5E0-41FB-B72E-7605B3DD3B05}"/>
              </a:ext>
            </a:extLst>
          </p:cNvPr>
          <p:cNvSpPr>
            <a:spLocks noGrp="1"/>
          </p:cNvSpPr>
          <p:nvPr>
            <p:ph type="pic" sz="quarter" idx="11" hasCustomPrompt="1"/>
          </p:nvPr>
        </p:nvSpPr>
        <p:spPr>
          <a:xfrm>
            <a:off x="0" y="3436144"/>
            <a:ext cx="3142546" cy="1707356"/>
          </a:xfrm>
          <a:solidFill>
            <a:schemeClr val="bg2">
              <a:lumMod val="20000"/>
              <a:lumOff val="80000"/>
            </a:schemeClr>
          </a:solidFill>
        </p:spPr>
        <p:txBody>
          <a:bodyPr anchor="ctr" anchorCtr="0"/>
          <a:lstStyle>
            <a:lvl1pPr algn="ctr">
              <a:defRPr/>
            </a:lvl1pPr>
          </a:lstStyle>
          <a:p>
            <a:r>
              <a:rPr lang="en-GB"/>
              <a:t>Insert picture here</a:t>
            </a:r>
          </a:p>
        </p:txBody>
      </p:sp>
      <p:sp>
        <p:nvSpPr>
          <p:cNvPr id="13" name="Freeform: Shape 12">
            <a:extLst>
              <a:ext uri="{FF2B5EF4-FFF2-40B4-BE49-F238E27FC236}">
                <a16:creationId xmlns:a16="http://schemas.microsoft.com/office/drawing/2014/main" id="{BF61B2BA-686A-43EE-BE3E-D4CE8AF2B33E}"/>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12" name="Picture Placeholder 11">
            <a:extLst>
              <a:ext uri="{FF2B5EF4-FFF2-40B4-BE49-F238E27FC236}">
                <a16:creationId xmlns:a16="http://schemas.microsoft.com/office/drawing/2014/main" id="{5B23403E-F157-4AF1-98F0-E29126F5EA6E}"/>
              </a:ext>
            </a:extLst>
          </p:cNvPr>
          <p:cNvSpPr>
            <a:spLocks noGrp="1"/>
          </p:cNvSpPr>
          <p:nvPr>
            <p:ph type="pic" sz="quarter" idx="10"/>
          </p:nvPr>
        </p:nvSpPr>
        <p:spPr>
          <a:xfrm>
            <a:off x="1143000" y="0"/>
            <a:ext cx="3429000" cy="1707356"/>
          </a:xfrm>
          <a:custGeom>
            <a:avLst/>
            <a:gdLst>
              <a:gd name="connsiteX0" fmla="*/ 3884968 w 4572000"/>
              <a:gd name="connsiteY0" fmla="*/ 651574 h 2276475"/>
              <a:gd name="connsiteX1" fmla="*/ 3884968 w 4572000"/>
              <a:gd name="connsiteY1" fmla="*/ 728858 h 2276475"/>
              <a:gd name="connsiteX2" fmla="*/ 3935570 w 4572000"/>
              <a:gd name="connsiteY2" fmla="*/ 728858 h 2276475"/>
              <a:gd name="connsiteX3" fmla="*/ 3975673 w 4572000"/>
              <a:gd name="connsiteY3" fmla="*/ 719036 h 2276475"/>
              <a:gd name="connsiteX4" fmla="*/ 3989591 w 4572000"/>
              <a:gd name="connsiteY4" fmla="*/ 690823 h 2276475"/>
              <a:gd name="connsiteX5" fmla="*/ 3936345 w 4572000"/>
              <a:gd name="connsiteY5" fmla="*/ 651574 h 2276475"/>
              <a:gd name="connsiteX6" fmla="*/ 3884968 w 4572000"/>
              <a:gd name="connsiteY6" fmla="*/ 535439 h 2276475"/>
              <a:gd name="connsiteX7" fmla="*/ 3884968 w 4572000"/>
              <a:gd name="connsiteY7" fmla="*/ 606718 h 2276475"/>
              <a:gd name="connsiteX8" fmla="*/ 3928949 w 4572000"/>
              <a:gd name="connsiteY8" fmla="*/ 606718 h 2276475"/>
              <a:gd name="connsiteX9" fmla="*/ 3963406 w 4572000"/>
              <a:gd name="connsiteY9" fmla="*/ 596916 h 2276475"/>
              <a:gd name="connsiteX10" fmla="*/ 3975335 w 4572000"/>
              <a:gd name="connsiteY10" fmla="*/ 569478 h 2276475"/>
              <a:gd name="connsiteX11" fmla="*/ 3929008 w 4572000"/>
              <a:gd name="connsiteY11" fmla="*/ 535439 h 2276475"/>
              <a:gd name="connsiteX12" fmla="*/ 4463199 w 4572000"/>
              <a:gd name="connsiteY12" fmla="*/ 488993 h 2276475"/>
              <a:gd name="connsiteX13" fmla="*/ 4570566 w 4572000"/>
              <a:gd name="connsiteY13" fmla="*/ 488993 h 2276475"/>
              <a:gd name="connsiteX14" fmla="*/ 4572000 w 4572000"/>
              <a:gd name="connsiteY14" fmla="*/ 489154 h 2276475"/>
              <a:gd name="connsiteX15" fmla="*/ 4572000 w 4572000"/>
              <a:gd name="connsiteY15" fmla="*/ 537092 h 2276475"/>
              <a:gd name="connsiteX16" fmla="*/ 4565257 w 4572000"/>
              <a:gd name="connsiteY16" fmla="*/ 535439 h 2276475"/>
              <a:gd name="connsiteX17" fmla="*/ 4521217 w 4572000"/>
              <a:gd name="connsiteY17" fmla="*/ 535439 h 2276475"/>
              <a:gd name="connsiteX18" fmla="*/ 4521217 w 4572000"/>
              <a:gd name="connsiteY18" fmla="*/ 606718 h 2276475"/>
              <a:gd name="connsiteX19" fmla="*/ 4565198 w 4572000"/>
              <a:gd name="connsiteY19" fmla="*/ 606718 h 2276475"/>
              <a:gd name="connsiteX20" fmla="*/ 4572000 w 4572000"/>
              <a:gd name="connsiteY20" fmla="*/ 604783 h 2276475"/>
              <a:gd name="connsiteX21" fmla="*/ 4572000 w 4572000"/>
              <a:gd name="connsiteY21" fmla="*/ 651574 h 2276475"/>
              <a:gd name="connsiteX22" fmla="*/ 4521217 w 4572000"/>
              <a:gd name="connsiteY22" fmla="*/ 651574 h 2276475"/>
              <a:gd name="connsiteX23" fmla="*/ 4521217 w 4572000"/>
              <a:gd name="connsiteY23" fmla="*/ 728858 h 2276475"/>
              <a:gd name="connsiteX24" fmla="*/ 4571819 w 4572000"/>
              <a:gd name="connsiteY24" fmla="*/ 728858 h 2276475"/>
              <a:gd name="connsiteX25" fmla="*/ 4572000 w 4572000"/>
              <a:gd name="connsiteY25" fmla="*/ 728814 h 2276475"/>
              <a:gd name="connsiteX26" fmla="*/ 4572000 w 4572000"/>
              <a:gd name="connsiteY26" fmla="*/ 775305 h 2276475"/>
              <a:gd name="connsiteX27" fmla="*/ 4463199 w 4572000"/>
              <a:gd name="connsiteY27" fmla="*/ 775305 h 2276475"/>
              <a:gd name="connsiteX28" fmla="*/ 3826950 w 4572000"/>
              <a:gd name="connsiteY28" fmla="*/ 488993 h 2276475"/>
              <a:gd name="connsiteX29" fmla="*/ 3934317 w 4572000"/>
              <a:gd name="connsiteY29" fmla="*/ 488993 h 2276475"/>
              <a:gd name="connsiteX30" fmla="*/ 4007884 w 4572000"/>
              <a:gd name="connsiteY30" fmla="*/ 508020 h 2276475"/>
              <a:gd name="connsiteX31" fmla="*/ 4033970 w 4572000"/>
              <a:gd name="connsiteY31" fmla="*/ 562678 h 2276475"/>
              <a:gd name="connsiteX32" fmla="*/ 4024625 w 4572000"/>
              <a:gd name="connsiteY32" fmla="*/ 598109 h 2276475"/>
              <a:gd name="connsiteX33" fmla="*/ 3996988 w 4572000"/>
              <a:gd name="connsiteY33" fmla="*/ 621969 h 2276475"/>
              <a:gd name="connsiteX34" fmla="*/ 4035719 w 4572000"/>
              <a:gd name="connsiteY34" fmla="*/ 648612 h 2276475"/>
              <a:gd name="connsiteX35" fmla="*/ 4049140 w 4572000"/>
              <a:gd name="connsiteY35" fmla="*/ 692851 h 2276475"/>
              <a:gd name="connsiteX36" fmla="*/ 4036197 w 4572000"/>
              <a:gd name="connsiteY36" fmla="*/ 736871 h 2276475"/>
              <a:gd name="connsiteX37" fmla="*/ 3999036 w 4572000"/>
              <a:gd name="connsiteY37" fmla="*/ 765363 h 2276475"/>
              <a:gd name="connsiteX38" fmla="*/ 3941018 w 4572000"/>
              <a:gd name="connsiteY38" fmla="*/ 775305 h 2276475"/>
              <a:gd name="connsiteX39" fmla="*/ 3826950 w 4572000"/>
              <a:gd name="connsiteY39" fmla="*/ 775305 h 2276475"/>
              <a:gd name="connsiteX40" fmla="*/ 3681249 w 4572000"/>
              <a:gd name="connsiteY40" fmla="*/ 377649 h 2276475"/>
              <a:gd name="connsiteX41" fmla="*/ 3681249 w 4572000"/>
              <a:gd name="connsiteY41" fmla="*/ 886648 h 2276475"/>
              <a:gd name="connsiteX42" fmla="*/ 4190248 w 4572000"/>
              <a:gd name="connsiteY42" fmla="*/ 886648 h 2276475"/>
              <a:gd name="connsiteX43" fmla="*/ 4190248 w 4572000"/>
              <a:gd name="connsiteY43" fmla="*/ 377649 h 2276475"/>
              <a:gd name="connsiteX44" fmla="*/ 0 w 4572000"/>
              <a:gd name="connsiteY44" fmla="*/ 0 h 2276475"/>
              <a:gd name="connsiteX45" fmla="*/ 4572000 w 4572000"/>
              <a:gd name="connsiteY45" fmla="*/ 0 h 2276475"/>
              <a:gd name="connsiteX46" fmla="*/ 4572000 w 4572000"/>
              <a:gd name="connsiteY46" fmla="*/ 377649 h 2276475"/>
              <a:gd name="connsiteX47" fmla="*/ 4317498 w 4572000"/>
              <a:gd name="connsiteY47" fmla="*/ 377649 h 2276475"/>
              <a:gd name="connsiteX48" fmla="*/ 4317498 w 4572000"/>
              <a:gd name="connsiteY48" fmla="*/ 886648 h 2276475"/>
              <a:gd name="connsiteX49" fmla="*/ 4572000 w 4572000"/>
              <a:gd name="connsiteY49" fmla="*/ 886648 h 2276475"/>
              <a:gd name="connsiteX50" fmla="*/ 4572000 w 4572000"/>
              <a:gd name="connsiteY50" fmla="*/ 2276475 h 2276475"/>
              <a:gd name="connsiteX51" fmla="*/ 0 w 4572000"/>
              <a:gd name="connsiteY51" fmla="*/ 2276475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2000" h="2276475">
                <a:moveTo>
                  <a:pt x="3884968" y="651574"/>
                </a:moveTo>
                <a:lnTo>
                  <a:pt x="3884968" y="728858"/>
                </a:lnTo>
                <a:lnTo>
                  <a:pt x="3935570" y="728858"/>
                </a:lnTo>
                <a:cubicBezTo>
                  <a:pt x="3952947" y="728858"/>
                  <a:pt x="3966315" y="725584"/>
                  <a:pt x="3975673" y="719036"/>
                </a:cubicBezTo>
                <a:cubicBezTo>
                  <a:pt x="3985032" y="712489"/>
                  <a:pt x="3989671" y="703084"/>
                  <a:pt x="3989591" y="690823"/>
                </a:cubicBezTo>
                <a:cubicBezTo>
                  <a:pt x="3989657" y="664657"/>
                  <a:pt x="3971910" y="651574"/>
                  <a:pt x="3936345" y="651574"/>
                </a:cubicBezTo>
                <a:close/>
                <a:moveTo>
                  <a:pt x="3884968" y="535439"/>
                </a:moveTo>
                <a:lnTo>
                  <a:pt x="3884968" y="606718"/>
                </a:lnTo>
                <a:lnTo>
                  <a:pt x="3928949" y="606718"/>
                </a:lnTo>
                <a:cubicBezTo>
                  <a:pt x="3944006" y="606718"/>
                  <a:pt x="3955492" y="603452"/>
                  <a:pt x="3963406" y="596916"/>
                </a:cubicBezTo>
                <a:cubicBezTo>
                  <a:pt x="3971359" y="590381"/>
                  <a:pt x="3975335" y="581235"/>
                  <a:pt x="3975335" y="569478"/>
                </a:cubicBezTo>
                <a:cubicBezTo>
                  <a:pt x="3975335" y="546798"/>
                  <a:pt x="3959892" y="535453"/>
                  <a:pt x="3929008" y="535439"/>
                </a:cubicBezTo>
                <a:close/>
                <a:moveTo>
                  <a:pt x="4463199" y="488993"/>
                </a:moveTo>
                <a:lnTo>
                  <a:pt x="4570566" y="488993"/>
                </a:lnTo>
                <a:lnTo>
                  <a:pt x="4572000" y="489154"/>
                </a:lnTo>
                <a:lnTo>
                  <a:pt x="4572000" y="537092"/>
                </a:lnTo>
                <a:lnTo>
                  <a:pt x="4565257" y="535439"/>
                </a:lnTo>
                <a:lnTo>
                  <a:pt x="4521217" y="535439"/>
                </a:lnTo>
                <a:lnTo>
                  <a:pt x="4521217" y="606718"/>
                </a:lnTo>
                <a:lnTo>
                  <a:pt x="4565198" y="606718"/>
                </a:lnTo>
                <a:lnTo>
                  <a:pt x="4572000" y="604783"/>
                </a:lnTo>
                <a:lnTo>
                  <a:pt x="4572000" y="651574"/>
                </a:lnTo>
                <a:lnTo>
                  <a:pt x="4521217" y="651574"/>
                </a:lnTo>
                <a:lnTo>
                  <a:pt x="4521217" y="728858"/>
                </a:lnTo>
                <a:lnTo>
                  <a:pt x="4571819" y="728858"/>
                </a:lnTo>
                <a:lnTo>
                  <a:pt x="4572000" y="728814"/>
                </a:lnTo>
                <a:lnTo>
                  <a:pt x="4572000" y="775305"/>
                </a:lnTo>
                <a:lnTo>
                  <a:pt x="4463199" y="775305"/>
                </a:lnTo>
                <a:close/>
                <a:moveTo>
                  <a:pt x="3826950" y="488993"/>
                </a:moveTo>
                <a:lnTo>
                  <a:pt x="3934317" y="488993"/>
                </a:lnTo>
                <a:cubicBezTo>
                  <a:pt x="3965997" y="488993"/>
                  <a:pt x="3990520" y="495335"/>
                  <a:pt x="4007884" y="508020"/>
                </a:cubicBezTo>
                <a:cubicBezTo>
                  <a:pt x="4025247" y="520706"/>
                  <a:pt x="4033944" y="538924"/>
                  <a:pt x="4033970" y="562678"/>
                </a:cubicBezTo>
                <a:cubicBezTo>
                  <a:pt x="4034276" y="575135"/>
                  <a:pt x="4031035" y="587424"/>
                  <a:pt x="4024625" y="598109"/>
                </a:cubicBezTo>
                <a:cubicBezTo>
                  <a:pt x="4017914" y="608568"/>
                  <a:pt x="4008313" y="616857"/>
                  <a:pt x="3996988" y="621969"/>
                </a:cubicBezTo>
                <a:cubicBezTo>
                  <a:pt x="4013848" y="627576"/>
                  <a:pt x="4026758" y="636457"/>
                  <a:pt x="4035719" y="648612"/>
                </a:cubicBezTo>
                <a:cubicBezTo>
                  <a:pt x="4044681" y="660766"/>
                  <a:pt x="4049154" y="675513"/>
                  <a:pt x="4049140" y="692851"/>
                </a:cubicBezTo>
                <a:cubicBezTo>
                  <a:pt x="4049206" y="709924"/>
                  <a:pt x="4044891" y="724597"/>
                  <a:pt x="4036197" y="736871"/>
                </a:cubicBezTo>
                <a:cubicBezTo>
                  <a:pt x="4027554" y="749145"/>
                  <a:pt x="4015167" y="758643"/>
                  <a:pt x="3999036" y="765363"/>
                </a:cubicBezTo>
                <a:cubicBezTo>
                  <a:pt x="3982905" y="772084"/>
                  <a:pt x="3963565" y="775398"/>
                  <a:pt x="3941018" y="775305"/>
                </a:cubicBezTo>
                <a:lnTo>
                  <a:pt x="3826950" y="775305"/>
                </a:lnTo>
                <a:close/>
                <a:moveTo>
                  <a:pt x="3681249" y="377649"/>
                </a:moveTo>
                <a:lnTo>
                  <a:pt x="3681249" y="886648"/>
                </a:lnTo>
                <a:lnTo>
                  <a:pt x="4190248" y="886648"/>
                </a:lnTo>
                <a:lnTo>
                  <a:pt x="4190248" y="377649"/>
                </a:lnTo>
                <a:close/>
                <a:moveTo>
                  <a:pt x="0" y="0"/>
                </a:moveTo>
                <a:lnTo>
                  <a:pt x="4572000" y="0"/>
                </a:lnTo>
                <a:lnTo>
                  <a:pt x="4572000" y="377649"/>
                </a:lnTo>
                <a:lnTo>
                  <a:pt x="4317498" y="377649"/>
                </a:lnTo>
                <a:lnTo>
                  <a:pt x="4317498" y="886648"/>
                </a:lnTo>
                <a:lnTo>
                  <a:pt x="4572000" y="886648"/>
                </a:lnTo>
                <a:lnTo>
                  <a:pt x="4572000" y="2276475"/>
                </a:lnTo>
                <a:lnTo>
                  <a:pt x="0" y="2276475"/>
                </a:lnTo>
                <a:close/>
              </a:path>
            </a:pathLst>
          </a:custGeom>
          <a:solidFill>
            <a:schemeClr val="bg2">
              <a:lumMod val="20000"/>
              <a:lumOff val="80000"/>
            </a:schemeClr>
          </a:solidFill>
        </p:spPr>
        <p:txBody>
          <a:bodyPr vert="horz" lIns="0" tIns="45720" rIns="91440" bIns="45720" rtlCol="0" anchor="ctr" anchorCtr="0">
            <a:normAutofit/>
          </a:bodyPr>
          <a:lstStyle>
            <a:lvl1pPr>
              <a:defRPr lang="en-GB"/>
            </a:lvl1pPr>
          </a:lstStyle>
          <a:p>
            <a:pPr lvl="0" algn="ctr"/>
            <a:endParaRPr lang="en-GB"/>
          </a:p>
        </p:txBody>
      </p:sp>
      <p:sp>
        <p:nvSpPr>
          <p:cNvPr id="8" name="Title 1">
            <a:extLst>
              <a:ext uri="{FF2B5EF4-FFF2-40B4-BE49-F238E27FC236}">
                <a16:creationId xmlns:a16="http://schemas.microsoft.com/office/drawing/2014/main" id="{6F33E216-E569-3B4A-9C5B-EDFF94F81C16}"/>
              </a:ext>
            </a:extLst>
          </p:cNvPr>
          <p:cNvSpPr>
            <a:spLocks noGrp="1"/>
          </p:cNvSpPr>
          <p:nvPr>
            <p:ph type="ctrTitle" hasCustomPrompt="1"/>
          </p:nvPr>
        </p:nvSpPr>
        <p:spPr>
          <a:xfrm>
            <a:off x="1143000" y="1560600"/>
            <a:ext cx="6858000" cy="1790700"/>
          </a:xfrm>
          <a:effectLst/>
        </p:spPr>
        <p:txBody>
          <a:bodyPr anchor="b">
            <a:normAutofit/>
          </a:bodyPr>
          <a:lstStyle>
            <a:lvl1pPr algn="ctr">
              <a:lnSpc>
                <a:spcPct val="70000"/>
              </a:lnSpc>
              <a:defRPr sz="6000" spc="-90" baseline="0">
                <a:solidFill>
                  <a:schemeClr val="tx1"/>
                </a:solidFill>
                <a:latin typeface="BBC Reith Sans XBold" panose="020B0803020204020204" pitchFamily="34" charset="0"/>
                <a:ea typeface="BBC Reith Sans XBold" panose="020B0803020204020204" pitchFamily="34" charset="0"/>
                <a:cs typeface="BBC Reith Sans XBold" panose="020B0803020204020204" pitchFamily="34" charset="0"/>
              </a:defRPr>
            </a:lvl1pPr>
          </a:lstStyle>
          <a:p>
            <a:r>
              <a:rPr lang="en-US"/>
              <a:t>PRESENTATION</a:t>
            </a:r>
            <a:br>
              <a:rPr lang="en-US"/>
            </a:br>
            <a:r>
              <a:rPr lang="en-US"/>
              <a:t>LOGO LEAD</a:t>
            </a:r>
            <a:endParaRPr lang="en-GB"/>
          </a:p>
        </p:txBody>
      </p:sp>
      <p:sp>
        <p:nvSpPr>
          <p:cNvPr id="9" name="Subtitle 2">
            <a:extLst>
              <a:ext uri="{FF2B5EF4-FFF2-40B4-BE49-F238E27FC236}">
                <a16:creationId xmlns:a16="http://schemas.microsoft.com/office/drawing/2014/main" id="{FB9898A2-DE89-BD4E-9BE4-C66EADAC74AA}"/>
              </a:ext>
            </a:extLst>
          </p:cNvPr>
          <p:cNvSpPr>
            <a:spLocks noGrp="1"/>
          </p:cNvSpPr>
          <p:nvPr>
            <p:ph type="subTitle" idx="1" hasCustomPrompt="1"/>
          </p:nvPr>
        </p:nvSpPr>
        <p:spPr>
          <a:xfrm>
            <a:off x="3117770" y="3380062"/>
            <a:ext cx="2908462" cy="170426"/>
          </a:xfrm>
          <a:prstGeom prst="rect">
            <a:avLst/>
          </a:prstGeom>
          <a:effectLst/>
        </p:spPr>
        <p:txBody>
          <a:bodyPr>
            <a:noAutofit/>
          </a:bodyPr>
          <a:lstStyle>
            <a:lvl1pPr marL="0" indent="0" algn="ctr">
              <a:buNone/>
              <a:defRPr sz="788">
                <a:solidFill>
                  <a:schemeClr val="tx1"/>
                </a:solidFill>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171450" lvl="0" indent="-171450" algn="ctr"/>
            <a:r>
              <a:rPr lang="en-US"/>
              <a:t>DD MMMM YY  Forename Surname</a:t>
            </a:r>
          </a:p>
        </p:txBody>
      </p:sp>
      <p:sp>
        <p:nvSpPr>
          <p:cNvPr id="11" name="Freeform: Shape 13">
            <a:extLst>
              <a:ext uri="{FF2B5EF4-FFF2-40B4-BE49-F238E27FC236}">
                <a16:creationId xmlns:a16="http://schemas.microsoft.com/office/drawing/2014/main" id="{B0CEF5D2-47E4-C245-B833-86D507461613}"/>
              </a:ext>
            </a:extLst>
          </p:cNvPr>
          <p:cNvSpPr/>
          <p:nvPr userDrawn="1"/>
        </p:nvSpPr>
        <p:spPr>
          <a:xfrm>
            <a:off x="3903937" y="28323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153185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 Read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7" name="Vertical Text Placeholder 2">
            <a:extLst>
              <a:ext uri="{FF2B5EF4-FFF2-40B4-BE49-F238E27FC236}">
                <a16:creationId xmlns:a16="http://schemas.microsoft.com/office/drawing/2014/main" id="{85D25C34-60EF-B24E-A234-0DC451CC71C0}"/>
              </a:ext>
            </a:extLst>
          </p:cNvPr>
          <p:cNvSpPr>
            <a:spLocks noGrp="1"/>
          </p:cNvSpPr>
          <p:nvPr>
            <p:ph type="body" orient="vert" idx="15"/>
          </p:nvPr>
        </p:nvSpPr>
        <p:spPr>
          <a:xfrm>
            <a:off x="452467" y="1416899"/>
            <a:ext cx="8181912" cy="3198648"/>
          </a:xfrm>
          <a:prstGeom prst="rect">
            <a:avLst/>
          </a:prstGeom>
        </p:spPr>
        <p:txBody>
          <a:bodyPr vert="horz" lIns="0" tIns="0" rIns="0" bIns="0"/>
          <a:lstStyle>
            <a:lvl1pPr>
              <a:defRPr sz="14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vl2pPr>
              <a:defRPr sz="12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2pPr>
            <a:lvl3pPr>
              <a:defRPr sz="10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3pPr>
            <a:lvl4pPr>
              <a:defRPr sz="8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4pPr>
            <a:lvl5pPr>
              <a:defRPr sz="60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35A69BF5-E398-4720-B894-5B1D558B0250}"/>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rPr>
              <a:t>BBC TRACKER SURVEY – ENVIRONMENTAL ISSUES</a:t>
            </a:r>
            <a:endParaRPr lang="en-US"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932420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a:xfrm>
            <a:off x="282653" y="433016"/>
            <a:ext cx="3876396" cy="798603"/>
          </a:xfrm>
        </p:spPr>
        <p:txBody>
          <a:bodyPr>
            <a:normAutofit/>
          </a:bodyPr>
          <a:lstStyle>
            <a:lvl1pPr>
              <a:defRPr sz="3000" spc="-75" baseline="0">
                <a:solidFill>
                  <a:schemeClr val="tx1"/>
                </a:solidFill>
              </a:defRPr>
            </a:lvl1pPr>
          </a:lstStyle>
          <a:p>
            <a:r>
              <a:rPr lang="en-US"/>
              <a:t>Agenda</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356069"/>
            <a:ext cx="3880442" cy="3106394"/>
          </a:xfrm>
        </p:spPr>
        <p:txBody>
          <a:bodyPr>
            <a:noAutofit/>
          </a:bodyPr>
          <a:lstStyle>
            <a:lvl1pPr>
              <a:defRPr sz="1350" b="0" spc="-23" baseline="0">
                <a:solidFill>
                  <a:srgbClr val="545658"/>
                </a:solidFill>
              </a:defRPr>
            </a:lvl1pPr>
          </a:lstStyle>
          <a:p>
            <a:pPr lvl="0"/>
            <a:r>
              <a:rPr lang="en-US"/>
              <a:t>Descriptive text goes here</a:t>
            </a:r>
          </a:p>
        </p:txBody>
      </p:sp>
      <p:sp>
        <p:nvSpPr>
          <p:cNvPr id="20" name="Text Placeholder 19">
            <a:extLst>
              <a:ext uri="{FF2B5EF4-FFF2-40B4-BE49-F238E27FC236}">
                <a16:creationId xmlns:a16="http://schemas.microsoft.com/office/drawing/2014/main" id="{3D5D28AF-5F47-4C10-88D3-A49A69C59891}"/>
              </a:ext>
            </a:extLst>
          </p:cNvPr>
          <p:cNvSpPr>
            <a:spLocks noGrp="1"/>
          </p:cNvSpPr>
          <p:nvPr>
            <p:ph type="body" sz="quarter" idx="14" hasCustomPrompt="1"/>
          </p:nvPr>
        </p:nvSpPr>
        <p:spPr>
          <a:xfrm>
            <a:off x="4572000" y="740671"/>
            <a:ext cx="3875485" cy="3721791"/>
          </a:xfrm>
        </p:spPr>
        <p:txBody>
          <a:bodyPr anchor="t" anchorCtr="0">
            <a:normAutofit/>
          </a:bodyPr>
          <a:lstStyle>
            <a:lvl1pPr marL="264319" indent="-264319">
              <a:buFont typeface="Arial" panose="020B0604020202020204" pitchFamily="34" charset="0"/>
              <a:buChar char="•"/>
              <a:defRPr sz="2550" b="0" spc="0" baseline="0">
                <a:solidFill>
                  <a:schemeClr val="tx1"/>
                </a:solidFill>
              </a:defRPr>
            </a:lvl1pPr>
          </a:lstStyle>
          <a:p>
            <a:pPr lvl="0"/>
            <a:r>
              <a:rPr lang="en-US"/>
              <a:t>Agenda Item 1</a:t>
            </a:r>
          </a:p>
        </p:txBody>
      </p:sp>
    </p:spTree>
    <p:extLst>
      <p:ext uri="{BB962C8B-B14F-4D97-AF65-F5344CB8AC3E}">
        <p14:creationId xmlns:p14="http://schemas.microsoft.com/office/powerpoint/2010/main" val="324242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649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lide -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2"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89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Slide - Thre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3" spcCol="360000">
            <a:noAutofit/>
          </a:bodyPr>
          <a:lstStyle>
            <a:lvl1pPr>
              <a:lnSpc>
                <a:spcPct val="110000"/>
              </a:lnSpc>
              <a:defRPr sz="1350">
                <a:solidFill>
                  <a:schemeClr val="tx1"/>
                </a:solidFill>
              </a:defRPr>
            </a:lvl1pPr>
            <a:lvl2pPr marL="0" indent="0">
              <a:lnSpc>
                <a:spcPct val="110000"/>
              </a:lnSpc>
              <a:defRPr sz="1350">
                <a:solidFill>
                  <a:schemeClr val="tx1"/>
                </a:solidFill>
              </a:defRPr>
            </a:lvl2pPr>
            <a:lvl3pPr>
              <a:lnSpc>
                <a:spcPct val="110000"/>
              </a:lnSpc>
              <a:defRPr sz="1350">
                <a:solidFill>
                  <a:schemeClr val="tx1"/>
                </a:solidFill>
              </a:defRPr>
            </a:lvl3pPr>
            <a:lvl4pPr marL="332185" indent="-214313">
              <a:lnSpc>
                <a:spcPct val="110000"/>
              </a:lnSpc>
              <a:buFont typeface="Arial" panose="020B0604020202020204" pitchFamily="34" charset="0"/>
              <a:buChar char="–"/>
              <a:defRPr sz="1350">
                <a:solidFill>
                  <a:schemeClr val="tx1"/>
                </a:solidFill>
              </a:defRPr>
            </a:lvl4pPr>
            <a:lvl5pPr>
              <a:lnSpc>
                <a:spcPct val="110000"/>
              </a:lnSpc>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8" name="Straight Connector 7">
            <a:extLst>
              <a:ext uri="{FF2B5EF4-FFF2-40B4-BE49-F238E27FC236}">
                <a16:creationId xmlns:a16="http://schemas.microsoft.com/office/drawing/2014/main" id="{99B432C6-688E-487F-B28B-E9A7AAD2176B}"/>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501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 Slide - One Column - small-t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1"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31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 Two Column - small-t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2"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333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xt Slide - Three Column-smallt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3"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8" name="Straight Connector 7">
            <a:extLst>
              <a:ext uri="{FF2B5EF4-FFF2-40B4-BE49-F238E27FC236}">
                <a16:creationId xmlns:a16="http://schemas.microsoft.com/office/drawing/2014/main" id="{99B432C6-688E-487F-B28B-E9A7AAD2176B}"/>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28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 No Dividing 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6" y="1924830"/>
            <a:ext cx="8370000"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spTree>
    <p:extLst>
      <p:ext uri="{BB962C8B-B14F-4D97-AF65-F5344CB8AC3E}">
        <p14:creationId xmlns:p14="http://schemas.microsoft.com/office/powerpoint/2010/main" val="1607300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 - Two Text Placehold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7" y="1924830"/>
            <a:ext cx="4064794"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B136F6A-F113-4B29-979D-B425F6880785}"/>
              </a:ext>
            </a:extLst>
          </p:cNvPr>
          <p:cNvSpPr>
            <a:spLocks noGrp="1"/>
          </p:cNvSpPr>
          <p:nvPr>
            <p:ph type="body" sz="quarter" idx="16"/>
          </p:nvPr>
        </p:nvSpPr>
        <p:spPr>
          <a:xfrm>
            <a:off x="4583813" y="1924830"/>
            <a:ext cx="4064794"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473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 Three Text Placehold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7" y="1924830"/>
            <a:ext cx="2649233" cy="2537633"/>
          </a:xfrm>
        </p:spPr>
        <p:txBody>
          <a:bodyPr numCol="1"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cxnSp>
        <p:nvCxnSpPr>
          <p:cNvPr id="13" name="Straight Connector 12">
            <a:extLst>
              <a:ext uri="{FF2B5EF4-FFF2-40B4-BE49-F238E27FC236}">
                <a16:creationId xmlns:a16="http://schemas.microsoft.com/office/drawing/2014/main" id="{9A9D0FDD-3B73-41FC-897A-F431A1DF6053}"/>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C16F0032-7226-4841-8B3F-9B1419AA3245}"/>
              </a:ext>
            </a:extLst>
          </p:cNvPr>
          <p:cNvSpPr>
            <a:spLocks noGrp="1"/>
          </p:cNvSpPr>
          <p:nvPr>
            <p:ph type="body" sz="quarter" idx="14"/>
          </p:nvPr>
        </p:nvSpPr>
        <p:spPr>
          <a:xfrm>
            <a:off x="3142385" y="1924830"/>
            <a:ext cx="2649233" cy="2537633"/>
          </a:xfrm>
        </p:spPr>
        <p:txBody>
          <a:bodyPr numCol="1"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5">
            <a:extLst>
              <a:ext uri="{FF2B5EF4-FFF2-40B4-BE49-F238E27FC236}">
                <a16:creationId xmlns:a16="http://schemas.microsoft.com/office/drawing/2014/main" id="{5B7F3363-C0C7-4A51-B984-482C9E658B3C}"/>
              </a:ext>
            </a:extLst>
          </p:cNvPr>
          <p:cNvSpPr>
            <a:spLocks noGrp="1"/>
          </p:cNvSpPr>
          <p:nvPr>
            <p:ph type="body" sz="quarter" idx="15"/>
          </p:nvPr>
        </p:nvSpPr>
        <p:spPr>
          <a:xfrm>
            <a:off x="6006163" y="1924830"/>
            <a:ext cx="2649233" cy="2537633"/>
          </a:xfrm>
        </p:spPr>
        <p:txBody>
          <a:bodyPr numCol="1" spcCol="360000">
            <a:noAutofit/>
          </a:bodyPr>
          <a:lstStyle>
            <a:lvl1pPr>
              <a:lnSpc>
                <a:spcPct val="110000"/>
              </a:lnSpc>
              <a:defRPr sz="975">
                <a:solidFill>
                  <a:schemeClr val="tx1"/>
                </a:solidFill>
              </a:defRPr>
            </a:lvl1pPr>
            <a:lvl2pPr marL="0" indent="0">
              <a:lnSpc>
                <a:spcPct val="110000"/>
              </a:lnSpc>
              <a:defRPr sz="975">
                <a:solidFill>
                  <a:schemeClr val="tx1"/>
                </a:solidFill>
              </a:defRPr>
            </a:lvl2pPr>
            <a:lvl3pPr>
              <a:lnSpc>
                <a:spcPct val="110000"/>
              </a:lnSpc>
              <a:defRPr sz="975">
                <a:solidFill>
                  <a:schemeClr val="tx1"/>
                </a:solidFill>
              </a:defRPr>
            </a:lvl3pPr>
            <a:lvl4pPr marL="332185" indent="-214313">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873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Point Read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B3B92769-4A53-8F4D-A2A2-B4489A201DFB}"/>
              </a:ext>
            </a:extLst>
          </p:cNvPr>
          <p:cNvSpPr>
            <a:spLocks noGrp="1"/>
          </p:cNvSpPr>
          <p:nvPr>
            <p:ph idx="10"/>
          </p:nvPr>
        </p:nvSpPr>
        <p:spPr>
          <a:xfrm>
            <a:off x="452466" y="1411288"/>
            <a:ext cx="8210521" cy="3198807"/>
          </a:xfrm>
          <a:prstGeom prst="rect">
            <a:avLst/>
          </a:prstGeom>
        </p:spPr>
        <p:txBody>
          <a:bodyPr lIns="0" tIns="0" rIns="0" bIns="0"/>
          <a:lstStyle>
            <a:lvl1pPr marL="0" indent="0">
              <a:buNone/>
              <a:defRPr sz="1010"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stStyle>
          <a:p>
            <a:pPr lvl="0"/>
            <a:endParaRPr lang="en-US"/>
          </a:p>
        </p:txBody>
      </p:sp>
      <p:sp>
        <p:nvSpPr>
          <p:cNvPr id="8" name="Footer Placeholder 4">
            <a:extLst>
              <a:ext uri="{FF2B5EF4-FFF2-40B4-BE49-F238E27FC236}">
                <a16:creationId xmlns:a16="http://schemas.microsoft.com/office/drawing/2014/main" id="{EF9BD36C-E292-4237-BE4A-EEFEB55DE1B2}"/>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rPr>
              <a:t>BBC TRACKER SURVEY – ENVIRONMENTAL ISSUES</a:t>
            </a:r>
            <a:endParaRPr lang="en-US"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6353105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a:xfrm>
            <a:off x="282653" y="369516"/>
            <a:ext cx="3876396" cy="798603"/>
          </a:xfrm>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3876397" cy="502444"/>
          </a:xfrm>
        </p:spPr>
        <p:txBody>
          <a:bodyPr>
            <a:normAutofit/>
          </a:bodyPr>
          <a:lstStyle>
            <a:lvl1pPr>
              <a:defRPr sz="2550" b="0" spc="0" baseline="0">
                <a:solidFill>
                  <a:srgbClr val="545658"/>
                </a:solidFill>
              </a:defRPr>
            </a:lvl1pPr>
          </a:lstStyle>
          <a:p>
            <a:pPr lvl="0"/>
            <a:r>
              <a:rPr lang="en-US"/>
              <a:t>Subtitle text</a:t>
            </a:r>
          </a:p>
        </p:txBody>
      </p:sp>
      <p:sp>
        <p:nvSpPr>
          <p:cNvPr id="10" name="Text Placeholder 5">
            <a:extLst>
              <a:ext uri="{FF2B5EF4-FFF2-40B4-BE49-F238E27FC236}">
                <a16:creationId xmlns:a16="http://schemas.microsoft.com/office/drawing/2014/main" id="{765A2083-3F2F-47C9-840A-C0E67FF2CD96}"/>
              </a:ext>
            </a:extLst>
          </p:cNvPr>
          <p:cNvSpPr>
            <a:spLocks noGrp="1"/>
          </p:cNvSpPr>
          <p:nvPr>
            <p:ph type="body" sz="quarter" idx="14"/>
          </p:nvPr>
        </p:nvSpPr>
        <p:spPr>
          <a:xfrm>
            <a:off x="4572001" y="783686"/>
            <a:ext cx="4083395" cy="3678776"/>
          </a:xfrm>
        </p:spPr>
        <p:txBody>
          <a:bodyPr numCol="1" spcCol="360000">
            <a:noAutofit/>
          </a:bodyPr>
          <a:lstStyle>
            <a:lvl1pPr>
              <a:lnSpc>
                <a:spcPct val="100000"/>
              </a:lnSpc>
              <a:spcBef>
                <a:spcPts val="1350"/>
              </a:spcBef>
              <a:defRPr>
                <a:solidFill>
                  <a:schemeClr val="tx1"/>
                </a:solidFill>
              </a:defRPr>
            </a:lvl1pPr>
            <a:lvl2pPr marL="0" indent="0">
              <a:lnSpc>
                <a:spcPct val="100000"/>
              </a:lnSpc>
              <a:spcBef>
                <a:spcPts val="1350"/>
              </a:spcBef>
              <a:defRPr>
                <a:solidFill>
                  <a:schemeClr val="tx1"/>
                </a:solidFill>
              </a:defRPr>
            </a:lvl2pPr>
            <a:lvl3pPr>
              <a:lnSpc>
                <a:spcPct val="100000"/>
              </a:lnSpc>
              <a:spcBef>
                <a:spcPts val="1350"/>
              </a:spcBef>
              <a:defRPr>
                <a:solidFill>
                  <a:schemeClr val="tx1"/>
                </a:solidFill>
              </a:defRPr>
            </a:lvl3pPr>
            <a:lvl4pPr marL="332185" indent="-214313">
              <a:lnSpc>
                <a:spcPct val="100000"/>
              </a:lnSpc>
              <a:spcBef>
                <a:spcPts val="1350"/>
              </a:spcBef>
              <a:buFont typeface="Arial" panose="020B0604020202020204" pitchFamily="34" charset="0"/>
              <a:buChar char="–"/>
              <a:defRPr>
                <a:solidFill>
                  <a:schemeClr val="tx1"/>
                </a:solidFill>
              </a:defRPr>
            </a:lvl4pPr>
            <a:lvl5pPr>
              <a:lnSpc>
                <a:spcPct val="100000"/>
              </a:lnSpc>
              <a:spcBef>
                <a:spcPts val="135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72534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hasCustomPrompt="1"/>
          </p:nvPr>
        </p:nvSpPr>
        <p:spPr>
          <a:xfrm>
            <a:off x="278606" y="1924830"/>
            <a:ext cx="5186022" cy="1504170"/>
          </a:xfrm>
        </p:spPr>
        <p:txBody>
          <a:bodyPr numCol="1" spcCol="360000">
            <a:noAutofit/>
          </a:bodyPr>
          <a:lstStyle>
            <a:lvl1pPr>
              <a:lnSpc>
                <a:spcPct val="95000"/>
              </a:lnSpc>
              <a:spcBef>
                <a:spcPts val="0"/>
              </a:spcBef>
              <a:defRPr sz="2400" b="0">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“Pull quote </a:t>
            </a:r>
            <a:r>
              <a:rPr lang="en-US" err="1"/>
              <a:t>proin</a:t>
            </a:r>
            <a:r>
              <a:rPr lang="en-US"/>
              <a:t> </a:t>
            </a:r>
            <a:r>
              <a:rPr lang="en-US" err="1"/>
              <a:t>accumsan</a:t>
            </a:r>
            <a:r>
              <a:rPr lang="en-US"/>
              <a:t> convallis ligula at </a:t>
            </a:r>
            <a:r>
              <a:rPr lang="en-US" err="1"/>
              <a:t>consequat</a:t>
            </a:r>
            <a:r>
              <a:rPr lang="en-US"/>
              <a:t>. </a:t>
            </a:r>
            <a:r>
              <a:rPr lang="en-US" err="1"/>
              <a:t>Fusce</a:t>
            </a:r>
            <a:r>
              <a:rPr lang="en-US"/>
              <a:t> sit </a:t>
            </a:r>
            <a:r>
              <a:rPr lang="en-US" err="1"/>
              <a:t>amet</a:t>
            </a:r>
            <a:r>
              <a:rPr lang="en-US"/>
              <a:t> </a:t>
            </a:r>
            <a:r>
              <a:rPr lang="en-US" err="1"/>
              <a:t>lobortis</a:t>
            </a:r>
            <a:r>
              <a:rPr lang="en-US"/>
              <a:t> </a:t>
            </a:r>
            <a:r>
              <a:rPr lang="en-US" err="1"/>
              <a:t>neque</a:t>
            </a:r>
            <a:r>
              <a:rPr lang="en-US"/>
              <a:t>, sed condiment </a:t>
            </a:r>
            <a:r>
              <a:rPr lang="en-US" err="1"/>
              <a:t>Phasellus</a:t>
            </a:r>
            <a:r>
              <a:rPr lang="en-US"/>
              <a:t> vel </a:t>
            </a:r>
            <a:r>
              <a:rPr lang="en-US" err="1"/>
              <a:t>sollicitudin</a:t>
            </a:r>
            <a:r>
              <a:rPr lang="en-US"/>
              <a:t> </a:t>
            </a:r>
            <a:r>
              <a:rPr lang="en-US" err="1"/>
              <a:t>arcu</a:t>
            </a:r>
            <a:r>
              <a:rPr lang="en-US"/>
              <a:t>.”</a:t>
            </a:r>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sp>
        <p:nvSpPr>
          <p:cNvPr id="10" name="Text Placeholder 5">
            <a:extLst>
              <a:ext uri="{FF2B5EF4-FFF2-40B4-BE49-F238E27FC236}">
                <a16:creationId xmlns:a16="http://schemas.microsoft.com/office/drawing/2014/main" id="{4704B41C-1EB3-4AD9-822F-7C53FBF36666}"/>
              </a:ext>
            </a:extLst>
          </p:cNvPr>
          <p:cNvSpPr>
            <a:spLocks noGrp="1"/>
          </p:cNvSpPr>
          <p:nvPr>
            <p:ph type="body" sz="quarter" idx="14" hasCustomPrompt="1"/>
          </p:nvPr>
        </p:nvSpPr>
        <p:spPr>
          <a:xfrm>
            <a:off x="278606" y="3710768"/>
            <a:ext cx="5186022" cy="333589"/>
          </a:xfrm>
        </p:spPr>
        <p:txBody>
          <a:bodyPr numCol="1" spcCol="360000">
            <a:noAutofit/>
          </a:bodyPr>
          <a:lstStyle>
            <a:lvl1pPr>
              <a:lnSpc>
                <a:spcPct val="95000"/>
              </a:lnSpc>
              <a:spcBef>
                <a:spcPts val="0"/>
              </a:spcBef>
              <a:defRPr sz="975" b="0">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err="1"/>
              <a:t>Quotee</a:t>
            </a:r>
            <a:r>
              <a:rPr lang="en-US"/>
              <a:t> Name Surname</a:t>
            </a:r>
            <a:br>
              <a:rPr lang="en-US"/>
            </a:br>
            <a:r>
              <a:rPr lang="en-US"/>
              <a:t>Job Title</a:t>
            </a:r>
          </a:p>
        </p:txBody>
      </p:sp>
      <p:sp>
        <p:nvSpPr>
          <p:cNvPr id="18" name="Picture Placeholder 17">
            <a:extLst>
              <a:ext uri="{FF2B5EF4-FFF2-40B4-BE49-F238E27FC236}">
                <a16:creationId xmlns:a16="http://schemas.microsoft.com/office/drawing/2014/main" id="{FF699952-1CFE-44D9-A184-3FBF08C4F9D7}"/>
              </a:ext>
            </a:extLst>
          </p:cNvPr>
          <p:cNvSpPr>
            <a:spLocks noGrp="1"/>
          </p:cNvSpPr>
          <p:nvPr>
            <p:ph type="pic" sz="quarter" idx="15"/>
          </p:nvPr>
        </p:nvSpPr>
        <p:spPr>
          <a:xfrm>
            <a:off x="278607" y="3421692"/>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solidFill>
                  <a:schemeClr val="bg1"/>
                </a:solidFill>
              </a:defRPr>
            </a:lvl1pPr>
          </a:lstStyle>
          <a:p>
            <a:endParaRPr lang="en-GB"/>
          </a:p>
        </p:txBody>
      </p:sp>
    </p:spTree>
    <p:extLst>
      <p:ext uri="{BB962C8B-B14F-4D97-AF65-F5344CB8AC3E}">
        <p14:creationId xmlns:p14="http://schemas.microsoft.com/office/powerpoint/2010/main" val="3025981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 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spTree>
    <p:extLst>
      <p:ext uri="{BB962C8B-B14F-4D97-AF65-F5344CB8AC3E}">
        <p14:creationId xmlns:p14="http://schemas.microsoft.com/office/powerpoint/2010/main" val="3892543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pic>
        <p:nvPicPr>
          <p:cNvPr id="6" name="Picture 5">
            <a:extLst>
              <a:ext uri="{FF2B5EF4-FFF2-40B4-BE49-F238E27FC236}">
                <a16:creationId xmlns:a16="http://schemas.microsoft.com/office/drawing/2014/main" id="{66453FB7-6924-473E-9FC8-4EE00008B881}"/>
              </a:ext>
            </a:extLst>
          </p:cNvPr>
          <p:cNvPicPr>
            <a:picLocks noChangeAspect="1"/>
          </p:cNvPicPr>
          <p:nvPr userDrawn="1"/>
        </p:nvPicPr>
        <p:blipFill>
          <a:blip r:embed="rId2"/>
          <a:stretch>
            <a:fillRect/>
          </a:stretch>
        </p:blipFill>
        <p:spPr>
          <a:xfrm>
            <a:off x="2416010" y="0"/>
            <a:ext cx="6727990" cy="5143500"/>
          </a:xfrm>
          <a:prstGeom prst="rect">
            <a:avLst/>
          </a:prstGeom>
        </p:spPr>
      </p:pic>
    </p:spTree>
    <p:extLst>
      <p:ext uri="{BB962C8B-B14F-4D97-AF65-F5344CB8AC3E}">
        <p14:creationId xmlns:p14="http://schemas.microsoft.com/office/powerpoint/2010/main" val="1713487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 Dar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vert="horz" lIns="91440" tIns="45720" rIns="91440" bIns="45720" rtlCol="0" anchor="ctr"/>
          <a:lstStyle>
            <a:lvl1pPr>
              <a:defRPr lang="en-GB" smtClean="0">
                <a:solidFill>
                  <a:schemeClr val="bg1"/>
                </a:solidFill>
              </a:defRPr>
            </a:lvl1pPr>
          </a:lstStyle>
          <a:p>
            <a:fld id="{B2F1A543-2759-4AFB-AC49-549F6EC24B11}" type="slidenum">
              <a:rPr lang="en-GB" smtClean="0"/>
              <a:pPr/>
              <a:t>‹#›</a:t>
            </a:fld>
            <a:endParaRPr lang="en-GB"/>
          </a:p>
        </p:txBody>
      </p:sp>
      <p:sp>
        <p:nvSpPr>
          <p:cNvPr id="5" name="Freeform: Shape 4">
            <a:extLst>
              <a:ext uri="{FF2B5EF4-FFF2-40B4-BE49-F238E27FC236}">
                <a16:creationId xmlns:a16="http://schemas.microsoft.com/office/drawing/2014/main" id="{2216B4A5-3DF4-45AD-B5F4-2E2B139BB4BA}"/>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4165274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posites">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E023A52-65BA-4530-AD8A-0B666F37034F}"/>
              </a:ext>
            </a:extLst>
          </p:cNvPr>
          <p:cNvSpPr/>
          <p:nvPr userDrawn="1"/>
        </p:nvSpPr>
        <p:spPr>
          <a:xfrm>
            <a:off x="4575842" y="0"/>
            <a:ext cx="4568158" cy="5143500"/>
          </a:xfrm>
          <a:custGeom>
            <a:avLst/>
            <a:gdLst>
              <a:gd name="connsiteX0" fmla="*/ 0 w 6090877"/>
              <a:gd name="connsiteY0" fmla="*/ 0 h 6858000"/>
              <a:gd name="connsiteX1" fmla="*/ 6090877 w 6090877"/>
              <a:gd name="connsiteY1" fmla="*/ 0 h 6858000"/>
              <a:gd name="connsiteX2" fmla="*/ 6090877 w 6090877"/>
              <a:gd name="connsiteY2" fmla="*/ 6858000 h 6858000"/>
              <a:gd name="connsiteX3" fmla="*/ 0 w 6090877"/>
              <a:gd name="connsiteY3" fmla="*/ 6858000 h 6858000"/>
              <a:gd name="connsiteX4" fmla="*/ 0 w 6090877"/>
              <a:gd name="connsiteY4" fmla="*/ 1496824 h 6858000"/>
              <a:gd name="connsiteX5" fmla="*/ 148069 w 6090877"/>
              <a:gd name="connsiteY5" fmla="*/ 1331753 h 6858000"/>
              <a:gd name="connsiteX6" fmla="*/ 0 w 6090877"/>
              <a:gd name="connsiteY6" fmla="*/ 11666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0877" h="6858000">
                <a:moveTo>
                  <a:pt x="0" y="0"/>
                </a:moveTo>
                <a:lnTo>
                  <a:pt x="6090877" y="0"/>
                </a:lnTo>
                <a:lnTo>
                  <a:pt x="6090877" y="6858000"/>
                </a:lnTo>
                <a:lnTo>
                  <a:pt x="0" y="6858000"/>
                </a:lnTo>
                <a:lnTo>
                  <a:pt x="0" y="1496824"/>
                </a:lnTo>
                <a:lnTo>
                  <a:pt x="148069" y="1331753"/>
                </a:lnTo>
                <a:lnTo>
                  <a:pt x="0" y="11666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06"/>
          </a:p>
        </p:txBody>
      </p:sp>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2" name="Text Placeholder 11">
            <a:extLst>
              <a:ext uri="{FF2B5EF4-FFF2-40B4-BE49-F238E27FC236}">
                <a16:creationId xmlns:a16="http://schemas.microsoft.com/office/drawing/2014/main" id="{D1CA5F76-6E55-4647-BD17-83FB80D93CA2}"/>
              </a:ext>
            </a:extLst>
          </p:cNvPr>
          <p:cNvSpPr>
            <a:spLocks noGrp="1"/>
          </p:cNvSpPr>
          <p:nvPr>
            <p:ph type="body" sz="quarter" idx="12" hasCustomPrompt="1"/>
          </p:nvPr>
        </p:nvSpPr>
        <p:spPr>
          <a:xfrm>
            <a:off x="291237" y="738551"/>
            <a:ext cx="3562661" cy="714012"/>
          </a:xfrm>
        </p:spPr>
        <p:txBody>
          <a:bodyPr>
            <a:noAutofit/>
          </a:bodyPr>
          <a:lstStyle>
            <a:lvl1pPr>
              <a:defRPr sz="2550">
                <a:solidFill>
                  <a:srgbClr val="545658"/>
                </a:solidFill>
              </a:defRPr>
            </a:lvl1pPr>
          </a:lstStyle>
          <a:p>
            <a:pPr lvl="0"/>
            <a:r>
              <a:rPr lang="en-US"/>
              <a:t>From</a:t>
            </a:r>
          </a:p>
        </p:txBody>
      </p:sp>
      <p:sp>
        <p:nvSpPr>
          <p:cNvPr id="13" name="Text Placeholder 11">
            <a:extLst>
              <a:ext uri="{FF2B5EF4-FFF2-40B4-BE49-F238E27FC236}">
                <a16:creationId xmlns:a16="http://schemas.microsoft.com/office/drawing/2014/main" id="{F9152D95-785F-4577-B485-991C6D8E5D6E}"/>
              </a:ext>
            </a:extLst>
          </p:cNvPr>
          <p:cNvSpPr>
            <a:spLocks noGrp="1"/>
          </p:cNvSpPr>
          <p:nvPr>
            <p:ph type="body" sz="quarter" idx="13" hasCustomPrompt="1"/>
          </p:nvPr>
        </p:nvSpPr>
        <p:spPr>
          <a:xfrm>
            <a:off x="4859624" y="738551"/>
            <a:ext cx="3562661" cy="714012"/>
          </a:xfrm>
        </p:spPr>
        <p:txBody>
          <a:bodyPr>
            <a:noAutofit/>
          </a:bodyPr>
          <a:lstStyle>
            <a:lvl1pPr>
              <a:defRPr sz="2550">
                <a:solidFill>
                  <a:srgbClr val="8A8C8E"/>
                </a:solidFill>
              </a:defRPr>
            </a:lvl1pPr>
          </a:lstStyle>
          <a:p>
            <a:pPr lvl="0"/>
            <a:r>
              <a:rPr lang="en-US"/>
              <a:t>To</a:t>
            </a:r>
          </a:p>
        </p:txBody>
      </p:sp>
      <p:sp>
        <p:nvSpPr>
          <p:cNvPr id="14" name="Text Placeholder 11">
            <a:extLst>
              <a:ext uri="{FF2B5EF4-FFF2-40B4-BE49-F238E27FC236}">
                <a16:creationId xmlns:a16="http://schemas.microsoft.com/office/drawing/2014/main" id="{13EC62DF-B200-4B37-AA53-1DBBBF9CB066}"/>
              </a:ext>
            </a:extLst>
          </p:cNvPr>
          <p:cNvSpPr>
            <a:spLocks noGrp="1"/>
          </p:cNvSpPr>
          <p:nvPr>
            <p:ph type="body" sz="quarter" idx="14" hasCustomPrompt="1"/>
          </p:nvPr>
        </p:nvSpPr>
        <p:spPr>
          <a:xfrm>
            <a:off x="291237" y="1990648"/>
            <a:ext cx="3562661" cy="2628356"/>
          </a:xfrm>
        </p:spPr>
        <p:txBody>
          <a:bodyPr>
            <a:noAutofit/>
          </a:bodyPr>
          <a:lstStyle>
            <a:lvl1pPr>
              <a:lnSpc>
                <a:spcPct val="80000"/>
              </a:lnSpc>
              <a:spcBef>
                <a:spcPts val="0"/>
              </a:spcBef>
              <a:defRPr sz="4950">
                <a:solidFill>
                  <a:schemeClr val="tx1"/>
                </a:solidFill>
              </a:defRPr>
            </a:lvl1pPr>
          </a:lstStyle>
          <a:p>
            <a:pPr lvl="0"/>
            <a:r>
              <a:rPr lang="en-US"/>
              <a:t>Before text goes here</a:t>
            </a:r>
          </a:p>
        </p:txBody>
      </p:sp>
      <p:sp>
        <p:nvSpPr>
          <p:cNvPr id="16" name="Text Placeholder 11">
            <a:extLst>
              <a:ext uri="{FF2B5EF4-FFF2-40B4-BE49-F238E27FC236}">
                <a16:creationId xmlns:a16="http://schemas.microsoft.com/office/drawing/2014/main" id="{869F6DC4-F1B4-4F34-AE66-3D52EEB8460C}"/>
              </a:ext>
            </a:extLst>
          </p:cNvPr>
          <p:cNvSpPr>
            <a:spLocks noGrp="1"/>
          </p:cNvSpPr>
          <p:nvPr>
            <p:ph type="body" sz="quarter" idx="16" hasCustomPrompt="1"/>
          </p:nvPr>
        </p:nvSpPr>
        <p:spPr>
          <a:xfrm>
            <a:off x="4859624" y="1990648"/>
            <a:ext cx="3562661" cy="2628356"/>
          </a:xfrm>
        </p:spPr>
        <p:txBody>
          <a:bodyPr>
            <a:noAutofit/>
          </a:bodyPr>
          <a:lstStyle>
            <a:lvl1pPr>
              <a:lnSpc>
                <a:spcPct val="80000"/>
              </a:lnSpc>
              <a:spcBef>
                <a:spcPts val="0"/>
              </a:spcBef>
              <a:defRPr sz="4950">
                <a:solidFill>
                  <a:schemeClr val="bg1"/>
                </a:solidFill>
              </a:defRPr>
            </a:lvl1pPr>
          </a:lstStyle>
          <a:p>
            <a:pPr lvl="0"/>
            <a:r>
              <a:rPr lang="en-US"/>
              <a:t>After text goes here</a:t>
            </a:r>
          </a:p>
        </p:txBody>
      </p:sp>
    </p:spTree>
    <p:extLst>
      <p:ext uri="{BB962C8B-B14F-4D97-AF65-F5344CB8AC3E}">
        <p14:creationId xmlns:p14="http://schemas.microsoft.com/office/powerpoint/2010/main" val="2069248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meline Dark">
    <p:bg>
      <p:bgPr>
        <a:solidFill>
          <a:schemeClr val="tx1"/>
        </a:solidFill>
        <a:effectLst/>
      </p:bgPr>
    </p:bg>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ED976650-C8B5-4B19-9172-1CC932FE9DF3}"/>
              </a:ext>
            </a:extLst>
          </p:cNvPr>
          <p:cNvSpPr>
            <a:spLocks noGrp="1"/>
          </p:cNvSpPr>
          <p:nvPr>
            <p:ph type="body" sz="quarter" idx="12" hasCustomPrompt="1"/>
          </p:nvPr>
        </p:nvSpPr>
        <p:spPr>
          <a:xfrm>
            <a:off x="278606"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8A8C8E"/>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bg1"/>
                </a:solidFill>
              </a:defRPr>
            </a:lvl2pPr>
            <a:lvl3pPr marL="240506" indent="-123825">
              <a:lnSpc>
                <a:spcPct val="110000"/>
              </a:lnSpc>
              <a:buFont typeface="Arial" panose="020B0604020202020204" pitchFamily="34" charset="0"/>
              <a:buChar char="–"/>
              <a:defRPr sz="975">
                <a:solidFill>
                  <a:schemeClr val="bg1"/>
                </a:solidFill>
              </a:defRPr>
            </a:lvl3pPr>
            <a:lvl4pPr marL="332185" indent="-91679">
              <a:lnSpc>
                <a:spcPct val="110000"/>
              </a:lnSpc>
              <a:buFont typeface="Arial" panose="020B0604020202020204" pitchFamily="34" charset="0"/>
              <a:buChar char="•"/>
              <a:defRPr sz="975">
                <a:solidFill>
                  <a:schemeClr val="bg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bg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8A8C8E"/>
                </a:solidFill>
              </a:defRPr>
            </a:lvl1pPr>
          </a:lstStyle>
          <a:p>
            <a:pPr lvl="0"/>
            <a:r>
              <a:rPr lang="en-US"/>
              <a:t>Subtitle text</a:t>
            </a:r>
          </a:p>
        </p:txBody>
      </p:sp>
      <p:sp>
        <p:nvSpPr>
          <p:cNvPr id="8" name="Text Placeholder 7">
            <a:extLst>
              <a:ext uri="{FF2B5EF4-FFF2-40B4-BE49-F238E27FC236}">
                <a16:creationId xmlns:a16="http://schemas.microsoft.com/office/drawing/2014/main" id="{9F2EF49B-FC05-4FA5-A1DF-169A846962BC}"/>
              </a:ext>
            </a:extLst>
          </p:cNvPr>
          <p:cNvSpPr>
            <a:spLocks noGrp="1"/>
          </p:cNvSpPr>
          <p:nvPr>
            <p:ph type="body" sz="quarter" idx="14" hasCustomPrompt="1"/>
          </p:nvPr>
        </p:nvSpPr>
        <p:spPr>
          <a:xfrm>
            <a:off x="278606" y="1902186"/>
            <a:ext cx="1532486" cy="874996"/>
          </a:xfrm>
        </p:spPr>
        <p:txBody>
          <a:bodyPr tIns="90000">
            <a:normAutofit/>
          </a:bodyPr>
          <a:lstStyle>
            <a:lvl1pPr>
              <a:lnSpc>
                <a:spcPct val="90000"/>
              </a:lnSpc>
              <a:defRPr sz="2550" spc="0" baseline="0">
                <a:solidFill>
                  <a:schemeClr val="bg1"/>
                </a:solidFill>
              </a:defRPr>
            </a:lvl1pPr>
          </a:lstStyle>
          <a:p>
            <a:pPr lvl="0"/>
            <a:r>
              <a:rPr lang="en-US" err="1"/>
              <a:t>XXth</a:t>
            </a:r>
            <a:r>
              <a:rPr lang="en-US"/>
              <a:t> Month</a:t>
            </a:r>
          </a:p>
        </p:txBody>
      </p:sp>
      <p:sp>
        <p:nvSpPr>
          <p:cNvPr id="12" name="Text Placeholder 7">
            <a:extLst>
              <a:ext uri="{FF2B5EF4-FFF2-40B4-BE49-F238E27FC236}">
                <a16:creationId xmlns:a16="http://schemas.microsoft.com/office/drawing/2014/main" id="{DE49E0CE-F775-4EB3-A28E-DFB71BA3B8F6}"/>
              </a:ext>
            </a:extLst>
          </p:cNvPr>
          <p:cNvSpPr>
            <a:spLocks noGrp="1"/>
          </p:cNvSpPr>
          <p:nvPr>
            <p:ph type="body" sz="quarter" idx="15" hasCustomPrompt="1"/>
          </p:nvPr>
        </p:nvSpPr>
        <p:spPr>
          <a:xfrm>
            <a:off x="2572655" y="1902186"/>
            <a:ext cx="1532486" cy="874996"/>
          </a:xfrm>
        </p:spPr>
        <p:txBody>
          <a:bodyPr tIns="90000">
            <a:normAutofit/>
          </a:bodyPr>
          <a:lstStyle>
            <a:lvl1pPr>
              <a:lnSpc>
                <a:spcPct val="90000"/>
              </a:lnSpc>
              <a:defRPr sz="2550" spc="0" baseline="0">
                <a:solidFill>
                  <a:schemeClr val="bg1"/>
                </a:solidFill>
              </a:defRPr>
            </a:lvl1pPr>
          </a:lstStyle>
          <a:p>
            <a:pPr lvl="0"/>
            <a:r>
              <a:rPr lang="en-US" err="1"/>
              <a:t>XXth</a:t>
            </a:r>
            <a:r>
              <a:rPr lang="en-US"/>
              <a:t> Month</a:t>
            </a:r>
          </a:p>
        </p:txBody>
      </p:sp>
      <p:sp>
        <p:nvSpPr>
          <p:cNvPr id="14" name="Text Placeholder 7">
            <a:extLst>
              <a:ext uri="{FF2B5EF4-FFF2-40B4-BE49-F238E27FC236}">
                <a16:creationId xmlns:a16="http://schemas.microsoft.com/office/drawing/2014/main" id="{484BCA19-182A-4677-858A-BBC474C6B15D}"/>
              </a:ext>
            </a:extLst>
          </p:cNvPr>
          <p:cNvSpPr>
            <a:spLocks noGrp="1"/>
          </p:cNvSpPr>
          <p:nvPr>
            <p:ph type="body" sz="quarter" idx="17" hasCustomPrompt="1"/>
          </p:nvPr>
        </p:nvSpPr>
        <p:spPr>
          <a:xfrm>
            <a:off x="4860364" y="1902186"/>
            <a:ext cx="1532486" cy="874996"/>
          </a:xfrm>
        </p:spPr>
        <p:txBody>
          <a:bodyPr tIns="90000">
            <a:normAutofit/>
          </a:bodyPr>
          <a:lstStyle>
            <a:lvl1pPr>
              <a:lnSpc>
                <a:spcPct val="90000"/>
              </a:lnSpc>
              <a:defRPr sz="2550" spc="0" baseline="0">
                <a:solidFill>
                  <a:schemeClr val="bg1"/>
                </a:solidFill>
              </a:defRPr>
            </a:lvl1pPr>
          </a:lstStyle>
          <a:p>
            <a:pPr lvl="0"/>
            <a:r>
              <a:rPr lang="en-US" err="1"/>
              <a:t>XXth</a:t>
            </a:r>
            <a:r>
              <a:rPr lang="en-US"/>
              <a:t> Month</a:t>
            </a:r>
          </a:p>
        </p:txBody>
      </p:sp>
      <p:sp>
        <p:nvSpPr>
          <p:cNvPr id="15" name="Arrow: Chevron 14">
            <a:extLst>
              <a:ext uri="{FF2B5EF4-FFF2-40B4-BE49-F238E27FC236}">
                <a16:creationId xmlns:a16="http://schemas.microsoft.com/office/drawing/2014/main" id="{11EFFDBA-1E2E-4025-B180-D9D7B294EAD1}"/>
              </a:ext>
            </a:extLst>
          </p:cNvPr>
          <p:cNvSpPr/>
          <p:nvPr userDrawn="1"/>
        </p:nvSpPr>
        <p:spPr>
          <a:xfrm>
            <a:off x="2006605" y="2177261"/>
            <a:ext cx="166187" cy="238035"/>
          </a:xfrm>
          <a:prstGeom prst="chevron">
            <a:avLst>
              <a:gd name="adj" fmla="val 70275"/>
            </a:avLst>
          </a:prstGeom>
          <a:solidFill>
            <a:srgbClr val="8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solidFill>
                <a:schemeClr val="tx1"/>
              </a:solidFill>
            </a:endParaRPr>
          </a:p>
        </p:txBody>
      </p:sp>
      <p:sp>
        <p:nvSpPr>
          <p:cNvPr id="16" name="Arrow: Chevron 15">
            <a:extLst>
              <a:ext uri="{FF2B5EF4-FFF2-40B4-BE49-F238E27FC236}">
                <a16:creationId xmlns:a16="http://schemas.microsoft.com/office/drawing/2014/main" id="{770FB9AA-6E0F-4F2E-9D14-1ABBF18B4AD0}"/>
              </a:ext>
            </a:extLst>
          </p:cNvPr>
          <p:cNvSpPr/>
          <p:nvPr userDrawn="1"/>
        </p:nvSpPr>
        <p:spPr>
          <a:xfrm>
            <a:off x="4286117" y="2177261"/>
            <a:ext cx="166187" cy="238035"/>
          </a:xfrm>
          <a:prstGeom prst="chevron">
            <a:avLst>
              <a:gd name="adj" fmla="val 70275"/>
            </a:avLst>
          </a:prstGeom>
          <a:solidFill>
            <a:srgbClr val="8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solidFill>
                <a:schemeClr val="tx1"/>
              </a:solidFill>
            </a:endParaRPr>
          </a:p>
        </p:txBody>
      </p:sp>
      <p:sp>
        <p:nvSpPr>
          <p:cNvPr id="17" name="Arrow: Chevron 16">
            <a:extLst>
              <a:ext uri="{FF2B5EF4-FFF2-40B4-BE49-F238E27FC236}">
                <a16:creationId xmlns:a16="http://schemas.microsoft.com/office/drawing/2014/main" id="{8228A7B1-2E73-4926-8377-DEF855AFF603}"/>
              </a:ext>
            </a:extLst>
          </p:cNvPr>
          <p:cNvSpPr/>
          <p:nvPr userDrawn="1"/>
        </p:nvSpPr>
        <p:spPr>
          <a:xfrm>
            <a:off x="6594838" y="2177261"/>
            <a:ext cx="166187" cy="238035"/>
          </a:xfrm>
          <a:prstGeom prst="chevron">
            <a:avLst>
              <a:gd name="adj" fmla="val 70275"/>
            </a:avLst>
          </a:prstGeom>
          <a:solidFill>
            <a:srgbClr val="8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solidFill>
                <a:schemeClr val="tx1"/>
              </a:solidFill>
            </a:endParaRPr>
          </a:p>
        </p:txBody>
      </p:sp>
      <p:sp>
        <p:nvSpPr>
          <p:cNvPr id="18" name="Text Placeholder 7">
            <a:extLst>
              <a:ext uri="{FF2B5EF4-FFF2-40B4-BE49-F238E27FC236}">
                <a16:creationId xmlns:a16="http://schemas.microsoft.com/office/drawing/2014/main" id="{46668960-E3FD-4B54-9BC4-141313E46BFB}"/>
              </a:ext>
            </a:extLst>
          </p:cNvPr>
          <p:cNvSpPr>
            <a:spLocks noGrp="1"/>
          </p:cNvSpPr>
          <p:nvPr>
            <p:ph type="body" sz="quarter" idx="18" hasCustomPrompt="1"/>
          </p:nvPr>
        </p:nvSpPr>
        <p:spPr>
          <a:xfrm>
            <a:off x="7148074" y="1902186"/>
            <a:ext cx="1532486" cy="874996"/>
          </a:xfrm>
        </p:spPr>
        <p:txBody>
          <a:bodyPr tIns="90000">
            <a:normAutofit/>
          </a:bodyPr>
          <a:lstStyle>
            <a:lvl1pPr>
              <a:lnSpc>
                <a:spcPct val="90000"/>
              </a:lnSpc>
              <a:defRPr sz="2550" spc="0" baseline="0">
                <a:solidFill>
                  <a:schemeClr val="bg1"/>
                </a:solidFill>
              </a:defRPr>
            </a:lvl1pPr>
          </a:lstStyle>
          <a:p>
            <a:pPr lvl="0"/>
            <a:r>
              <a:rPr lang="en-US" err="1"/>
              <a:t>XXth</a:t>
            </a:r>
            <a:r>
              <a:rPr lang="en-US"/>
              <a:t> Month</a:t>
            </a:r>
          </a:p>
        </p:txBody>
      </p:sp>
      <p:sp>
        <p:nvSpPr>
          <p:cNvPr id="24" name="Text Placeholder 5">
            <a:extLst>
              <a:ext uri="{FF2B5EF4-FFF2-40B4-BE49-F238E27FC236}">
                <a16:creationId xmlns:a16="http://schemas.microsoft.com/office/drawing/2014/main" id="{3A1F4518-6ADD-4B87-A436-A805818B3798}"/>
              </a:ext>
            </a:extLst>
          </p:cNvPr>
          <p:cNvSpPr>
            <a:spLocks noGrp="1"/>
          </p:cNvSpPr>
          <p:nvPr>
            <p:ph type="body" sz="quarter" idx="19" hasCustomPrompt="1"/>
          </p:nvPr>
        </p:nvSpPr>
        <p:spPr>
          <a:xfrm>
            <a:off x="2566165"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8A8C8E"/>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bg1"/>
                </a:solidFill>
              </a:defRPr>
            </a:lvl2pPr>
            <a:lvl3pPr marL="240506" indent="-123825">
              <a:lnSpc>
                <a:spcPct val="110000"/>
              </a:lnSpc>
              <a:buFont typeface="Arial" panose="020B0604020202020204" pitchFamily="34" charset="0"/>
              <a:buChar char="–"/>
              <a:defRPr sz="975">
                <a:solidFill>
                  <a:schemeClr val="bg1"/>
                </a:solidFill>
              </a:defRPr>
            </a:lvl3pPr>
            <a:lvl4pPr marL="332185" indent="-91679">
              <a:lnSpc>
                <a:spcPct val="110000"/>
              </a:lnSpc>
              <a:buFont typeface="Arial" panose="020B0604020202020204" pitchFamily="34" charset="0"/>
              <a:buChar char="•"/>
              <a:defRPr sz="975">
                <a:solidFill>
                  <a:schemeClr val="bg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25" name="Text Placeholder 5">
            <a:extLst>
              <a:ext uri="{FF2B5EF4-FFF2-40B4-BE49-F238E27FC236}">
                <a16:creationId xmlns:a16="http://schemas.microsoft.com/office/drawing/2014/main" id="{69689922-B468-4271-B061-038DAAF7F13A}"/>
              </a:ext>
            </a:extLst>
          </p:cNvPr>
          <p:cNvSpPr>
            <a:spLocks noGrp="1"/>
          </p:cNvSpPr>
          <p:nvPr>
            <p:ph type="body" sz="quarter" idx="20" hasCustomPrompt="1"/>
          </p:nvPr>
        </p:nvSpPr>
        <p:spPr>
          <a:xfrm>
            <a:off x="4853723"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8A8C8E"/>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bg1"/>
                </a:solidFill>
              </a:defRPr>
            </a:lvl2pPr>
            <a:lvl3pPr marL="240506" indent="-123825">
              <a:lnSpc>
                <a:spcPct val="110000"/>
              </a:lnSpc>
              <a:buFont typeface="Arial" panose="020B0604020202020204" pitchFamily="34" charset="0"/>
              <a:buChar char="–"/>
              <a:defRPr sz="975">
                <a:solidFill>
                  <a:schemeClr val="bg1"/>
                </a:solidFill>
              </a:defRPr>
            </a:lvl3pPr>
            <a:lvl4pPr marL="332185" indent="-91679">
              <a:lnSpc>
                <a:spcPct val="110000"/>
              </a:lnSpc>
              <a:buFont typeface="Arial" panose="020B0604020202020204" pitchFamily="34" charset="0"/>
              <a:buChar char="•"/>
              <a:defRPr sz="975">
                <a:solidFill>
                  <a:schemeClr val="bg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26" name="Text Placeholder 5">
            <a:extLst>
              <a:ext uri="{FF2B5EF4-FFF2-40B4-BE49-F238E27FC236}">
                <a16:creationId xmlns:a16="http://schemas.microsoft.com/office/drawing/2014/main" id="{D98E4488-852C-442C-B45D-F4FA7328CB8A}"/>
              </a:ext>
            </a:extLst>
          </p:cNvPr>
          <p:cNvSpPr>
            <a:spLocks noGrp="1"/>
          </p:cNvSpPr>
          <p:nvPr>
            <p:ph type="body" sz="quarter" idx="21" hasCustomPrompt="1"/>
          </p:nvPr>
        </p:nvSpPr>
        <p:spPr>
          <a:xfrm>
            <a:off x="7141282"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8A8C8E"/>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bg1"/>
                </a:solidFill>
              </a:defRPr>
            </a:lvl2pPr>
            <a:lvl3pPr marL="240506" indent="-123825">
              <a:lnSpc>
                <a:spcPct val="110000"/>
              </a:lnSpc>
              <a:buFont typeface="Arial" panose="020B0604020202020204" pitchFamily="34" charset="0"/>
              <a:buChar char="–"/>
              <a:defRPr sz="975">
                <a:solidFill>
                  <a:schemeClr val="bg1"/>
                </a:solidFill>
              </a:defRPr>
            </a:lvl3pPr>
            <a:lvl4pPr marL="332185" indent="-91679">
              <a:lnSpc>
                <a:spcPct val="110000"/>
              </a:lnSpc>
              <a:buFont typeface="Arial" panose="020B0604020202020204" pitchFamily="34" charset="0"/>
              <a:buChar char="•"/>
              <a:defRPr sz="975">
                <a:solidFill>
                  <a:schemeClr val="bg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19" name="Freeform: Shape 18">
            <a:extLst>
              <a:ext uri="{FF2B5EF4-FFF2-40B4-BE49-F238E27FC236}">
                <a16:creationId xmlns:a16="http://schemas.microsoft.com/office/drawing/2014/main" id="{A2A6048B-0209-46B5-837A-541AADFAF535}"/>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4169733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 Light">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ED976650-C8B5-4B19-9172-1CC932FE9DF3}"/>
              </a:ext>
            </a:extLst>
          </p:cNvPr>
          <p:cNvSpPr>
            <a:spLocks noGrp="1"/>
          </p:cNvSpPr>
          <p:nvPr>
            <p:ph type="body" sz="quarter" idx="12" hasCustomPrompt="1"/>
          </p:nvPr>
        </p:nvSpPr>
        <p:spPr>
          <a:xfrm>
            <a:off x="278606"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545658"/>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tx1"/>
                </a:solidFill>
              </a:defRPr>
            </a:lvl2pPr>
            <a:lvl3pPr marL="240506" indent="-123825">
              <a:lnSpc>
                <a:spcPct val="110000"/>
              </a:lnSpc>
              <a:buFont typeface="Arial" panose="020B0604020202020204" pitchFamily="34" charset="0"/>
              <a:buChar char="–"/>
              <a:defRPr sz="975">
                <a:solidFill>
                  <a:schemeClr val="tx1"/>
                </a:solidFill>
              </a:defRPr>
            </a:lvl3pPr>
            <a:lvl4pPr marL="332185" indent="-91679">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7890272" cy="502444"/>
          </a:xfrm>
        </p:spPr>
        <p:txBody>
          <a:bodyPr>
            <a:normAutofit/>
          </a:bodyPr>
          <a:lstStyle>
            <a:lvl1pPr>
              <a:defRPr sz="2550" b="0" spc="0" baseline="0">
                <a:solidFill>
                  <a:srgbClr val="545658"/>
                </a:solidFill>
              </a:defRPr>
            </a:lvl1pPr>
          </a:lstStyle>
          <a:p>
            <a:pPr lvl="0"/>
            <a:r>
              <a:rPr lang="en-US"/>
              <a:t>Subtitle text</a:t>
            </a:r>
          </a:p>
        </p:txBody>
      </p:sp>
      <p:sp>
        <p:nvSpPr>
          <p:cNvPr id="8" name="Text Placeholder 7">
            <a:extLst>
              <a:ext uri="{FF2B5EF4-FFF2-40B4-BE49-F238E27FC236}">
                <a16:creationId xmlns:a16="http://schemas.microsoft.com/office/drawing/2014/main" id="{9F2EF49B-FC05-4FA5-A1DF-169A846962BC}"/>
              </a:ext>
            </a:extLst>
          </p:cNvPr>
          <p:cNvSpPr>
            <a:spLocks noGrp="1"/>
          </p:cNvSpPr>
          <p:nvPr>
            <p:ph type="body" sz="quarter" idx="14" hasCustomPrompt="1"/>
          </p:nvPr>
        </p:nvSpPr>
        <p:spPr>
          <a:xfrm>
            <a:off x="278606" y="1902186"/>
            <a:ext cx="1532486" cy="874996"/>
          </a:xfrm>
        </p:spPr>
        <p:txBody>
          <a:bodyPr tIns="90000">
            <a:normAutofit/>
          </a:bodyPr>
          <a:lstStyle>
            <a:lvl1pPr>
              <a:lnSpc>
                <a:spcPct val="90000"/>
              </a:lnSpc>
              <a:defRPr sz="2550" spc="0" baseline="0">
                <a:solidFill>
                  <a:schemeClr val="tx1"/>
                </a:solidFill>
              </a:defRPr>
            </a:lvl1pPr>
          </a:lstStyle>
          <a:p>
            <a:pPr lvl="0"/>
            <a:r>
              <a:rPr lang="en-US" err="1"/>
              <a:t>XXth</a:t>
            </a:r>
            <a:r>
              <a:rPr lang="en-US"/>
              <a:t> Month</a:t>
            </a:r>
          </a:p>
        </p:txBody>
      </p:sp>
      <p:sp>
        <p:nvSpPr>
          <p:cNvPr id="12" name="Text Placeholder 7">
            <a:extLst>
              <a:ext uri="{FF2B5EF4-FFF2-40B4-BE49-F238E27FC236}">
                <a16:creationId xmlns:a16="http://schemas.microsoft.com/office/drawing/2014/main" id="{DE49E0CE-F775-4EB3-A28E-DFB71BA3B8F6}"/>
              </a:ext>
            </a:extLst>
          </p:cNvPr>
          <p:cNvSpPr>
            <a:spLocks noGrp="1"/>
          </p:cNvSpPr>
          <p:nvPr>
            <p:ph type="body" sz="quarter" idx="15" hasCustomPrompt="1"/>
          </p:nvPr>
        </p:nvSpPr>
        <p:spPr>
          <a:xfrm>
            <a:off x="2572655" y="1902186"/>
            <a:ext cx="1532486" cy="874996"/>
          </a:xfrm>
        </p:spPr>
        <p:txBody>
          <a:bodyPr tIns="90000">
            <a:normAutofit/>
          </a:bodyPr>
          <a:lstStyle>
            <a:lvl1pPr>
              <a:lnSpc>
                <a:spcPct val="90000"/>
              </a:lnSpc>
              <a:defRPr sz="2550" spc="0" baseline="0">
                <a:solidFill>
                  <a:schemeClr val="tx1"/>
                </a:solidFill>
              </a:defRPr>
            </a:lvl1pPr>
          </a:lstStyle>
          <a:p>
            <a:pPr lvl="0"/>
            <a:r>
              <a:rPr lang="en-US" err="1"/>
              <a:t>XXth</a:t>
            </a:r>
            <a:r>
              <a:rPr lang="en-US"/>
              <a:t> Month</a:t>
            </a:r>
          </a:p>
        </p:txBody>
      </p:sp>
      <p:sp>
        <p:nvSpPr>
          <p:cNvPr id="14" name="Text Placeholder 7">
            <a:extLst>
              <a:ext uri="{FF2B5EF4-FFF2-40B4-BE49-F238E27FC236}">
                <a16:creationId xmlns:a16="http://schemas.microsoft.com/office/drawing/2014/main" id="{484BCA19-182A-4677-858A-BBC474C6B15D}"/>
              </a:ext>
            </a:extLst>
          </p:cNvPr>
          <p:cNvSpPr>
            <a:spLocks noGrp="1"/>
          </p:cNvSpPr>
          <p:nvPr>
            <p:ph type="body" sz="quarter" idx="17" hasCustomPrompt="1"/>
          </p:nvPr>
        </p:nvSpPr>
        <p:spPr>
          <a:xfrm>
            <a:off x="4860364" y="1902186"/>
            <a:ext cx="1532486" cy="874996"/>
          </a:xfrm>
        </p:spPr>
        <p:txBody>
          <a:bodyPr tIns="90000">
            <a:normAutofit/>
          </a:bodyPr>
          <a:lstStyle>
            <a:lvl1pPr>
              <a:lnSpc>
                <a:spcPct val="90000"/>
              </a:lnSpc>
              <a:defRPr sz="2550" spc="0" baseline="0">
                <a:solidFill>
                  <a:schemeClr val="tx1"/>
                </a:solidFill>
              </a:defRPr>
            </a:lvl1pPr>
          </a:lstStyle>
          <a:p>
            <a:pPr lvl="0"/>
            <a:r>
              <a:rPr lang="en-US" err="1"/>
              <a:t>XXth</a:t>
            </a:r>
            <a:r>
              <a:rPr lang="en-US"/>
              <a:t> Month</a:t>
            </a:r>
          </a:p>
        </p:txBody>
      </p:sp>
      <p:sp>
        <p:nvSpPr>
          <p:cNvPr id="18" name="Text Placeholder 7">
            <a:extLst>
              <a:ext uri="{FF2B5EF4-FFF2-40B4-BE49-F238E27FC236}">
                <a16:creationId xmlns:a16="http://schemas.microsoft.com/office/drawing/2014/main" id="{46668960-E3FD-4B54-9BC4-141313E46BFB}"/>
              </a:ext>
            </a:extLst>
          </p:cNvPr>
          <p:cNvSpPr>
            <a:spLocks noGrp="1"/>
          </p:cNvSpPr>
          <p:nvPr>
            <p:ph type="body" sz="quarter" idx="18" hasCustomPrompt="1"/>
          </p:nvPr>
        </p:nvSpPr>
        <p:spPr>
          <a:xfrm>
            <a:off x="7148074" y="1902186"/>
            <a:ext cx="1532486" cy="874996"/>
          </a:xfrm>
        </p:spPr>
        <p:txBody>
          <a:bodyPr tIns="90000">
            <a:normAutofit/>
          </a:bodyPr>
          <a:lstStyle>
            <a:lvl1pPr>
              <a:lnSpc>
                <a:spcPct val="90000"/>
              </a:lnSpc>
              <a:defRPr sz="2550" spc="0" baseline="0">
                <a:solidFill>
                  <a:schemeClr val="tx1"/>
                </a:solidFill>
              </a:defRPr>
            </a:lvl1pPr>
          </a:lstStyle>
          <a:p>
            <a:pPr lvl="0"/>
            <a:r>
              <a:rPr lang="en-US" err="1"/>
              <a:t>XXth</a:t>
            </a:r>
            <a:r>
              <a:rPr lang="en-US"/>
              <a:t> Month</a:t>
            </a:r>
          </a:p>
        </p:txBody>
      </p:sp>
      <p:sp>
        <p:nvSpPr>
          <p:cNvPr id="24" name="Text Placeholder 5">
            <a:extLst>
              <a:ext uri="{FF2B5EF4-FFF2-40B4-BE49-F238E27FC236}">
                <a16:creationId xmlns:a16="http://schemas.microsoft.com/office/drawing/2014/main" id="{3A1F4518-6ADD-4B87-A436-A805818B3798}"/>
              </a:ext>
            </a:extLst>
          </p:cNvPr>
          <p:cNvSpPr>
            <a:spLocks noGrp="1"/>
          </p:cNvSpPr>
          <p:nvPr>
            <p:ph type="body" sz="quarter" idx="19" hasCustomPrompt="1"/>
          </p:nvPr>
        </p:nvSpPr>
        <p:spPr>
          <a:xfrm>
            <a:off x="2566165"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545658"/>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tx1"/>
                </a:solidFill>
              </a:defRPr>
            </a:lvl2pPr>
            <a:lvl3pPr marL="240506" indent="-123825">
              <a:lnSpc>
                <a:spcPct val="110000"/>
              </a:lnSpc>
              <a:buFont typeface="Arial" panose="020B0604020202020204" pitchFamily="34" charset="0"/>
              <a:buChar char="–"/>
              <a:defRPr sz="975">
                <a:solidFill>
                  <a:schemeClr val="tx1"/>
                </a:solidFill>
              </a:defRPr>
            </a:lvl3pPr>
            <a:lvl4pPr marL="332185" indent="-91679">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25" name="Text Placeholder 5">
            <a:extLst>
              <a:ext uri="{FF2B5EF4-FFF2-40B4-BE49-F238E27FC236}">
                <a16:creationId xmlns:a16="http://schemas.microsoft.com/office/drawing/2014/main" id="{69689922-B468-4271-B061-038DAAF7F13A}"/>
              </a:ext>
            </a:extLst>
          </p:cNvPr>
          <p:cNvSpPr>
            <a:spLocks noGrp="1"/>
          </p:cNvSpPr>
          <p:nvPr>
            <p:ph type="body" sz="quarter" idx="20" hasCustomPrompt="1"/>
          </p:nvPr>
        </p:nvSpPr>
        <p:spPr>
          <a:xfrm>
            <a:off x="4853723"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545658"/>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tx1"/>
                </a:solidFill>
              </a:defRPr>
            </a:lvl2pPr>
            <a:lvl3pPr marL="240506" indent="-123825">
              <a:lnSpc>
                <a:spcPct val="110000"/>
              </a:lnSpc>
              <a:buFont typeface="Arial" panose="020B0604020202020204" pitchFamily="34" charset="0"/>
              <a:buChar char="–"/>
              <a:defRPr sz="975">
                <a:solidFill>
                  <a:schemeClr val="tx1"/>
                </a:solidFill>
              </a:defRPr>
            </a:lvl3pPr>
            <a:lvl4pPr marL="332185" indent="-91679">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sp>
        <p:nvSpPr>
          <p:cNvPr id="26" name="Text Placeholder 5">
            <a:extLst>
              <a:ext uri="{FF2B5EF4-FFF2-40B4-BE49-F238E27FC236}">
                <a16:creationId xmlns:a16="http://schemas.microsoft.com/office/drawing/2014/main" id="{D98E4488-852C-442C-B45D-F4FA7328CB8A}"/>
              </a:ext>
            </a:extLst>
          </p:cNvPr>
          <p:cNvSpPr>
            <a:spLocks noGrp="1"/>
          </p:cNvSpPr>
          <p:nvPr>
            <p:ph type="body" sz="quarter" idx="21" hasCustomPrompt="1"/>
          </p:nvPr>
        </p:nvSpPr>
        <p:spPr>
          <a:xfrm>
            <a:off x="7141282" y="2817238"/>
            <a:ext cx="1538976" cy="1239440"/>
          </a:xfrm>
        </p:spPr>
        <p:txBody>
          <a:bodyPr tIns="0" numCol="1" spcCol="360000">
            <a:noAutofit/>
          </a:bodyPr>
          <a:lstStyle>
            <a:lvl1pPr>
              <a:lnSpc>
                <a:spcPct val="110000"/>
              </a:lnSpc>
              <a:spcBef>
                <a:spcPts val="0"/>
              </a:spcBef>
              <a:spcAft>
                <a:spcPts val="450"/>
              </a:spcAft>
              <a:defRPr lang="en-US" sz="1350" b="1" kern="1200" spc="-23" baseline="0" dirty="0">
                <a:solidFill>
                  <a:srgbClr val="545658"/>
                </a:solidFill>
                <a:latin typeface="+mn-lt"/>
                <a:ea typeface="+mn-ea"/>
                <a:cs typeface="+mn-cs"/>
              </a:defRPr>
            </a:lvl1pPr>
            <a:lvl2pPr marL="116681" indent="-116681">
              <a:lnSpc>
                <a:spcPct val="110000"/>
              </a:lnSpc>
              <a:spcBef>
                <a:spcPts val="0"/>
              </a:spcBef>
              <a:buFont typeface="Arial" panose="020B0604020202020204" pitchFamily="34" charset="0"/>
              <a:buChar char="•"/>
              <a:defRPr sz="1200">
                <a:solidFill>
                  <a:schemeClr val="tx1"/>
                </a:solidFill>
              </a:defRPr>
            </a:lvl2pPr>
            <a:lvl3pPr marL="240506" indent="-123825">
              <a:lnSpc>
                <a:spcPct val="110000"/>
              </a:lnSpc>
              <a:buFont typeface="Arial" panose="020B0604020202020204" pitchFamily="34" charset="0"/>
              <a:buChar char="–"/>
              <a:defRPr sz="975">
                <a:solidFill>
                  <a:schemeClr val="tx1"/>
                </a:solidFill>
              </a:defRPr>
            </a:lvl3pPr>
            <a:lvl4pPr marL="332185" indent="-91679">
              <a:lnSpc>
                <a:spcPct val="110000"/>
              </a:lnSpc>
              <a:buFont typeface="Arial" panose="020B0604020202020204" pitchFamily="34" charset="0"/>
              <a:buChar char="•"/>
              <a:defRPr sz="975">
                <a:solidFill>
                  <a:schemeClr val="tx1"/>
                </a:solidFill>
              </a:defRPr>
            </a:lvl4pPr>
            <a:lvl5pPr>
              <a:lnSpc>
                <a:spcPct val="110000"/>
              </a:lnSpc>
              <a:defRPr sz="975">
                <a:solidFill>
                  <a:schemeClr val="tx1"/>
                </a:solidFill>
              </a:defRPr>
            </a:lvl5pPr>
          </a:lstStyle>
          <a:p>
            <a:pPr marL="0" lvl="0" indent="0" algn="l" defTabSz="685800" rtl="0" eaLnBrk="1" latinLnBrk="0" hangingPunct="1">
              <a:lnSpc>
                <a:spcPct val="110000"/>
              </a:lnSpc>
              <a:spcBef>
                <a:spcPts val="750"/>
              </a:spcBef>
              <a:buFont typeface="Arial" panose="020B0604020202020204" pitchFamily="34" charset="0"/>
              <a:buNone/>
            </a:pPr>
            <a:r>
              <a:rPr lang="en-US"/>
              <a:t>Text here</a:t>
            </a:r>
          </a:p>
          <a:p>
            <a:pPr lvl="1"/>
            <a:r>
              <a:rPr lang="en-US"/>
              <a:t>Second level</a:t>
            </a:r>
          </a:p>
          <a:p>
            <a:pPr lvl="2"/>
            <a:r>
              <a:rPr lang="en-US"/>
              <a:t>Third level</a:t>
            </a:r>
          </a:p>
          <a:p>
            <a:pPr lvl="3"/>
            <a:r>
              <a:rPr lang="en-US"/>
              <a:t>Fourth level</a:t>
            </a:r>
          </a:p>
        </p:txBody>
      </p:sp>
      <p:cxnSp>
        <p:nvCxnSpPr>
          <p:cNvPr id="19" name="Straight Connector 18">
            <a:extLst>
              <a:ext uri="{FF2B5EF4-FFF2-40B4-BE49-F238E27FC236}">
                <a16:creationId xmlns:a16="http://schemas.microsoft.com/office/drawing/2014/main" id="{A1F91640-BF4C-4CF1-9723-C3DC9151D64C}"/>
              </a:ext>
            </a:extLst>
          </p:cNvPr>
          <p:cNvCxnSpPr/>
          <p:nvPr userDrawn="1"/>
        </p:nvCxnSpPr>
        <p:spPr>
          <a:xfrm>
            <a:off x="285751" y="1714500"/>
            <a:ext cx="8287136"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52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 - RHS Smal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7" y="1924830"/>
            <a:ext cx="4013423"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a:xfrm>
            <a:off x="282652" y="369516"/>
            <a:ext cx="4013423" cy="798603"/>
          </a:xfrm>
        </p:spPr>
        <p:txBody>
          <a:bodyPr/>
          <a:lstStyle>
            <a:lvl1pPr>
              <a:defRPr>
                <a:solidFill>
                  <a:schemeClr val="tx1"/>
                </a:solidFill>
              </a:defRPr>
            </a:lvl1pPr>
          </a:lstStyle>
          <a:p>
            <a:r>
              <a:rPr lang="en-US"/>
              <a:t>Title text goes here</a:t>
            </a:r>
            <a:endParaRPr lang="en-GB"/>
          </a:p>
        </p:txBody>
      </p:sp>
      <p:sp>
        <p:nvSpPr>
          <p:cNvPr id="11" name="Text Placeholder 10">
            <a:extLst>
              <a:ext uri="{FF2B5EF4-FFF2-40B4-BE49-F238E27FC236}">
                <a16:creationId xmlns:a16="http://schemas.microsoft.com/office/drawing/2014/main" id="{C2A11AFA-42C4-4884-B97A-B688BF356883}"/>
              </a:ext>
            </a:extLst>
          </p:cNvPr>
          <p:cNvSpPr>
            <a:spLocks noGrp="1"/>
          </p:cNvSpPr>
          <p:nvPr>
            <p:ph type="body" sz="quarter" idx="13" hasCustomPrompt="1"/>
          </p:nvPr>
        </p:nvSpPr>
        <p:spPr>
          <a:xfrm>
            <a:off x="278607" y="1099144"/>
            <a:ext cx="4013423" cy="502444"/>
          </a:xfrm>
        </p:spPr>
        <p:txBody>
          <a:bodyPr>
            <a:normAutofit/>
          </a:bodyPr>
          <a:lstStyle>
            <a:lvl1pPr>
              <a:defRPr sz="2550" b="0" spc="0" baseline="0">
                <a:solidFill>
                  <a:srgbClr val="545658"/>
                </a:solidFill>
              </a:defRPr>
            </a:lvl1pPr>
          </a:lstStyle>
          <a:p>
            <a:pPr lvl="0"/>
            <a:r>
              <a:rPr lang="en-US"/>
              <a:t>Subtitle text</a:t>
            </a:r>
          </a:p>
        </p:txBody>
      </p:sp>
      <p:cxnSp>
        <p:nvCxnSpPr>
          <p:cNvPr id="10" name="Straight Connector 9">
            <a:extLst>
              <a:ext uri="{FF2B5EF4-FFF2-40B4-BE49-F238E27FC236}">
                <a16:creationId xmlns:a16="http://schemas.microsoft.com/office/drawing/2014/main" id="{0BF74827-4CF7-4D7B-B6E0-6290E1E26C8F}"/>
              </a:ext>
            </a:extLst>
          </p:cNvPr>
          <p:cNvCxnSpPr>
            <a:cxnSpLocks/>
          </p:cNvCxnSpPr>
          <p:nvPr userDrawn="1"/>
        </p:nvCxnSpPr>
        <p:spPr>
          <a:xfrm>
            <a:off x="285750" y="1714500"/>
            <a:ext cx="4006280" cy="0"/>
          </a:xfrm>
          <a:prstGeom prst="line">
            <a:avLst/>
          </a:prstGeom>
          <a:ln>
            <a:solidFill>
              <a:srgbClr val="E6E8EA"/>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3D1330DB-582E-4A27-A984-CAA67FDFF70C}"/>
              </a:ext>
            </a:extLst>
          </p:cNvPr>
          <p:cNvSpPr>
            <a:spLocks noGrp="1"/>
          </p:cNvSpPr>
          <p:nvPr>
            <p:ph type="pic" sz="quarter" idx="14" hasCustomPrompt="1"/>
          </p:nvPr>
        </p:nvSpPr>
        <p:spPr>
          <a:xfrm>
            <a:off x="4854540" y="577922"/>
            <a:ext cx="4289461" cy="3991510"/>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Tree>
    <p:extLst>
      <p:ext uri="{BB962C8B-B14F-4D97-AF65-F5344CB8AC3E}">
        <p14:creationId xmlns:p14="http://schemas.microsoft.com/office/powerpoint/2010/main" val="164736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Image Slide - RHS Smal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D1330DB-582E-4A27-A984-CAA67FDFF70C}"/>
              </a:ext>
            </a:extLst>
          </p:cNvPr>
          <p:cNvSpPr>
            <a:spLocks noGrp="1"/>
          </p:cNvSpPr>
          <p:nvPr>
            <p:ph type="pic" sz="quarter" idx="14" hasCustomPrompt="1"/>
          </p:nvPr>
        </p:nvSpPr>
        <p:spPr>
          <a:xfrm>
            <a:off x="4577780" y="0"/>
            <a:ext cx="4566221" cy="5143500"/>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7" y="2065973"/>
            <a:ext cx="4013423" cy="2396490"/>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a:xfrm>
            <a:off x="282653" y="780996"/>
            <a:ext cx="4009377" cy="1115670"/>
          </a:xfrm>
        </p:spPr>
        <p:txBody>
          <a:bodyPr anchor="t" anchorCtr="0"/>
          <a:lstStyle>
            <a:lvl1pPr>
              <a:defRPr>
                <a:solidFill>
                  <a:schemeClr val="tx1"/>
                </a:solidFill>
              </a:defRPr>
            </a:lvl1pPr>
          </a:lstStyle>
          <a:p>
            <a:r>
              <a:rPr lang="en-US"/>
              <a:t>Title text goes here</a:t>
            </a:r>
            <a:endParaRPr lang="en-GB"/>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Tree>
    <p:extLst>
      <p:ext uri="{BB962C8B-B14F-4D97-AF65-F5344CB8AC3E}">
        <p14:creationId xmlns:p14="http://schemas.microsoft.com/office/powerpoint/2010/main" val="73807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16897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Slide - RHS x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6" name="Text Placeholder 5">
            <a:extLst>
              <a:ext uri="{FF2B5EF4-FFF2-40B4-BE49-F238E27FC236}">
                <a16:creationId xmlns:a16="http://schemas.microsoft.com/office/drawing/2014/main" id="{D5B82592-88F3-4260-8FCE-0C34344B01A0}"/>
              </a:ext>
            </a:extLst>
          </p:cNvPr>
          <p:cNvSpPr>
            <a:spLocks noGrp="1"/>
          </p:cNvSpPr>
          <p:nvPr>
            <p:ph type="body" sz="quarter" idx="12"/>
          </p:nvPr>
        </p:nvSpPr>
        <p:spPr>
          <a:xfrm>
            <a:off x="278607" y="2065973"/>
            <a:ext cx="3652126" cy="2396490"/>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3BA01E0-1041-4ED5-8517-3CA82F95C77C}"/>
              </a:ext>
            </a:extLst>
          </p:cNvPr>
          <p:cNvSpPr>
            <a:spLocks noGrp="1"/>
          </p:cNvSpPr>
          <p:nvPr>
            <p:ph type="title" hasCustomPrompt="1"/>
          </p:nvPr>
        </p:nvSpPr>
        <p:spPr>
          <a:xfrm>
            <a:off x="282653" y="780996"/>
            <a:ext cx="3652125" cy="1115670"/>
          </a:xfrm>
        </p:spPr>
        <p:txBody>
          <a:bodyPr anchor="t" anchorCtr="0"/>
          <a:lstStyle>
            <a:lvl1pPr>
              <a:defRPr>
                <a:solidFill>
                  <a:schemeClr val="tx1"/>
                </a:solidFill>
              </a:defRPr>
            </a:lvl1pPr>
          </a:lstStyle>
          <a:p>
            <a:r>
              <a:rPr lang="en-US"/>
              <a:t>Title text goes here</a:t>
            </a:r>
            <a:endParaRPr lang="en-GB"/>
          </a:p>
        </p:txBody>
      </p:sp>
      <p:sp>
        <p:nvSpPr>
          <p:cNvPr id="10" name="Picture Placeholder 12">
            <a:extLst>
              <a:ext uri="{FF2B5EF4-FFF2-40B4-BE49-F238E27FC236}">
                <a16:creationId xmlns:a16="http://schemas.microsoft.com/office/drawing/2014/main" id="{9EF2C5F3-B72F-4308-87D2-9F10D650749E}"/>
              </a:ext>
            </a:extLst>
          </p:cNvPr>
          <p:cNvSpPr>
            <a:spLocks noGrp="1"/>
          </p:cNvSpPr>
          <p:nvPr>
            <p:ph type="pic" sz="quarter" idx="14" hasCustomPrompt="1"/>
          </p:nvPr>
        </p:nvSpPr>
        <p:spPr>
          <a:xfrm>
            <a:off x="4854539" y="0"/>
            <a:ext cx="4014627" cy="2288569"/>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11" name="Picture Placeholder 12">
            <a:extLst>
              <a:ext uri="{FF2B5EF4-FFF2-40B4-BE49-F238E27FC236}">
                <a16:creationId xmlns:a16="http://schemas.microsoft.com/office/drawing/2014/main" id="{FDD0B4DD-56A2-43AF-BEEA-BA1BA9E9EA27}"/>
              </a:ext>
            </a:extLst>
          </p:cNvPr>
          <p:cNvSpPr>
            <a:spLocks noGrp="1"/>
          </p:cNvSpPr>
          <p:nvPr>
            <p:ph type="pic" sz="quarter" idx="15" hasCustomPrompt="1"/>
          </p:nvPr>
        </p:nvSpPr>
        <p:spPr>
          <a:xfrm>
            <a:off x="4001060" y="2858786"/>
            <a:ext cx="1713941" cy="1428930"/>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12" name="Picture Placeholder 12">
            <a:extLst>
              <a:ext uri="{FF2B5EF4-FFF2-40B4-BE49-F238E27FC236}">
                <a16:creationId xmlns:a16="http://schemas.microsoft.com/office/drawing/2014/main" id="{C50FFC9F-E781-461B-80F2-21FFD733E8C4}"/>
              </a:ext>
            </a:extLst>
          </p:cNvPr>
          <p:cNvSpPr>
            <a:spLocks noGrp="1"/>
          </p:cNvSpPr>
          <p:nvPr>
            <p:ph type="pic" sz="quarter" idx="16" hasCustomPrompt="1"/>
          </p:nvPr>
        </p:nvSpPr>
        <p:spPr>
          <a:xfrm>
            <a:off x="6300543" y="2571750"/>
            <a:ext cx="2843457" cy="2571750"/>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4" name="Text Placeholder 13">
            <a:extLst>
              <a:ext uri="{FF2B5EF4-FFF2-40B4-BE49-F238E27FC236}">
                <a16:creationId xmlns:a16="http://schemas.microsoft.com/office/drawing/2014/main" id="{CE78E329-934B-4991-B36B-817B161B6617}"/>
              </a:ext>
            </a:extLst>
          </p:cNvPr>
          <p:cNvSpPr>
            <a:spLocks noGrp="1"/>
          </p:cNvSpPr>
          <p:nvPr>
            <p:ph type="body" sz="quarter" idx="17" hasCustomPrompt="1"/>
          </p:nvPr>
        </p:nvSpPr>
        <p:spPr>
          <a:xfrm>
            <a:off x="4927202" y="2084602"/>
            <a:ext cx="1462330" cy="169307"/>
          </a:xfrm>
        </p:spPr>
        <p:txBody>
          <a:bodyPr>
            <a:noAutofit/>
          </a:bodyPr>
          <a:lstStyle>
            <a:lvl1pPr>
              <a:defRPr sz="713" b="0">
                <a:solidFill>
                  <a:schemeClr val="bg1"/>
                </a:solidFill>
              </a:defRPr>
            </a:lvl1pPr>
          </a:lstStyle>
          <a:p>
            <a:pPr lvl="0"/>
            <a:r>
              <a:rPr lang="en-US"/>
              <a:t>Image caption goes here</a:t>
            </a:r>
          </a:p>
        </p:txBody>
      </p:sp>
      <p:sp>
        <p:nvSpPr>
          <p:cNvPr id="16" name="Text Placeholder 13">
            <a:extLst>
              <a:ext uri="{FF2B5EF4-FFF2-40B4-BE49-F238E27FC236}">
                <a16:creationId xmlns:a16="http://schemas.microsoft.com/office/drawing/2014/main" id="{C5898ED0-77F2-4F9A-97BA-827E7193D901}"/>
              </a:ext>
            </a:extLst>
          </p:cNvPr>
          <p:cNvSpPr>
            <a:spLocks noGrp="1"/>
          </p:cNvSpPr>
          <p:nvPr>
            <p:ph type="body" sz="quarter" idx="18" hasCustomPrompt="1"/>
          </p:nvPr>
        </p:nvSpPr>
        <p:spPr>
          <a:xfrm>
            <a:off x="4072367" y="4088345"/>
            <a:ext cx="1462330" cy="169307"/>
          </a:xfrm>
        </p:spPr>
        <p:txBody>
          <a:bodyPr>
            <a:noAutofit/>
          </a:bodyPr>
          <a:lstStyle>
            <a:lvl1pPr>
              <a:defRPr sz="713" b="0">
                <a:solidFill>
                  <a:schemeClr val="bg1"/>
                </a:solidFill>
              </a:defRPr>
            </a:lvl1pPr>
          </a:lstStyle>
          <a:p>
            <a:pPr lvl="0"/>
            <a:r>
              <a:rPr lang="en-US"/>
              <a:t>Image caption goes here</a:t>
            </a:r>
          </a:p>
        </p:txBody>
      </p:sp>
      <p:sp>
        <p:nvSpPr>
          <p:cNvPr id="17" name="Text Placeholder 13">
            <a:extLst>
              <a:ext uri="{FF2B5EF4-FFF2-40B4-BE49-F238E27FC236}">
                <a16:creationId xmlns:a16="http://schemas.microsoft.com/office/drawing/2014/main" id="{B641333C-7F5A-4384-9F49-338D58730BB3}"/>
              </a:ext>
            </a:extLst>
          </p:cNvPr>
          <p:cNvSpPr>
            <a:spLocks noGrp="1"/>
          </p:cNvSpPr>
          <p:nvPr>
            <p:ph type="body" sz="quarter" idx="19" hasCustomPrompt="1"/>
          </p:nvPr>
        </p:nvSpPr>
        <p:spPr>
          <a:xfrm>
            <a:off x="6371011" y="4951020"/>
            <a:ext cx="1462330" cy="169307"/>
          </a:xfrm>
        </p:spPr>
        <p:txBody>
          <a:bodyPr>
            <a:noAutofit/>
          </a:bodyPr>
          <a:lstStyle>
            <a:lvl1pPr>
              <a:defRPr sz="713" b="0">
                <a:solidFill>
                  <a:schemeClr val="bg1"/>
                </a:solidFill>
              </a:defRPr>
            </a:lvl1pPr>
          </a:lstStyle>
          <a:p>
            <a:pPr lvl="0"/>
            <a:r>
              <a:rPr lang="en-US"/>
              <a:t>Image caption goes here</a:t>
            </a:r>
          </a:p>
        </p:txBody>
      </p:sp>
    </p:spTree>
    <p:extLst>
      <p:ext uri="{BB962C8B-B14F-4D97-AF65-F5344CB8AC3E}">
        <p14:creationId xmlns:p14="http://schemas.microsoft.com/office/powerpoint/2010/main" val="421529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and Quote Slide - L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a:xfrm>
            <a:off x="8274328" y="4741867"/>
            <a:ext cx="710561" cy="273844"/>
          </a:xfrm>
        </p:spPr>
        <p:txBody>
          <a:bodyPr/>
          <a:lstStyle>
            <a:lvl1pPr>
              <a:defRPr>
                <a:solidFill>
                  <a:schemeClr val="bg1"/>
                </a:solidFill>
              </a:defRPr>
            </a:lvl1pPr>
          </a:lstStyle>
          <a:p>
            <a:r>
              <a:rPr lang="en-GB"/>
              <a:t>SLIDE </a:t>
            </a:r>
            <a:fld id="{B2F1A543-2759-4AFB-AC49-549F6EC24B11}" type="slidenum">
              <a:rPr lang="en-GB" smtClean="0"/>
              <a:pPr/>
              <a:t>‹#›</a:t>
            </a:fld>
            <a:endParaRPr lang="en-GB"/>
          </a:p>
        </p:txBody>
      </p:sp>
      <p:sp>
        <p:nvSpPr>
          <p:cNvPr id="13" name="Picture Placeholder 12">
            <a:extLst>
              <a:ext uri="{FF2B5EF4-FFF2-40B4-BE49-F238E27FC236}">
                <a16:creationId xmlns:a16="http://schemas.microsoft.com/office/drawing/2014/main" id="{3D1330DB-582E-4A27-A984-CAA67FDFF70C}"/>
              </a:ext>
            </a:extLst>
          </p:cNvPr>
          <p:cNvSpPr>
            <a:spLocks noGrp="1"/>
          </p:cNvSpPr>
          <p:nvPr>
            <p:ph type="pic" sz="quarter" idx="14" hasCustomPrompt="1"/>
          </p:nvPr>
        </p:nvSpPr>
        <p:spPr>
          <a:xfrm>
            <a:off x="1" y="577922"/>
            <a:ext cx="4572000" cy="3422579"/>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12" name="Text Placeholder 5">
            <a:extLst>
              <a:ext uri="{FF2B5EF4-FFF2-40B4-BE49-F238E27FC236}">
                <a16:creationId xmlns:a16="http://schemas.microsoft.com/office/drawing/2014/main" id="{D73DEE19-1DD0-4123-BC5C-D22A4A02F053}"/>
              </a:ext>
            </a:extLst>
          </p:cNvPr>
          <p:cNvSpPr>
            <a:spLocks noGrp="1"/>
          </p:cNvSpPr>
          <p:nvPr>
            <p:ph type="body" sz="quarter" idx="12" hasCustomPrompt="1"/>
          </p:nvPr>
        </p:nvSpPr>
        <p:spPr>
          <a:xfrm>
            <a:off x="4860998" y="1071780"/>
            <a:ext cx="3711889" cy="1702593"/>
          </a:xfrm>
        </p:spPr>
        <p:txBody>
          <a:bodyPr numCol="1" spcCol="360000">
            <a:noAutofit/>
          </a:bodyPr>
          <a:lstStyle>
            <a:lvl1pPr>
              <a:lnSpc>
                <a:spcPct val="95000"/>
              </a:lnSpc>
              <a:spcBef>
                <a:spcPts val="0"/>
              </a:spcBef>
              <a:defRPr sz="2400" b="1">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Pull quote </a:t>
            </a:r>
            <a:r>
              <a:rPr lang="en-US" err="1"/>
              <a:t>proin</a:t>
            </a:r>
            <a:r>
              <a:rPr lang="en-US"/>
              <a:t> </a:t>
            </a:r>
            <a:r>
              <a:rPr lang="en-US" err="1"/>
              <a:t>accumsan</a:t>
            </a:r>
            <a:r>
              <a:rPr lang="en-US"/>
              <a:t> convallis ligula at </a:t>
            </a:r>
            <a:r>
              <a:rPr lang="en-US" err="1"/>
              <a:t>consequat</a:t>
            </a:r>
            <a:r>
              <a:rPr lang="en-US"/>
              <a:t>. </a:t>
            </a:r>
            <a:r>
              <a:rPr lang="en-US" err="1"/>
              <a:t>Phasellus</a:t>
            </a:r>
            <a:r>
              <a:rPr lang="en-US"/>
              <a:t> vel </a:t>
            </a:r>
            <a:r>
              <a:rPr lang="en-US" err="1"/>
              <a:t>sollicitudin</a:t>
            </a:r>
            <a:r>
              <a:rPr lang="en-US"/>
              <a:t> </a:t>
            </a:r>
            <a:r>
              <a:rPr lang="en-US" err="1"/>
              <a:t>arcu</a:t>
            </a:r>
            <a:r>
              <a:rPr lang="en-US"/>
              <a:t>.</a:t>
            </a:r>
          </a:p>
        </p:txBody>
      </p:sp>
      <p:sp>
        <p:nvSpPr>
          <p:cNvPr id="14" name="Text Placeholder 5">
            <a:extLst>
              <a:ext uri="{FF2B5EF4-FFF2-40B4-BE49-F238E27FC236}">
                <a16:creationId xmlns:a16="http://schemas.microsoft.com/office/drawing/2014/main" id="{8EEE3FCF-0902-4A94-8BA7-F00C5CD3CF98}"/>
              </a:ext>
            </a:extLst>
          </p:cNvPr>
          <p:cNvSpPr>
            <a:spLocks noGrp="1"/>
          </p:cNvSpPr>
          <p:nvPr>
            <p:ph type="body" sz="quarter" idx="15" hasCustomPrompt="1"/>
          </p:nvPr>
        </p:nvSpPr>
        <p:spPr>
          <a:xfrm>
            <a:off x="4849351" y="3136602"/>
            <a:ext cx="3723536" cy="333589"/>
          </a:xfrm>
        </p:spPr>
        <p:txBody>
          <a:bodyPr numCol="1" spcCol="360000">
            <a:noAutofit/>
          </a:bodyPr>
          <a:lstStyle>
            <a:lvl1pPr>
              <a:lnSpc>
                <a:spcPct val="95000"/>
              </a:lnSpc>
              <a:spcBef>
                <a:spcPts val="0"/>
              </a:spcBef>
              <a:defRPr sz="975" b="0">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err="1"/>
              <a:t>Quotee</a:t>
            </a:r>
            <a:r>
              <a:rPr lang="en-US"/>
              <a:t> Name Surname</a:t>
            </a:r>
            <a:br>
              <a:rPr lang="en-US"/>
            </a:br>
            <a:r>
              <a:rPr lang="en-US"/>
              <a:t>Job Title</a:t>
            </a:r>
          </a:p>
        </p:txBody>
      </p:sp>
      <p:sp>
        <p:nvSpPr>
          <p:cNvPr id="9" name="Picture Placeholder 8">
            <a:extLst>
              <a:ext uri="{FF2B5EF4-FFF2-40B4-BE49-F238E27FC236}">
                <a16:creationId xmlns:a16="http://schemas.microsoft.com/office/drawing/2014/main" id="{4C438E7B-E160-40C8-825E-032E822CAF47}"/>
              </a:ext>
            </a:extLst>
          </p:cNvPr>
          <p:cNvSpPr>
            <a:spLocks noGrp="1"/>
          </p:cNvSpPr>
          <p:nvPr>
            <p:ph type="pic" sz="quarter" idx="16"/>
          </p:nvPr>
        </p:nvSpPr>
        <p:spPr>
          <a:xfrm>
            <a:off x="4860998" y="2852194"/>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E6E8EA"/>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615811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Image and Quote Slide - LHS">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C4A5B-E21E-4FE6-ACBD-7F35DA52E42D}"/>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13" name="Picture Placeholder 12">
            <a:extLst>
              <a:ext uri="{FF2B5EF4-FFF2-40B4-BE49-F238E27FC236}">
                <a16:creationId xmlns:a16="http://schemas.microsoft.com/office/drawing/2014/main" id="{3D1330DB-582E-4A27-A984-CAA67FDFF70C}"/>
              </a:ext>
            </a:extLst>
          </p:cNvPr>
          <p:cNvSpPr>
            <a:spLocks noGrp="1"/>
          </p:cNvSpPr>
          <p:nvPr>
            <p:ph type="pic" sz="quarter" idx="14" hasCustomPrompt="1"/>
          </p:nvPr>
        </p:nvSpPr>
        <p:spPr>
          <a:xfrm>
            <a:off x="0" y="577922"/>
            <a:ext cx="4572001" cy="3422579"/>
          </a:xfrm>
          <a:solidFill>
            <a:srgbClr val="E6E8EA"/>
          </a:solidFill>
        </p:spPr>
        <p:txBody>
          <a:bodyPr anchor="ctr" anchorCtr="0"/>
          <a:lstStyle>
            <a:lvl1pPr algn="ctr">
              <a:defRPr/>
            </a:lvl1pPr>
          </a:lstStyle>
          <a:p>
            <a:r>
              <a:rPr lang="en-GB"/>
              <a:t>Click to insert image or </a:t>
            </a:r>
            <a:br>
              <a:rPr lang="en-GB"/>
            </a:br>
            <a:r>
              <a:rPr lang="en-GB"/>
              <a:t>drag image from file folder</a:t>
            </a:r>
          </a:p>
        </p:txBody>
      </p:sp>
      <p:sp>
        <p:nvSpPr>
          <p:cNvPr id="12" name="Text Placeholder 5">
            <a:extLst>
              <a:ext uri="{FF2B5EF4-FFF2-40B4-BE49-F238E27FC236}">
                <a16:creationId xmlns:a16="http://schemas.microsoft.com/office/drawing/2014/main" id="{D73DEE19-1DD0-4123-BC5C-D22A4A02F053}"/>
              </a:ext>
            </a:extLst>
          </p:cNvPr>
          <p:cNvSpPr>
            <a:spLocks noGrp="1"/>
          </p:cNvSpPr>
          <p:nvPr>
            <p:ph type="body" sz="quarter" idx="12" hasCustomPrompt="1"/>
          </p:nvPr>
        </p:nvSpPr>
        <p:spPr>
          <a:xfrm>
            <a:off x="4860998" y="1071780"/>
            <a:ext cx="3711889" cy="1702593"/>
          </a:xfrm>
        </p:spPr>
        <p:txBody>
          <a:bodyPr numCol="1" spcCol="360000">
            <a:noAutofit/>
          </a:bodyPr>
          <a:lstStyle>
            <a:lvl1pPr>
              <a:lnSpc>
                <a:spcPct val="95000"/>
              </a:lnSpc>
              <a:spcBef>
                <a:spcPts val="0"/>
              </a:spcBef>
              <a:defRPr sz="2400" b="1">
                <a:solidFill>
                  <a:schemeClr val="bg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Pull quote </a:t>
            </a:r>
            <a:r>
              <a:rPr lang="en-US" err="1"/>
              <a:t>proin</a:t>
            </a:r>
            <a:r>
              <a:rPr lang="en-US"/>
              <a:t> </a:t>
            </a:r>
            <a:r>
              <a:rPr lang="en-US" err="1"/>
              <a:t>accumsan</a:t>
            </a:r>
            <a:r>
              <a:rPr lang="en-US"/>
              <a:t> convallis ligula at </a:t>
            </a:r>
            <a:r>
              <a:rPr lang="en-US" err="1"/>
              <a:t>consequat</a:t>
            </a:r>
            <a:r>
              <a:rPr lang="en-US"/>
              <a:t>. </a:t>
            </a:r>
            <a:r>
              <a:rPr lang="en-US" err="1"/>
              <a:t>Phasellus</a:t>
            </a:r>
            <a:r>
              <a:rPr lang="en-US"/>
              <a:t> vel </a:t>
            </a:r>
            <a:r>
              <a:rPr lang="en-US" err="1"/>
              <a:t>sollicitudin</a:t>
            </a:r>
            <a:r>
              <a:rPr lang="en-US"/>
              <a:t> </a:t>
            </a:r>
            <a:r>
              <a:rPr lang="en-US" err="1"/>
              <a:t>arcu</a:t>
            </a:r>
            <a:r>
              <a:rPr lang="en-US"/>
              <a:t>.</a:t>
            </a:r>
          </a:p>
        </p:txBody>
      </p:sp>
      <p:sp>
        <p:nvSpPr>
          <p:cNvPr id="14" name="Text Placeholder 5">
            <a:extLst>
              <a:ext uri="{FF2B5EF4-FFF2-40B4-BE49-F238E27FC236}">
                <a16:creationId xmlns:a16="http://schemas.microsoft.com/office/drawing/2014/main" id="{8EEE3FCF-0902-4A94-8BA7-F00C5CD3CF98}"/>
              </a:ext>
            </a:extLst>
          </p:cNvPr>
          <p:cNvSpPr>
            <a:spLocks noGrp="1"/>
          </p:cNvSpPr>
          <p:nvPr>
            <p:ph type="body" sz="quarter" idx="15" hasCustomPrompt="1"/>
          </p:nvPr>
        </p:nvSpPr>
        <p:spPr>
          <a:xfrm>
            <a:off x="4849351" y="3136602"/>
            <a:ext cx="3723536" cy="333589"/>
          </a:xfrm>
        </p:spPr>
        <p:txBody>
          <a:bodyPr numCol="1" spcCol="360000">
            <a:noAutofit/>
          </a:bodyPr>
          <a:lstStyle>
            <a:lvl1pPr>
              <a:lnSpc>
                <a:spcPct val="95000"/>
              </a:lnSpc>
              <a:spcBef>
                <a:spcPts val="0"/>
              </a:spcBef>
              <a:defRPr sz="975" b="0">
                <a:solidFill>
                  <a:schemeClr val="bg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err="1"/>
              <a:t>Quotee</a:t>
            </a:r>
            <a:r>
              <a:rPr lang="en-US"/>
              <a:t> Name Surname</a:t>
            </a:r>
            <a:br>
              <a:rPr lang="en-US"/>
            </a:br>
            <a:r>
              <a:rPr lang="en-US"/>
              <a:t>Job Title</a:t>
            </a:r>
          </a:p>
        </p:txBody>
      </p:sp>
      <p:sp>
        <p:nvSpPr>
          <p:cNvPr id="8" name="Freeform: Shape 7">
            <a:extLst>
              <a:ext uri="{FF2B5EF4-FFF2-40B4-BE49-F238E27FC236}">
                <a16:creationId xmlns:a16="http://schemas.microsoft.com/office/drawing/2014/main" id="{3061B18B-432B-4B33-BBBD-791DCCAEA11A}"/>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9" name="Picture Placeholder 8">
            <a:extLst>
              <a:ext uri="{FF2B5EF4-FFF2-40B4-BE49-F238E27FC236}">
                <a16:creationId xmlns:a16="http://schemas.microsoft.com/office/drawing/2014/main" id="{7C9005AF-F31C-434C-BD5D-577157D45BA0}"/>
              </a:ext>
            </a:extLst>
          </p:cNvPr>
          <p:cNvSpPr>
            <a:spLocks noGrp="1"/>
          </p:cNvSpPr>
          <p:nvPr>
            <p:ph type="pic" sz="quarter" idx="16"/>
          </p:nvPr>
        </p:nvSpPr>
        <p:spPr>
          <a:xfrm>
            <a:off x="4860998" y="2852194"/>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991807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Bleed Image with Caption">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3CEF99-E059-4449-B8BC-D3F04FDB2EA8}"/>
              </a:ext>
            </a:extLst>
          </p:cNvPr>
          <p:cNvSpPr>
            <a:spLocks noGrp="1"/>
          </p:cNvSpPr>
          <p:nvPr>
            <p:ph type="pic" sz="quarter" idx="12" hasCustomPrompt="1"/>
          </p:nvPr>
        </p:nvSpPr>
        <p:spPr>
          <a:xfrm>
            <a:off x="0" y="0"/>
            <a:ext cx="9144000" cy="5143500"/>
          </a:xfrm>
          <a:custGeom>
            <a:avLst/>
            <a:gdLst>
              <a:gd name="connsiteX0" fmla="*/ 380529 w 12192000"/>
              <a:gd name="connsiteY0" fmla="*/ 5648131 h 6858000"/>
              <a:gd name="connsiteX1" fmla="*/ 380529 w 12192000"/>
              <a:gd name="connsiteY1" fmla="*/ 5658931 h 6858000"/>
              <a:gd name="connsiteX2" fmla="*/ 3050834 w 12192000"/>
              <a:gd name="connsiteY2" fmla="*/ 5658931 h 6858000"/>
              <a:gd name="connsiteX3" fmla="*/ 3050834 w 12192000"/>
              <a:gd name="connsiteY3" fmla="*/ 5648131 h 6858000"/>
              <a:gd name="connsiteX4" fmla="*/ 499626 w 12192000"/>
              <a:gd name="connsiteY4" fmla="*/ 5437762 h 6858000"/>
              <a:gd name="connsiteX5" fmla="*/ 537987 w 12192000"/>
              <a:gd name="connsiteY5" fmla="*/ 5475414 h 6858000"/>
              <a:gd name="connsiteX6" fmla="*/ 537987 w 12192000"/>
              <a:gd name="connsiteY6" fmla="*/ 5476123 h 6858000"/>
              <a:gd name="connsiteX7" fmla="*/ 499626 w 12192000"/>
              <a:gd name="connsiteY7" fmla="*/ 5514722 h 6858000"/>
              <a:gd name="connsiteX8" fmla="*/ 461027 w 12192000"/>
              <a:gd name="connsiteY8" fmla="*/ 5476504 h 6858000"/>
              <a:gd name="connsiteX9" fmla="*/ 461027 w 12192000"/>
              <a:gd name="connsiteY9" fmla="*/ 5476123 h 6858000"/>
              <a:gd name="connsiteX10" fmla="*/ 499626 w 12192000"/>
              <a:gd name="connsiteY10" fmla="*/ 5437762 h 6858000"/>
              <a:gd name="connsiteX11" fmla="*/ 423417 w 12192000"/>
              <a:gd name="connsiteY11" fmla="*/ 5416529 h 6858000"/>
              <a:gd name="connsiteX12" fmla="*/ 423636 w 12192000"/>
              <a:gd name="connsiteY12" fmla="*/ 5416531 h 6858000"/>
              <a:gd name="connsiteX13" fmla="*/ 436905 w 12192000"/>
              <a:gd name="connsiteY13" fmla="*/ 5429418 h 6858000"/>
              <a:gd name="connsiteX14" fmla="*/ 436905 w 12192000"/>
              <a:gd name="connsiteY14" fmla="*/ 5429800 h 6858000"/>
              <a:gd name="connsiteX15" fmla="*/ 423842 w 12192000"/>
              <a:gd name="connsiteY15" fmla="*/ 5443312 h 6858000"/>
              <a:gd name="connsiteX16" fmla="*/ 423636 w 12192000"/>
              <a:gd name="connsiteY16" fmla="*/ 5443314 h 6858000"/>
              <a:gd name="connsiteX17" fmla="*/ 423609 w 12192000"/>
              <a:gd name="connsiteY17" fmla="*/ 5443314 h 6858000"/>
              <a:gd name="connsiteX18" fmla="*/ 410123 w 12192000"/>
              <a:gd name="connsiteY18" fmla="*/ 5429814 h 6858000"/>
              <a:gd name="connsiteX19" fmla="*/ 410123 w 12192000"/>
              <a:gd name="connsiteY19" fmla="*/ 5429800 h 6858000"/>
              <a:gd name="connsiteX20" fmla="*/ 423417 w 12192000"/>
              <a:gd name="connsiteY20" fmla="*/ 5416529 h 6858000"/>
              <a:gd name="connsiteX21" fmla="*/ 410123 w 12192000"/>
              <a:gd name="connsiteY21" fmla="*/ 5391684 h 6858000"/>
              <a:gd name="connsiteX22" fmla="*/ 402888 w 12192000"/>
              <a:gd name="connsiteY22" fmla="*/ 5398926 h 6858000"/>
              <a:gd name="connsiteX23" fmla="*/ 402888 w 12192000"/>
              <a:gd name="connsiteY23" fmla="*/ 5404715 h 6858000"/>
              <a:gd name="connsiteX24" fmla="*/ 401198 w 12192000"/>
              <a:gd name="connsiteY24" fmla="*/ 5404715 h 6858000"/>
              <a:gd name="connsiteX25" fmla="*/ 379479 w 12192000"/>
              <a:gd name="connsiteY25" fmla="*/ 5425463 h 6858000"/>
              <a:gd name="connsiteX26" fmla="*/ 379479 w 12192000"/>
              <a:gd name="connsiteY26" fmla="*/ 5526782 h 6858000"/>
              <a:gd name="connsiteX27" fmla="*/ 401198 w 12192000"/>
              <a:gd name="connsiteY27" fmla="*/ 5547531 h 6858000"/>
              <a:gd name="connsiteX28" fmla="*/ 550775 w 12192000"/>
              <a:gd name="connsiteY28" fmla="*/ 5547531 h 6858000"/>
              <a:gd name="connsiteX29" fmla="*/ 572494 w 12192000"/>
              <a:gd name="connsiteY29" fmla="*/ 5526782 h 6858000"/>
              <a:gd name="connsiteX30" fmla="*/ 572494 w 12192000"/>
              <a:gd name="connsiteY30" fmla="*/ 5425463 h 6858000"/>
              <a:gd name="connsiteX31" fmla="*/ 550775 w 12192000"/>
              <a:gd name="connsiteY31" fmla="*/ 5404715 h 6858000"/>
              <a:gd name="connsiteX32" fmla="*/ 444141 w 12192000"/>
              <a:gd name="connsiteY32" fmla="*/ 5404715 h 6858000"/>
              <a:gd name="connsiteX33" fmla="*/ 444141 w 12192000"/>
              <a:gd name="connsiteY33" fmla="*/ 5398926 h 6858000"/>
              <a:gd name="connsiteX34" fmla="*/ 436905 w 12192000"/>
              <a:gd name="connsiteY34" fmla="*/ 5391684 h 6858000"/>
              <a:gd name="connsiteX35" fmla="*/ 0 w 12192000"/>
              <a:gd name="connsiteY35" fmla="*/ 0 h 6858000"/>
              <a:gd name="connsiteX36" fmla="*/ 12192000 w 12192000"/>
              <a:gd name="connsiteY36" fmla="*/ 0 h 6858000"/>
              <a:gd name="connsiteX37" fmla="*/ 12192000 w 12192000"/>
              <a:gd name="connsiteY37" fmla="*/ 6858000 h 6858000"/>
              <a:gd name="connsiteX38" fmla="*/ 0 w 12192000"/>
              <a:gd name="connsiteY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6858000">
                <a:moveTo>
                  <a:pt x="380529" y="5648131"/>
                </a:moveTo>
                <a:lnTo>
                  <a:pt x="380529" y="5658931"/>
                </a:lnTo>
                <a:lnTo>
                  <a:pt x="3050834" y="5658931"/>
                </a:lnTo>
                <a:lnTo>
                  <a:pt x="3050834" y="5648131"/>
                </a:lnTo>
                <a:close/>
                <a:moveTo>
                  <a:pt x="499626" y="5437762"/>
                </a:moveTo>
                <a:cubicBezTo>
                  <a:pt x="520617" y="5437566"/>
                  <a:pt x="537791" y="5454423"/>
                  <a:pt x="537987" y="5475414"/>
                </a:cubicBezTo>
                <a:cubicBezTo>
                  <a:pt x="537989" y="5475650"/>
                  <a:pt x="537989" y="5475886"/>
                  <a:pt x="537987" y="5476123"/>
                </a:cubicBezTo>
                <a:cubicBezTo>
                  <a:pt x="537987" y="5497591"/>
                  <a:pt x="521101" y="5514722"/>
                  <a:pt x="499626" y="5514722"/>
                </a:cubicBezTo>
                <a:cubicBezTo>
                  <a:pt x="478414" y="5514827"/>
                  <a:pt x="461132" y="5497716"/>
                  <a:pt x="461027" y="5476504"/>
                </a:cubicBezTo>
                <a:cubicBezTo>
                  <a:pt x="461027" y="5476377"/>
                  <a:pt x="461027" y="5476250"/>
                  <a:pt x="461027" y="5476123"/>
                </a:cubicBezTo>
                <a:cubicBezTo>
                  <a:pt x="461027" y="5454648"/>
                  <a:pt x="478158" y="5437762"/>
                  <a:pt x="499626" y="5437762"/>
                </a:cubicBezTo>
                <a:close/>
                <a:moveTo>
                  <a:pt x="423417" y="5416529"/>
                </a:moveTo>
                <a:cubicBezTo>
                  <a:pt x="423490" y="5416530"/>
                  <a:pt x="423563" y="5416530"/>
                  <a:pt x="423636" y="5416531"/>
                </a:cubicBezTo>
                <a:cubicBezTo>
                  <a:pt x="430859" y="5416426"/>
                  <a:pt x="436800" y="5422195"/>
                  <a:pt x="436905" y="5429418"/>
                </a:cubicBezTo>
                <a:cubicBezTo>
                  <a:pt x="436907" y="5429545"/>
                  <a:pt x="436907" y="5429673"/>
                  <a:pt x="436905" y="5429800"/>
                </a:cubicBezTo>
                <a:cubicBezTo>
                  <a:pt x="437029" y="5437139"/>
                  <a:pt x="431180" y="5443188"/>
                  <a:pt x="423842" y="5443312"/>
                </a:cubicBezTo>
                <a:cubicBezTo>
                  <a:pt x="423773" y="5443313"/>
                  <a:pt x="423705" y="5443314"/>
                  <a:pt x="423636" y="5443314"/>
                </a:cubicBezTo>
                <a:lnTo>
                  <a:pt x="423609" y="5443314"/>
                </a:lnTo>
                <a:cubicBezTo>
                  <a:pt x="416157" y="5443310"/>
                  <a:pt x="410119" y="5437266"/>
                  <a:pt x="410123" y="5429814"/>
                </a:cubicBezTo>
                <a:cubicBezTo>
                  <a:pt x="410123" y="5429809"/>
                  <a:pt x="410123" y="5429805"/>
                  <a:pt x="410123" y="5429800"/>
                </a:cubicBezTo>
                <a:cubicBezTo>
                  <a:pt x="410129" y="5422465"/>
                  <a:pt x="416081" y="5416523"/>
                  <a:pt x="423417" y="5416529"/>
                </a:cubicBezTo>
                <a:close/>
                <a:moveTo>
                  <a:pt x="410123" y="5391684"/>
                </a:moveTo>
                <a:cubicBezTo>
                  <a:pt x="405542" y="5391684"/>
                  <a:pt x="402888" y="5394337"/>
                  <a:pt x="402888" y="5398926"/>
                </a:cubicBezTo>
                <a:lnTo>
                  <a:pt x="402888" y="5404715"/>
                </a:lnTo>
                <a:lnTo>
                  <a:pt x="401198" y="5404715"/>
                </a:lnTo>
                <a:cubicBezTo>
                  <a:pt x="386721" y="5404715"/>
                  <a:pt x="379479" y="5411231"/>
                  <a:pt x="379479" y="5425463"/>
                </a:cubicBezTo>
                <a:lnTo>
                  <a:pt x="379479" y="5526782"/>
                </a:lnTo>
                <a:cubicBezTo>
                  <a:pt x="379479" y="5541035"/>
                  <a:pt x="386714" y="5547531"/>
                  <a:pt x="401198" y="5547531"/>
                </a:cubicBezTo>
                <a:lnTo>
                  <a:pt x="550775" y="5547531"/>
                </a:lnTo>
                <a:cubicBezTo>
                  <a:pt x="565245" y="5547531"/>
                  <a:pt x="572494" y="5541015"/>
                  <a:pt x="572494" y="5526782"/>
                </a:cubicBezTo>
                <a:lnTo>
                  <a:pt x="572494" y="5425463"/>
                </a:lnTo>
                <a:cubicBezTo>
                  <a:pt x="572494" y="5411210"/>
                  <a:pt x="565252" y="5404715"/>
                  <a:pt x="550775" y="5404715"/>
                </a:cubicBezTo>
                <a:lnTo>
                  <a:pt x="444141" y="5404715"/>
                </a:lnTo>
                <a:lnTo>
                  <a:pt x="444141" y="5398926"/>
                </a:lnTo>
                <a:cubicBezTo>
                  <a:pt x="444141" y="5394337"/>
                  <a:pt x="441487" y="5391684"/>
                  <a:pt x="436905" y="5391684"/>
                </a:cubicBezTo>
                <a:close/>
                <a:moveTo>
                  <a:pt x="0" y="0"/>
                </a:moveTo>
                <a:lnTo>
                  <a:pt x="12192000" y="0"/>
                </a:lnTo>
                <a:lnTo>
                  <a:pt x="12192000" y="6858000"/>
                </a:lnTo>
                <a:lnTo>
                  <a:pt x="0" y="6858000"/>
                </a:lnTo>
                <a:close/>
              </a:path>
            </a:pathLst>
          </a:custGeom>
          <a:solidFill>
            <a:srgbClr val="E6E8EA"/>
          </a:solidFill>
        </p:spPr>
        <p:txBody>
          <a:bodyPr wrap="square" anchor="ctr" anchorCtr="0">
            <a:noAutofit/>
          </a:bodyPr>
          <a:lstStyle>
            <a:lvl1pPr algn="ctr">
              <a:defRPr/>
            </a:lvl1pPr>
          </a:lstStyle>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24" name="Text Placeholder 5">
            <a:extLst>
              <a:ext uri="{FF2B5EF4-FFF2-40B4-BE49-F238E27FC236}">
                <a16:creationId xmlns:a16="http://schemas.microsoft.com/office/drawing/2014/main" id="{4033FBE4-96FF-464E-B29C-AA2114D47F83}"/>
              </a:ext>
            </a:extLst>
          </p:cNvPr>
          <p:cNvSpPr>
            <a:spLocks noGrp="1"/>
          </p:cNvSpPr>
          <p:nvPr>
            <p:ph type="body" sz="quarter" idx="13" hasCustomPrompt="1"/>
          </p:nvPr>
        </p:nvSpPr>
        <p:spPr>
          <a:xfrm>
            <a:off x="285196" y="4271343"/>
            <a:ext cx="2134661" cy="748297"/>
          </a:xfrm>
        </p:spPr>
        <p:txBody>
          <a:bodyPr numCol="1" spcCol="360000">
            <a:noAutofit/>
          </a:bodyPr>
          <a:lstStyle>
            <a:lvl1pPr>
              <a:lnSpc>
                <a:spcPct val="95000"/>
              </a:lnSpc>
              <a:spcBef>
                <a:spcPts val="0"/>
              </a:spcBef>
              <a:defRPr sz="1350" b="0">
                <a:solidFill>
                  <a:schemeClr val="bg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0"/>
            <a:r>
              <a:rPr lang="en-US"/>
              <a:t>Image caption text goes here</a:t>
            </a:r>
          </a:p>
        </p:txBody>
      </p:sp>
    </p:spTree>
    <p:extLst>
      <p:ext uri="{BB962C8B-B14F-4D97-AF65-F5344CB8AC3E}">
        <p14:creationId xmlns:p14="http://schemas.microsoft.com/office/powerpoint/2010/main" val="21042491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Statement -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800100" y="1081621"/>
            <a:ext cx="7543800" cy="3048838"/>
          </a:xfrm>
        </p:spPr>
        <p:txBody>
          <a:bodyPr anchor="ctr" anchorCtr="0">
            <a:noAutofit/>
          </a:bodyPr>
          <a:lstStyle>
            <a:lvl1pPr algn="ctr">
              <a:lnSpc>
                <a:spcPct val="90000"/>
              </a:lnSpc>
              <a:defRPr sz="3600" spc="-75" baseline="0">
                <a:solidFill>
                  <a:schemeClr val="bg1"/>
                </a:solidFill>
                <a:latin typeface="+mj-lt"/>
                <a:ea typeface="BBC Reith Sans XBold" panose="020B0803020204020204" pitchFamily="34" charset="0"/>
                <a:cs typeface="BBC Reith Sans XBold" panose="020B0803020204020204" pitchFamily="34" charset="0"/>
              </a:defRPr>
            </a:lvl1pPr>
          </a:lstStyle>
          <a:p>
            <a:r>
              <a:rPr lang="en-GB"/>
              <a:t>Large statement. Integer </a:t>
            </a:r>
            <a:r>
              <a:rPr lang="en-GB" err="1"/>
              <a:t>viverra</a:t>
            </a:r>
            <a:r>
              <a:rPr lang="en-GB"/>
              <a:t> magna vitae </a:t>
            </a:r>
            <a:r>
              <a:rPr lang="en-GB" err="1"/>
              <a:t>dolor</a:t>
            </a:r>
            <a:r>
              <a:rPr lang="en-GB"/>
              <a:t> </a:t>
            </a:r>
            <a:r>
              <a:rPr lang="en-GB" err="1"/>
              <a:t>molestie</a:t>
            </a:r>
            <a:r>
              <a:rPr lang="en-GB"/>
              <a:t> </a:t>
            </a:r>
            <a:r>
              <a:rPr lang="en-GB" err="1"/>
              <a:t>consectetur</a:t>
            </a:r>
            <a:r>
              <a:rPr lang="en-GB"/>
              <a:t>. </a:t>
            </a:r>
            <a:r>
              <a:rPr lang="en-GB" err="1"/>
              <a:t>Aliquam</a:t>
            </a:r>
            <a:r>
              <a:rPr lang="en-GB"/>
              <a:t> vitae semper </a:t>
            </a:r>
            <a:r>
              <a:rPr lang="en-GB" err="1"/>
              <a:t>mauris</a:t>
            </a:r>
            <a:r>
              <a:rPr lang="en-GB"/>
              <a:t>. Donec cursus </a:t>
            </a:r>
            <a:r>
              <a:rPr lang="en-GB" err="1"/>
              <a:t>neque</a:t>
            </a:r>
            <a:r>
              <a:rPr lang="en-GB"/>
              <a:t> </a:t>
            </a:r>
            <a:r>
              <a:rPr lang="en-GB" err="1"/>
              <a:t>sed</a:t>
            </a:r>
            <a:r>
              <a:rPr lang="en-GB"/>
              <a:t> ipsum cursus.</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Tree>
    <p:extLst>
      <p:ext uri="{BB962C8B-B14F-4D97-AF65-F5344CB8AC3E}">
        <p14:creationId xmlns:p14="http://schemas.microsoft.com/office/powerpoint/2010/main" val="9439417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arge Statement -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800100" y="1081621"/>
            <a:ext cx="7543800" cy="3048838"/>
          </a:xfrm>
        </p:spPr>
        <p:txBody>
          <a:bodyPr vert="horz" lIns="0" tIns="45720" rIns="91440" bIns="0" rtlCol="0" anchor="ctr" anchorCtr="0">
            <a:noAutofit/>
          </a:bodyPr>
          <a:lstStyle>
            <a:lvl1pPr algn="ctr">
              <a:defRPr lang="en-GB" sz="3600" spc="-75" baseline="0" dirty="0">
                <a:solidFill>
                  <a:schemeClr val="tx1"/>
                </a:solidFill>
                <a:ea typeface="BBC Reith Sans XBold" panose="020B0803020204020204" pitchFamily="34" charset="0"/>
                <a:cs typeface="BBC Reith Sans XBold" panose="020B0803020204020204" pitchFamily="34" charset="0"/>
              </a:defRPr>
            </a:lvl1pPr>
          </a:lstStyle>
          <a:p>
            <a:pPr lvl="0" algn="ctr"/>
            <a:r>
              <a:rPr lang="en-GB"/>
              <a:t>Large statement. Integer </a:t>
            </a:r>
            <a:r>
              <a:rPr lang="en-GB" err="1"/>
              <a:t>viverra</a:t>
            </a:r>
            <a:r>
              <a:rPr lang="en-GB"/>
              <a:t> magna vitae </a:t>
            </a:r>
            <a:r>
              <a:rPr lang="en-GB" err="1"/>
              <a:t>dolor</a:t>
            </a:r>
            <a:r>
              <a:rPr lang="en-GB"/>
              <a:t> </a:t>
            </a:r>
            <a:r>
              <a:rPr lang="en-GB" err="1"/>
              <a:t>molestie</a:t>
            </a:r>
            <a:r>
              <a:rPr lang="en-GB"/>
              <a:t> </a:t>
            </a:r>
            <a:r>
              <a:rPr lang="en-GB" err="1"/>
              <a:t>consectetur</a:t>
            </a:r>
            <a:r>
              <a:rPr lang="en-GB"/>
              <a:t>. </a:t>
            </a:r>
            <a:r>
              <a:rPr lang="en-GB" err="1"/>
              <a:t>Aliquam</a:t>
            </a:r>
            <a:r>
              <a:rPr lang="en-GB"/>
              <a:t> vitae semper </a:t>
            </a:r>
            <a:r>
              <a:rPr lang="en-GB" err="1"/>
              <a:t>mauris</a:t>
            </a:r>
            <a:r>
              <a:rPr lang="en-GB"/>
              <a:t>. Donec cursus </a:t>
            </a:r>
            <a:r>
              <a:rPr lang="en-GB" err="1"/>
              <a:t>neque</a:t>
            </a:r>
            <a:r>
              <a:rPr lang="en-GB"/>
              <a:t> </a:t>
            </a:r>
            <a:r>
              <a:rPr lang="en-GB" err="1"/>
              <a:t>sed</a:t>
            </a:r>
            <a:r>
              <a:rPr lang="en-GB"/>
              <a:t> ipsum cursus.</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p>
            <a:fld id="{B2F1A543-2759-4AFB-AC49-549F6EC24B11}" type="slidenum">
              <a:rPr lang="en-GB" smtClean="0"/>
              <a:pPr/>
              <a:t>‹#›</a:t>
            </a:fld>
            <a:endParaRPr lang="en-GB"/>
          </a:p>
        </p:txBody>
      </p:sp>
    </p:spTree>
    <p:extLst>
      <p:ext uri="{BB962C8B-B14F-4D97-AF65-F5344CB8AC3E}">
        <p14:creationId xmlns:p14="http://schemas.microsoft.com/office/powerpoint/2010/main" val="783822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Statement - Multigr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800100" y="1081621"/>
            <a:ext cx="7543800" cy="3048838"/>
          </a:xfrm>
        </p:spPr>
        <p:txBody>
          <a:bodyPr vert="horz" lIns="0" tIns="45720" rIns="91440" bIns="0" rtlCol="0" anchor="ctr" anchorCtr="0">
            <a:noAutofit/>
          </a:bodyPr>
          <a:lstStyle>
            <a:lvl1pPr algn="ctr">
              <a:defRPr lang="en-GB" sz="3600" spc="-75" baseline="0" dirty="0">
                <a:ea typeface="BBC Reith Sans XBold" panose="020B0803020204020204" pitchFamily="34" charset="0"/>
                <a:cs typeface="BBC Reith Sans XBold" panose="020B0803020204020204" pitchFamily="34" charset="0"/>
              </a:defRPr>
            </a:lvl1pPr>
          </a:lstStyle>
          <a:p>
            <a:pPr lvl="0" algn="ctr"/>
            <a:r>
              <a:rPr lang="en-GB"/>
              <a:t>Large statement. Integer </a:t>
            </a:r>
            <a:r>
              <a:rPr lang="en-GB" err="1"/>
              <a:t>viverra</a:t>
            </a:r>
            <a:r>
              <a:rPr lang="en-GB"/>
              <a:t> magna vitae </a:t>
            </a:r>
            <a:r>
              <a:rPr lang="en-GB" err="1"/>
              <a:t>dolor</a:t>
            </a:r>
            <a:r>
              <a:rPr lang="en-GB"/>
              <a:t> </a:t>
            </a:r>
            <a:r>
              <a:rPr lang="en-GB" err="1"/>
              <a:t>molestie</a:t>
            </a:r>
            <a:r>
              <a:rPr lang="en-GB"/>
              <a:t> </a:t>
            </a:r>
            <a:r>
              <a:rPr lang="en-GB" err="1"/>
              <a:t>consectetur</a:t>
            </a:r>
            <a:r>
              <a:rPr lang="en-GB"/>
              <a:t>. </a:t>
            </a:r>
            <a:r>
              <a:rPr lang="en-GB" err="1"/>
              <a:t>Aliquam</a:t>
            </a:r>
            <a:r>
              <a:rPr lang="en-GB"/>
              <a:t> vitae semper </a:t>
            </a:r>
            <a:r>
              <a:rPr lang="en-GB" err="1"/>
              <a:t>mauris</a:t>
            </a:r>
            <a:r>
              <a:rPr lang="en-GB"/>
              <a:t>. Donec cursus </a:t>
            </a:r>
            <a:r>
              <a:rPr lang="en-GB" err="1"/>
              <a:t>neque</a:t>
            </a:r>
            <a:r>
              <a:rPr lang="en-GB"/>
              <a:t> </a:t>
            </a:r>
            <a:r>
              <a:rPr lang="en-GB" err="1"/>
              <a:t>sed</a:t>
            </a:r>
            <a:r>
              <a:rPr lang="en-GB"/>
              <a:t> ipsum cursus.</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p>
            <a:fld id="{B2F1A543-2759-4AFB-AC49-549F6EC24B11}" type="slidenum">
              <a:rPr lang="en-GB" smtClean="0"/>
              <a:pPr/>
              <a:t>‹#›</a:t>
            </a:fld>
            <a:endParaRPr lang="en-GB"/>
          </a:p>
        </p:txBody>
      </p:sp>
    </p:spTree>
    <p:extLst>
      <p:ext uri="{BB962C8B-B14F-4D97-AF65-F5344CB8AC3E}">
        <p14:creationId xmlns:p14="http://schemas.microsoft.com/office/powerpoint/2010/main" val="3910479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Statement - Boke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800100" y="1081621"/>
            <a:ext cx="7543800" cy="3048838"/>
          </a:xfrm>
        </p:spPr>
        <p:txBody>
          <a:bodyPr vert="horz" lIns="0" tIns="45720" rIns="91440" bIns="0" rtlCol="0" anchor="ctr" anchorCtr="0">
            <a:noAutofit/>
          </a:bodyPr>
          <a:lstStyle>
            <a:lvl1pPr algn="ctr">
              <a:defRPr lang="en-GB" sz="3600" spc="-75" baseline="0" dirty="0">
                <a:solidFill>
                  <a:schemeClr val="bg1"/>
                </a:solidFill>
                <a:ea typeface="BBC Reith Sans XBold" panose="020B0803020204020204" pitchFamily="34" charset="0"/>
                <a:cs typeface="BBC Reith Sans XBold" panose="020B0803020204020204" pitchFamily="34" charset="0"/>
              </a:defRPr>
            </a:lvl1pPr>
          </a:lstStyle>
          <a:p>
            <a:pPr lvl="0" algn="ctr"/>
            <a:r>
              <a:rPr lang="en-GB"/>
              <a:t>Large statement. Integer </a:t>
            </a:r>
            <a:r>
              <a:rPr lang="en-GB" err="1"/>
              <a:t>viverra</a:t>
            </a:r>
            <a:r>
              <a:rPr lang="en-GB"/>
              <a:t> magna vitae </a:t>
            </a:r>
            <a:r>
              <a:rPr lang="en-GB" err="1"/>
              <a:t>dolor</a:t>
            </a:r>
            <a:r>
              <a:rPr lang="en-GB"/>
              <a:t> </a:t>
            </a:r>
            <a:r>
              <a:rPr lang="en-GB" err="1"/>
              <a:t>molestie</a:t>
            </a:r>
            <a:r>
              <a:rPr lang="en-GB"/>
              <a:t> </a:t>
            </a:r>
            <a:r>
              <a:rPr lang="en-GB" err="1"/>
              <a:t>consectetur</a:t>
            </a:r>
            <a:r>
              <a:rPr lang="en-GB"/>
              <a:t>. </a:t>
            </a:r>
            <a:r>
              <a:rPr lang="en-GB" err="1"/>
              <a:t>Aliquam</a:t>
            </a:r>
            <a:r>
              <a:rPr lang="en-GB"/>
              <a:t> vitae semper </a:t>
            </a:r>
            <a:r>
              <a:rPr lang="en-GB" err="1"/>
              <a:t>mauris</a:t>
            </a:r>
            <a:r>
              <a:rPr lang="en-GB"/>
              <a:t>. Donec cursus </a:t>
            </a:r>
            <a:r>
              <a:rPr lang="en-GB" err="1"/>
              <a:t>neque</a:t>
            </a:r>
            <a:r>
              <a:rPr lang="en-GB"/>
              <a:t> </a:t>
            </a:r>
            <a:r>
              <a:rPr lang="en-GB" err="1"/>
              <a:t>sed</a:t>
            </a:r>
            <a:r>
              <a:rPr lang="en-GB"/>
              <a:t> ipsum cursus.</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Tree>
    <p:extLst>
      <p:ext uri="{BB962C8B-B14F-4D97-AF65-F5344CB8AC3E}">
        <p14:creationId xmlns:p14="http://schemas.microsoft.com/office/powerpoint/2010/main" val="3428267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rge Quote -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205865" y="857251"/>
            <a:ext cx="6732270" cy="2780361"/>
          </a:xfrm>
        </p:spPr>
        <p:txBody>
          <a:bodyPr anchor="ctr" anchorCtr="0">
            <a:noAutofit/>
          </a:bodyPr>
          <a:lstStyle>
            <a:lvl1pPr algn="ctr">
              <a:lnSpc>
                <a:spcPct val="90000"/>
              </a:lnSpc>
              <a:defRPr sz="4500" spc="-75" baseline="0">
                <a:solidFill>
                  <a:schemeClr val="bg1"/>
                </a:solidFill>
                <a:latin typeface="+mj-lt"/>
                <a:ea typeface="BBC Reith Sans XBold" panose="020B0803020204020204" pitchFamily="34" charset="0"/>
                <a:cs typeface="BBC Reith Sans XBold" panose="020B0803020204020204" pitchFamily="34" charset="0"/>
              </a:defRPr>
            </a:lvl1pPr>
          </a:lstStyle>
          <a:p>
            <a:r>
              <a:rPr lang="en-GB"/>
              <a:t>“Pull quote </a:t>
            </a:r>
            <a:r>
              <a:rPr lang="en-GB" err="1"/>
              <a:t>proin</a:t>
            </a:r>
            <a:r>
              <a:rPr lang="en-GB"/>
              <a:t> </a:t>
            </a:r>
            <a:r>
              <a:rPr lang="en-GB" err="1"/>
              <a:t>accumsan</a:t>
            </a:r>
            <a:r>
              <a:rPr lang="en-GB"/>
              <a:t> convallis ligula at </a:t>
            </a:r>
            <a:r>
              <a:rPr lang="en-GB" err="1"/>
              <a:t>consequat</a:t>
            </a:r>
            <a:r>
              <a:rPr lang="en-GB"/>
              <a:t>. </a:t>
            </a:r>
            <a:r>
              <a:rPr lang="en-GB" err="1"/>
              <a:t>Phasellus</a:t>
            </a:r>
            <a:r>
              <a:rPr lang="en-GB"/>
              <a:t> </a:t>
            </a:r>
            <a:r>
              <a:rPr lang="en-GB" err="1"/>
              <a:t>vel</a:t>
            </a:r>
            <a:r>
              <a:rPr lang="en-GB"/>
              <a:t> </a:t>
            </a:r>
            <a:r>
              <a:rPr lang="en-GB" err="1"/>
              <a:t>sollicitudin</a:t>
            </a:r>
            <a:r>
              <a:rPr lang="en-GB"/>
              <a:t> </a:t>
            </a:r>
            <a:r>
              <a:rPr lang="en-GB" err="1"/>
              <a:t>arcu</a:t>
            </a:r>
            <a:r>
              <a:rPr lang="en-GB"/>
              <a:t>”</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8" name="Subtitle 2">
            <a:extLst>
              <a:ext uri="{FF2B5EF4-FFF2-40B4-BE49-F238E27FC236}">
                <a16:creationId xmlns:a16="http://schemas.microsoft.com/office/drawing/2014/main" id="{722ECA1E-ED12-430A-8A10-A16867DA149C}"/>
              </a:ext>
            </a:extLst>
          </p:cNvPr>
          <p:cNvSpPr>
            <a:spLocks noGrp="1"/>
          </p:cNvSpPr>
          <p:nvPr>
            <p:ph type="subTitle" idx="1" hasCustomPrompt="1"/>
          </p:nvPr>
        </p:nvSpPr>
        <p:spPr>
          <a:xfrm>
            <a:off x="3117769" y="3654031"/>
            <a:ext cx="2908462" cy="170426"/>
          </a:xfrm>
          <a:prstGeom prst="rect">
            <a:avLst/>
          </a:prstGeom>
        </p:spPr>
        <p:txBody>
          <a:bodyPr>
            <a:noAutofit/>
          </a:bodyPr>
          <a:lstStyle>
            <a:lvl1pPr marL="0" indent="0" algn="ctr">
              <a:buNone/>
              <a:defRPr sz="975" b="0" spc="-23" baseline="0">
                <a:solidFill>
                  <a:schemeClr val="bg1"/>
                </a:solidFill>
                <a:latin typeface="+mj-lt"/>
                <a:cs typeface="Arial" panose="020B0604020202020204" pitchFamily="34" charset="0"/>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Forename Surname ● Role Goes Here</a:t>
            </a:r>
            <a:endParaRPr lang="en-GB"/>
          </a:p>
        </p:txBody>
      </p:sp>
      <p:sp>
        <p:nvSpPr>
          <p:cNvPr id="10" name="Picture Placeholder 9">
            <a:extLst>
              <a:ext uri="{FF2B5EF4-FFF2-40B4-BE49-F238E27FC236}">
                <a16:creationId xmlns:a16="http://schemas.microsoft.com/office/drawing/2014/main" id="{2DB447BB-4090-42D7-AD9F-7AA2FBB46424}"/>
              </a:ext>
            </a:extLst>
          </p:cNvPr>
          <p:cNvSpPr>
            <a:spLocks noGrp="1"/>
          </p:cNvSpPr>
          <p:nvPr>
            <p:ph type="pic" sz="quarter" idx="15"/>
          </p:nvPr>
        </p:nvSpPr>
        <p:spPr>
          <a:xfrm>
            <a:off x="4430629" y="3569279"/>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13353724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Quote - L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205865" y="857251"/>
            <a:ext cx="6732270" cy="2780361"/>
          </a:xfrm>
        </p:spPr>
        <p:txBody>
          <a:bodyPr vert="horz" lIns="0" tIns="45720" rIns="91440" bIns="0" rtlCol="0" anchor="ctr" anchorCtr="0">
            <a:noAutofit/>
          </a:bodyPr>
          <a:lstStyle>
            <a:lvl1pPr algn="ctr">
              <a:defRPr lang="en-GB" sz="4500" spc="-75" baseline="0" dirty="0">
                <a:solidFill>
                  <a:schemeClr val="tx1"/>
                </a:solidFill>
                <a:ea typeface="BBC Reith Sans XBold" panose="020B0803020204020204" pitchFamily="34" charset="0"/>
                <a:cs typeface="BBC Reith Sans XBold" panose="020B0803020204020204" pitchFamily="34" charset="0"/>
              </a:defRPr>
            </a:lvl1pPr>
          </a:lstStyle>
          <a:p>
            <a:pPr lvl="0" algn="ctr"/>
            <a:r>
              <a:rPr lang="en-GB"/>
              <a:t>“Pull quote </a:t>
            </a:r>
            <a:r>
              <a:rPr lang="en-GB" err="1"/>
              <a:t>proin</a:t>
            </a:r>
            <a:r>
              <a:rPr lang="en-GB"/>
              <a:t> </a:t>
            </a:r>
            <a:r>
              <a:rPr lang="en-GB" err="1"/>
              <a:t>accumsan</a:t>
            </a:r>
            <a:r>
              <a:rPr lang="en-GB"/>
              <a:t> convallis ligula at </a:t>
            </a:r>
            <a:r>
              <a:rPr lang="en-GB" err="1"/>
              <a:t>consequat</a:t>
            </a:r>
            <a:r>
              <a:rPr lang="en-GB"/>
              <a:t>. </a:t>
            </a:r>
            <a:r>
              <a:rPr lang="en-GB" err="1"/>
              <a:t>Phasellus</a:t>
            </a:r>
            <a:r>
              <a:rPr lang="en-GB"/>
              <a:t> </a:t>
            </a:r>
            <a:r>
              <a:rPr lang="en-GB" err="1"/>
              <a:t>vel</a:t>
            </a:r>
            <a:r>
              <a:rPr lang="en-GB"/>
              <a:t> </a:t>
            </a:r>
            <a:r>
              <a:rPr lang="en-GB" err="1"/>
              <a:t>sollicitudin</a:t>
            </a:r>
            <a:r>
              <a:rPr lang="en-GB"/>
              <a:t> </a:t>
            </a:r>
            <a:r>
              <a:rPr lang="en-GB" err="1"/>
              <a:t>arcu</a:t>
            </a:r>
            <a:r>
              <a:rPr lang="en-GB"/>
              <a:t>”</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8" name="Subtitle 2">
            <a:extLst>
              <a:ext uri="{FF2B5EF4-FFF2-40B4-BE49-F238E27FC236}">
                <a16:creationId xmlns:a16="http://schemas.microsoft.com/office/drawing/2014/main" id="{722ECA1E-ED12-430A-8A10-A16867DA149C}"/>
              </a:ext>
            </a:extLst>
          </p:cNvPr>
          <p:cNvSpPr>
            <a:spLocks noGrp="1"/>
          </p:cNvSpPr>
          <p:nvPr>
            <p:ph type="subTitle" idx="1" hasCustomPrompt="1"/>
          </p:nvPr>
        </p:nvSpPr>
        <p:spPr>
          <a:xfrm>
            <a:off x="3117769" y="3654031"/>
            <a:ext cx="2908462" cy="170426"/>
          </a:xfrm>
          <a:prstGeom prst="rect">
            <a:avLst/>
          </a:prstGeom>
        </p:spPr>
        <p:txBody>
          <a:bodyPr>
            <a:noAutofit/>
          </a:bodyPr>
          <a:lstStyle>
            <a:lvl1pPr marL="0" indent="0" algn="ctr">
              <a:buNone/>
              <a:defRPr sz="975" b="0" spc="-23" baseline="0">
                <a:solidFill>
                  <a:schemeClr val="tx2"/>
                </a:solidFill>
                <a:latin typeface="+mj-lt"/>
                <a:cs typeface="Arial" panose="020B0604020202020204" pitchFamily="34" charset="0"/>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Forename Surname ● Role Goes Here</a:t>
            </a:r>
            <a:endParaRPr lang="en-GB"/>
          </a:p>
        </p:txBody>
      </p:sp>
      <p:sp>
        <p:nvSpPr>
          <p:cNvPr id="10" name="Picture Placeholder 9">
            <a:extLst>
              <a:ext uri="{FF2B5EF4-FFF2-40B4-BE49-F238E27FC236}">
                <a16:creationId xmlns:a16="http://schemas.microsoft.com/office/drawing/2014/main" id="{F5EAB474-885A-49DD-8B83-B1142D6332DC}"/>
              </a:ext>
            </a:extLst>
          </p:cNvPr>
          <p:cNvSpPr>
            <a:spLocks noGrp="1"/>
          </p:cNvSpPr>
          <p:nvPr>
            <p:ph type="pic" sz="quarter" idx="15"/>
          </p:nvPr>
        </p:nvSpPr>
        <p:spPr>
          <a:xfrm>
            <a:off x="4430629" y="3569279"/>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317264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ean Read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B88141B1-651C-D943-B6EB-3D8B72944A83}"/>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latin typeface="BBC Reith Sans XBold" panose="020B0603020204020204" pitchFamily="34" charset="0"/>
                <a:ea typeface="BBC Reith Sans XBold" panose="020B0603020204020204" pitchFamily="34" charset="0"/>
                <a:cs typeface="BBC Reith Sans XBold" panose="020B0603020204020204" pitchFamily="34" charset="0"/>
              </a:rPr>
              <a:t>PRESENTATION TITLE</a:t>
            </a:r>
            <a:endParaRPr lang="en-US" b="1">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26198519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Quote - Multigr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205865" y="857251"/>
            <a:ext cx="6732270" cy="2780361"/>
          </a:xfrm>
        </p:spPr>
        <p:txBody>
          <a:bodyPr vert="horz" lIns="0" tIns="45720" rIns="91440" bIns="0" rtlCol="0" anchor="ctr" anchorCtr="0">
            <a:noAutofit/>
          </a:bodyPr>
          <a:lstStyle>
            <a:lvl1pPr algn="ctr">
              <a:defRPr lang="en-GB" sz="4500" spc="-75" baseline="0" dirty="0">
                <a:solidFill>
                  <a:schemeClr val="tx1"/>
                </a:solidFill>
                <a:ea typeface="BBC Reith Sans XBold" panose="020B0803020204020204" pitchFamily="34" charset="0"/>
                <a:cs typeface="BBC Reith Sans XBold" panose="020B0803020204020204" pitchFamily="34" charset="0"/>
              </a:defRPr>
            </a:lvl1pPr>
          </a:lstStyle>
          <a:p>
            <a:pPr lvl="0" algn="ctr"/>
            <a:r>
              <a:rPr lang="en-GB"/>
              <a:t>“Pull quote </a:t>
            </a:r>
            <a:r>
              <a:rPr lang="en-GB" err="1"/>
              <a:t>proin</a:t>
            </a:r>
            <a:r>
              <a:rPr lang="en-GB"/>
              <a:t> </a:t>
            </a:r>
            <a:r>
              <a:rPr lang="en-GB" err="1"/>
              <a:t>accumsan</a:t>
            </a:r>
            <a:r>
              <a:rPr lang="en-GB"/>
              <a:t> convallis ligula at </a:t>
            </a:r>
            <a:r>
              <a:rPr lang="en-GB" err="1"/>
              <a:t>consequat</a:t>
            </a:r>
            <a:r>
              <a:rPr lang="en-GB"/>
              <a:t>. </a:t>
            </a:r>
            <a:r>
              <a:rPr lang="en-GB" err="1"/>
              <a:t>Phasellus</a:t>
            </a:r>
            <a:r>
              <a:rPr lang="en-GB"/>
              <a:t> </a:t>
            </a:r>
            <a:r>
              <a:rPr lang="en-GB" err="1"/>
              <a:t>vel</a:t>
            </a:r>
            <a:r>
              <a:rPr lang="en-GB"/>
              <a:t> </a:t>
            </a:r>
            <a:r>
              <a:rPr lang="en-GB" err="1"/>
              <a:t>sollicitudin</a:t>
            </a:r>
            <a:r>
              <a:rPr lang="en-GB"/>
              <a:t> </a:t>
            </a:r>
            <a:r>
              <a:rPr lang="en-GB" err="1"/>
              <a:t>arcu</a:t>
            </a:r>
            <a:r>
              <a:rPr lang="en-GB"/>
              <a:t>”</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8" name="Subtitle 2">
            <a:extLst>
              <a:ext uri="{FF2B5EF4-FFF2-40B4-BE49-F238E27FC236}">
                <a16:creationId xmlns:a16="http://schemas.microsoft.com/office/drawing/2014/main" id="{722ECA1E-ED12-430A-8A10-A16867DA149C}"/>
              </a:ext>
            </a:extLst>
          </p:cNvPr>
          <p:cNvSpPr>
            <a:spLocks noGrp="1"/>
          </p:cNvSpPr>
          <p:nvPr>
            <p:ph type="subTitle" idx="1" hasCustomPrompt="1"/>
          </p:nvPr>
        </p:nvSpPr>
        <p:spPr>
          <a:xfrm>
            <a:off x="3117769" y="3654031"/>
            <a:ext cx="2908462" cy="170426"/>
          </a:xfrm>
          <a:prstGeom prst="rect">
            <a:avLst/>
          </a:prstGeom>
        </p:spPr>
        <p:txBody>
          <a:bodyPr>
            <a:noAutofit/>
          </a:bodyPr>
          <a:lstStyle>
            <a:lvl1pPr marL="0" indent="0" algn="ctr">
              <a:buNone/>
              <a:defRPr sz="975" b="0" spc="-23" baseline="0">
                <a:solidFill>
                  <a:schemeClr val="tx2"/>
                </a:solidFill>
                <a:latin typeface="+mj-lt"/>
                <a:cs typeface="Arial" panose="020B0604020202020204" pitchFamily="34" charset="0"/>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Forename Surname ● Role Goes Here</a:t>
            </a:r>
            <a:endParaRPr lang="en-GB"/>
          </a:p>
        </p:txBody>
      </p:sp>
      <p:sp>
        <p:nvSpPr>
          <p:cNvPr id="9" name="Picture Placeholder 8">
            <a:extLst>
              <a:ext uri="{FF2B5EF4-FFF2-40B4-BE49-F238E27FC236}">
                <a16:creationId xmlns:a16="http://schemas.microsoft.com/office/drawing/2014/main" id="{E75FF87F-E375-4400-BA1D-B73944F29CBF}"/>
              </a:ext>
            </a:extLst>
          </p:cNvPr>
          <p:cNvSpPr>
            <a:spLocks noGrp="1"/>
          </p:cNvSpPr>
          <p:nvPr>
            <p:ph type="pic" sz="quarter" idx="15"/>
          </p:nvPr>
        </p:nvSpPr>
        <p:spPr>
          <a:xfrm>
            <a:off x="4430629" y="3569279"/>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78615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Quote - Boke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6DFD1ECB-836F-4171-9450-38D42E1C8D6F}"/>
              </a:ext>
            </a:extLst>
          </p:cNvPr>
          <p:cNvSpPr>
            <a:spLocks noGrp="1"/>
          </p:cNvSpPr>
          <p:nvPr>
            <p:ph type="ctrTitle" hasCustomPrompt="1"/>
          </p:nvPr>
        </p:nvSpPr>
        <p:spPr>
          <a:xfrm>
            <a:off x="1205865" y="857251"/>
            <a:ext cx="6732270" cy="2780361"/>
          </a:xfrm>
        </p:spPr>
        <p:txBody>
          <a:bodyPr vert="horz" lIns="0" tIns="45720" rIns="91440" bIns="0" rtlCol="0" anchor="ctr" anchorCtr="0">
            <a:noAutofit/>
          </a:bodyPr>
          <a:lstStyle>
            <a:lvl1pPr algn="ctr">
              <a:defRPr lang="en-GB" sz="4500" spc="-75" baseline="0" dirty="0">
                <a:solidFill>
                  <a:schemeClr val="bg1"/>
                </a:solidFill>
                <a:ea typeface="BBC Reith Sans XBold" panose="020B0803020204020204" pitchFamily="34" charset="0"/>
                <a:cs typeface="BBC Reith Sans XBold" panose="020B0803020204020204" pitchFamily="34" charset="0"/>
              </a:defRPr>
            </a:lvl1pPr>
          </a:lstStyle>
          <a:p>
            <a:pPr lvl="0" algn="ctr"/>
            <a:r>
              <a:rPr lang="en-GB"/>
              <a:t>“Pull quote </a:t>
            </a:r>
            <a:r>
              <a:rPr lang="en-GB" err="1"/>
              <a:t>proin</a:t>
            </a:r>
            <a:r>
              <a:rPr lang="en-GB"/>
              <a:t> </a:t>
            </a:r>
            <a:r>
              <a:rPr lang="en-GB" err="1"/>
              <a:t>accumsan</a:t>
            </a:r>
            <a:r>
              <a:rPr lang="en-GB"/>
              <a:t> convallis ligula at </a:t>
            </a:r>
            <a:r>
              <a:rPr lang="en-GB" err="1"/>
              <a:t>consequat</a:t>
            </a:r>
            <a:r>
              <a:rPr lang="en-GB"/>
              <a:t>. </a:t>
            </a:r>
            <a:r>
              <a:rPr lang="en-GB" err="1"/>
              <a:t>Phasellus</a:t>
            </a:r>
            <a:r>
              <a:rPr lang="en-GB"/>
              <a:t> </a:t>
            </a:r>
            <a:r>
              <a:rPr lang="en-GB" err="1"/>
              <a:t>vel</a:t>
            </a:r>
            <a:r>
              <a:rPr lang="en-GB"/>
              <a:t> </a:t>
            </a:r>
            <a:r>
              <a:rPr lang="en-GB" err="1"/>
              <a:t>sollicitudin</a:t>
            </a:r>
            <a:r>
              <a:rPr lang="en-GB"/>
              <a:t> </a:t>
            </a:r>
            <a:r>
              <a:rPr lang="en-GB" err="1"/>
              <a:t>arcu</a:t>
            </a:r>
            <a:r>
              <a:rPr lang="en-GB"/>
              <a:t>”</a:t>
            </a:r>
          </a:p>
        </p:txBody>
      </p:sp>
      <p:sp>
        <p:nvSpPr>
          <p:cNvPr id="7" name="Freeform: Shape 6">
            <a:extLst>
              <a:ext uri="{FF2B5EF4-FFF2-40B4-BE49-F238E27FC236}">
                <a16:creationId xmlns:a16="http://schemas.microsoft.com/office/drawing/2014/main" id="{CD790BEA-C8D9-4CCE-9C62-1EB449505C9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2" name="Footer Placeholder 1">
            <a:extLst>
              <a:ext uri="{FF2B5EF4-FFF2-40B4-BE49-F238E27FC236}">
                <a16:creationId xmlns:a16="http://schemas.microsoft.com/office/drawing/2014/main" id="{98538FCD-A82E-4382-8F45-1E6F8CFD6545}"/>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3" name="Slide Number Placeholder 2">
            <a:extLst>
              <a:ext uri="{FF2B5EF4-FFF2-40B4-BE49-F238E27FC236}">
                <a16:creationId xmlns:a16="http://schemas.microsoft.com/office/drawing/2014/main" id="{E9F4408B-1CD0-4184-B750-FC71E7710134}"/>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8" name="Subtitle 2">
            <a:extLst>
              <a:ext uri="{FF2B5EF4-FFF2-40B4-BE49-F238E27FC236}">
                <a16:creationId xmlns:a16="http://schemas.microsoft.com/office/drawing/2014/main" id="{722ECA1E-ED12-430A-8A10-A16867DA149C}"/>
              </a:ext>
            </a:extLst>
          </p:cNvPr>
          <p:cNvSpPr>
            <a:spLocks noGrp="1"/>
          </p:cNvSpPr>
          <p:nvPr>
            <p:ph type="subTitle" idx="1" hasCustomPrompt="1"/>
          </p:nvPr>
        </p:nvSpPr>
        <p:spPr>
          <a:xfrm>
            <a:off x="3117769" y="3654031"/>
            <a:ext cx="2908462" cy="170426"/>
          </a:xfrm>
          <a:prstGeom prst="rect">
            <a:avLst/>
          </a:prstGeom>
        </p:spPr>
        <p:txBody>
          <a:bodyPr>
            <a:noAutofit/>
          </a:bodyPr>
          <a:lstStyle>
            <a:lvl1pPr marL="0" indent="0" algn="ctr">
              <a:buNone/>
              <a:defRPr sz="975" b="0" spc="-23" baseline="0">
                <a:solidFill>
                  <a:schemeClr val="bg1"/>
                </a:solidFill>
                <a:latin typeface="+mj-lt"/>
                <a:cs typeface="Arial" panose="020B0604020202020204" pitchFamily="34" charset="0"/>
                <a:sym typeface="Webdings" panose="05030102010509060703" pitchFamily="18" charset="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Forename Surname ● Role Goes Here</a:t>
            </a:r>
            <a:endParaRPr lang="en-GB"/>
          </a:p>
        </p:txBody>
      </p:sp>
      <p:sp>
        <p:nvSpPr>
          <p:cNvPr id="12" name="Picture Placeholder 11">
            <a:extLst>
              <a:ext uri="{FF2B5EF4-FFF2-40B4-BE49-F238E27FC236}">
                <a16:creationId xmlns:a16="http://schemas.microsoft.com/office/drawing/2014/main" id="{23F59701-8FE9-451D-BC6B-DB271B907D15}"/>
              </a:ext>
            </a:extLst>
          </p:cNvPr>
          <p:cNvSpPr>
            <a:spLocks noGrp="1"/>
          </p:cNvSpPr>
          <p:nvPr>
            <p:ph type="pic" sz="quarter" idx="15"/>
          </p:nvPr>
        </p:nvSpPr>
        <p:spPr>
          <a:xfrm>
            <a:off x="4430629" y="3569279"/>
            <a:ext cx="284636" cy="8100"/>
          </a:xfrm>
          <a:custGeom>
            <a:avLst/>
            <a:gdLst>
              <a:gd name="connsiteX0" fmla="*/ 0 w 379515"/>
              <a:gd name="connsiteY0" fmla="*/ 0 h 10800"/>
              <a:gd name="connsiteX1" fmla="*/ 379515 w 379515"/>
              <a:gd name="connsiteY1" fmla="*/ 0 h 10800"/>
              <a:gd name="connsiteX2" fmla="*/ 379515 w 379515"/>
              <a:gd name="connsiteY2" fmla="*/ 10800 h 10800"/>
              <a:gd name="connsiteX3" fmla="*/ 0 w 379515"/>
              <a:gd name="connsiteY3" fmla="*/ 10800 h 10800"/>
            </a:gdLst>
            <a:ahLst/>
            <a:cxnLst>
              <a:cxn ang="0">
                <a:pos x="connsiteX0" y="connsiteY0"/>
              </a:cxn>
              <a:cxn ang="0">
                <a:pos x="connsiteX1" y="connsiteY1"/>
              </a:cxn>
              <a:cxn ang="0">
                <a:pos x="connsiteX2" y="connsiteY2"/>
              </a:cxn>
              <a:cxn ang="0">
                <a:pos x="connsiteX3" y="connsiteY3"/>
              </a:cxn>
            </a:cxnLst>
            <a:rect l="l" t="t" r="r" b="b"/>
            <a:pathLst>
              <a:path w="379515" h="10800">
                <a:moveTo>
                  <a:pt x="0" y="0"/>
                </a:moveTo>
                <a:lnTo>
                  <a:pt x="379515" y="0"/>
                </a:lnTo>
                <a:lnTo>
                  <a:pt x="379515" y="10800"/>
                </a:lnTo>
                <a:lnTo>
                  <a:pt x="0" y="10800"/>
                </a:lnTo>
                <a:close/>
              </a:path>
            </a:pathLst>
          </a:custGeom>
          <a:solidFill>
            <a:srgbClr val="8A8C8E"/>
          </a:solidFill>
        </p:spPr>
        <p:txBody>
          <a:bodyPr wrap="square">
            <a:noAutofit/>
          </a:bodyPr>
          <a:lstStyle>
            <a:lvl1pPr>
              <a:defRPr sz="150">
                <a:noFill/>
              </a:defRPr>
            </a:lvl1pPr>
          </a:lstStyle>
          <a:p>
            <a:endParaRPr lang="en-GB"/>
          </a:p>
        </p:txBody>
      </p:sp>
    </p:spTree>
    <p:extLst>
      <p:ext uri="{BB962C8B-B14F-4D97-AF65-F5344CB8AC3E}">
        <p14:creationId xmlns:p14="http://schemas.microsoft.com/office/powerpoint/2010/main" val="2600685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Slide - Dark">
    <p:bg>
      <p:bgPr>
        <a:solidFill>
          <a:schemeClr val="tx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C74B04B3-E8E5-428F-922E-F4E4207B6707}"/>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19" name="Footer Placeholder 18">
            <a:extLst>
              <a:ext uri="{FF2B5EF4-FFF2-40B4-BE49-F238E27FC236}">
                <a16:creationId xmlns:a16="http://schemas.microsoft.com/office/drawing/2014/main" id="{EF7F6211-DEE0-430D-A923-7728AA926409}"/>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20" name="Slide Number Placeholder 19">
            <a:extLst>
              <a:ext uri="{FF2B5EF4-FFF2-40B4-BE49-F238E27FC236}">
                <a16:creationId xmlns:a16="http://schemas.microsoft.com/office/drawing/2014/main" id="{1C4172C4-E761-4C9F-AC43-4C6F0B53D2B6}"/>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8" name="Text Placeholder 2">
            <a:extLst>
              <a:ext uri="{FF2B5EF4-FFF2-40B4-BE49-F238E27FC236}">
                <a16:creationId xmlns:a16="http://schemas.microsoft.com/office/drawing/2014/main" id="{78D462E7-7E12-43E8-97DB-A6C4611486D2}"/>
              </a:ext>
            </a:extLst>
          </p:cNvPr>
          <p:cNvSpPr>
            <a:spLocks noGrp="1"/>
          </p:cNvSpPr>
          <p:nvPr>
            <p:ph type="body" sz="quarter" idx="12" hasCustomPrompt="1"/>
          </p:nvPr>
        </p:nvSpPr>
        <p:spPr>
          <a:xfrm>
            <a:off x="278606" y="1900464"/>
            <a:ext cx="6858000" cy="1790700"/>
          </a:xfrm>
        </p:spPr>
        <p:txBody>
          <a:bodyPr/>
          <a:lstStyle>
            <a:lvl1pPr>
              <a:lnSpc>
                <a:spcPct val="90000"/>
              </a:lnSpc>
              <a:spcBef>
                <a:spcPts val="0"/>
              </a:spcBef>
              <a:defRPr lang="en-US" sz="5400" b="1" kern="1200" spc="-113" baseline="0" dirty="0" smtClean="0">
                <a:solidFill>
                  <a:schemeClr val="bg1"/>
                </a:solidFill>
                <a:latin typeface="+mj-lt"/>
                <a:ea typeface="BBC Reith Sans XBold" panose="020B0803020204020204" pitchFamily="34" charset="0"/>
                <a:cs typeface="BBC Reith Sans XBold" panose="020B0803020204020204" pitchFamily="34" charset="0"/>
              </a:defRPr>
            </a:lvl1pPr>
            <a:lvl2pPr>
              <a:lnSpc>
                <a:spcPct val="90000"/>
              </a:lnSpc>
              <a:spcBef>
                <a:spcPts val="0"/>
              </a:spcBef>
              <a:defRPr lang="en-US" sz="5400" b="0" kern="1200" spc="-113" baseline="0" dirty="0" smtClean="0">
                <a:solidFill>
                  <a:schemeClr val="bg1"/>
                </a:solidFill>
                <a:latin typeface="+mj-lt"/>
                <a:ea typeface="BBC Reith Sans XBold" panose="020B0803020204020204" pitchFamily="34" charset="0"/>
                <a:cs typeface="BBC Reith Sans XBold" panose="020B0803020204020204" pitchFamily="34" charset="0"/>
              </a:defRPr>
            </a:lvl2pPr>
          </a:lstStyle>
          <a:p>
            <a:pPr lvl="0"/>
            <a:r>
              <a:rPr lang="en-US"/>
              <a:t>Divider Slide</a:t>
            </a:r>
          </a:p>
          <a:p>
            <a:pPr lvl="1"/>
            <a:r>
              <a:rPr lang="en-US"/>
              <a:t>Title Here</a:t>
            </a:r>
          </a:p>
        </p:txBody>
      </p:sp>
    </p:spTree>
    <p:extLst>
      <p:ext uri="{BB962C8B-B14F-4D97-AF65-F5344CB8AC3E}">
        <p14:creationId xmlns:p14="http://schemas.microsoft.com/office/powerpoint/2010/main" val="626763560"/>
      </p:ext>
    </p:extLst>
  </p:cSld>
  <p:clrMapOvr>
    <a:masterClrMapping/>
  </p:clrMapOvr>
  <p:extLst>
    <p:ext uri="{DCECCB84-F9BA-43D5-87BE-67443E8EF086}">
      <p15:sldGuideLst xmlns:p15="http://schemas.microsoft.com/office/powerpoint/2012/main">
        <p15:guide id="1" orient="horz" pos="210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Slide - Ligh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C74B04B3-E8E5-428F-922E-F4E4207B6707}"/>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19" name="Footer Placeholder 18">
            <a:extLst>
              <a:ext uri="{FF2B5EF4-FFF2-40B4-BE49-F238E27FC236}">
                <a16:creationId xmlns:a16="http://schemas.microsoft.com/office/drawing/2014/main" id="{EF7F6211-DEE0-430D-A923-7728AA926409}"/>
              </a:ext>
            </a:extLst>
          </p:cNvPr>
          <p:cNvSpPr>
            <a:spLocks noGrp="1"/>
          </p:cNvSpPr>
          <p:nvPr>
            <p:ph type="ftr" sz="quarter" idx="10"/>
          </p:nvPr>
        </p:nvSpPr>
        <p:spPr/>
        <p:txBody>
          <a:bodyPr/>
          <a:lstStyle/>
          <a:p>
            <a:r>
              <a:rPr lang="en-GB"/>
              <a:t>Document name/team name if relevant</a:t>
            </a:r>
          </a:p>
        </p:txBody>
      </p:sp>
      <p:sp>
        <p:nvSpPr>
          <p:cNvPr id="20" name="Slide Number Placeholder 19">
            <a:extLst>
              <a:ext uri="{FF2B5EF4-FFF2-40B4-BE49-F238E27FC236}">
                <a16:creationId xmlns:a16="http://schemas.microsoft.com/office/drawing/2014/main" id="{1C4172C4-E761-4C9F-AC43-4C6F0B53D2B6}"/>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6" name="Text Placeholder 2">
            <a:extLst>
              <a:ext uri="{FF2B5EF4-FFF2-40B4-BE49-F238E27FC236}">
                <a16:creationId xmlns:a16="http://schemas.microsoft.com/office/drawing/2014/main" id="{C213EBC0-AC4F-4716-929B-BDAC305CB599}"/>
              </a:ext>
            </a:extLst>
          </p:cNvPr>
          <p:cNvSpPr>
            <a:spLocks noGrp="1"/>
          </p:cNvSpPr>
          <p:nvPr>
            <p:ph type="body" sz="quarter" idx="12" hasCustomPrompt="1"/>
          </p:nvPr>
        </p:nvSpPr>
        <p:spPr>
          <a:xfrm>
            <a:off x="278606" y="1900464"/>
            <a:ext cx="6858000" cy="1790700"/>
          </a:xfrm>
        </p:spPr>
        <p:txBody>
          <a:bodyPr/>
          <a:lstStyle>
            <a:lvl1pPr>
              <a:lnSpc>
                <a:spcPct val="90000"/>
              </a:lnSpc>
              <a:spcBef>
                <a:spcPts val="0"/>
              </a:spcBef>
              <a:defRPr lang="en-US" sz="5400" b="1" kern="1200" spc="-113" baseline="0" dirty="0" smtClean="0">
                <a:solidFill>
                  <a:schemeClr val="tx1"/>
                </a:solidFill>
                <a:latin typeface="+mj-lt"/>
                <a:ea typeface="BBC Reith Sans XBold" panose="020B0803020204020204" pitchFamily="34" charset="0"/>
                <a:cs typeface="BBC Reith Sans XBold" panose="020B0803020204020204" pitchFamily="34" charset="0"/>
              </a:defRPr>
            </a:lvl1pPr>
            <a:lvl2pPr>
              <a:lnSpc>
                <a:spcPct val="90000"/>
              </a:lnSpc>
              <a:spcBef>
                <a:spcPts val="0"/>
              </a:spcBef>
              <a:defRPr lang="en-US" sz="5400" b="0" kern="1200" spc="-113" baseline="0" dirty="0" smtClean="0">
                <a:solidFill>
                  <a:schemeClr val="tx1"/>
                </a:solidFill>
                <a:latin typeface="+mj-lt"/>
                <a:ea typeface="BBC Reith Sans XBold" panose="020B0803020204020204" pitchFamily="34" charset="0"/>
                <a:cs typeface="BBC Reith Sans XBold" panose="020B0803020204020204" pitchFamily="34" charset="0"/>
              </a:defRPr>
            </a:lvl2pPr>
          </a:lstStyle>
          <a:p>
            <a:pPr lvl="0"/>
            <a:r>
              <a:rPr lang="en-US"/>
              <a:t>Divider Slide</a:t>
            </a:r>
          </a:p>
          <a:p>
            <a:pPr lvl="1"/>
            <a:r>
              <a:rPr lang="en-US"/>
              <a:t>Title Here</a:t>
            </a:r>
          </a:p>
        </p:txBody>
      </p:sp>
    </p:spTree>
    <p:extLst>
      <p:ext uri="{BB962C8B-B14F-4D97-AF65-F5344CB8AC3E}">
        <p14:creationId xmlns:p14="http://schemas.microsoft.com/office/powerpoint/2010/main" val="4200278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 Multigr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Freeform: Shape 17">
            <a:extLst>
              <a:ext uri="{FF2B5EF4-FFF2-40B4-BE49-F238E27FC236}">
                <a16:creationId xmlns:a16="http://schemas.microsoft.com/office/drawing/2014/main" id="{C74B04B3-E8E5-428F-922E-F4E4207B6707}"/>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19" name="Footer Placeholder 18">
            <a:extLst>
              <a:ext uri="{FF2B5EF4-FFF2-40B4-BE49-F238E27FC236}">
                <a16:creationId xmlns:a16="http://schemas.microsoft.com/office/drawing/2014/main" id="{EF7F6211-DEE0-430D-A923-7728AA926409}"/>
              </a:ext>
            </a:extLst>
          </p:cNvPr>
          <p:cNvSpPr>
            <a:spLocks noGrp="1"/>
          </p:cNvSpPr>
          <p:nvPr>
            <p:ph type="ftr" sz="quarter" idx="10"/>
          </p:nvPr>
        </p:nvSpPr>
        <p:spPr/>
        <p:txBody>
          <a:bodyPr/>
          <a:lstStyle/>
          <a:p>
            <a:r>
              <a:rPr lang="en-GB"/>
              <a:t>Document name/team name if relevant</a:t>
            </a:r>
          </a:p>
        </p:txBody>
      </p:sp>
      <p:sp>
        <p:nvSpPr>
          <p:cNvPr id="20" name="Slide Number Placeholder 19">
            <a:extLst>
              <a:ext uri="{FF2B5EF4-FFF2-40B4-BE49-F238E27FC236}">
                <a16:creationId xmlns:a16="http://schemas.microsoft.com/office/drawing/2014/main" id="{1C4172C4-E761-4C9F-AC43-4C6F0B53D2B6}"/>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7" name="Text Placeholder 2">
            <a:extLst>
              <a:ext uri="{FF2B5EF4-FFF2-40B4-BE49-F238E27FC236}">
                <a16:creationId xmlns:a16="http://schemas.microsoft.com/office/drawing/2014/main" id="{01E65D62-2657-44EC-9E47-86ED7F4A1F1C}"/>
              </a:ext>
            </a:extLst>
          </p:cNvPr>
          <p:cNvSpPr>
            <a:spLocks noGrp="1"/>
          </p:cNvSpPr>
          <p:nvPr>
            <p:ph type="body" sz="quarter" idx="12" hasCustomPrompt="1"/>
          </p:nvPr>
        </p:nvSpPr>
        <p:spPr>
          <a:xfrm>
            <a:off x="278606" y="1900464"/>
            <a:ext cx="6858000" cy="1790700"/>
          </a:xfrm>
        </p:spPr>
        <p:txBody>
          <a:bodyPr/>
          <a:lstStyle>
            <a:lvl1pPr>
              <a:lnSpc>
                <a:spcPct val="90000"/>
              </a:lnSpc>
              <a:spcBef>
                <a:spcPts val="0"/>
              </a:spcBef>
              <a:defRPr lang="en-US" sz="5400" b="1" kern="1200" spc="-113" baseline="0" dirty="0" smtClean="0">
                <a:solidFill>
                  <a:schemeClr val="tx1"/>
                </a:solidFill>
                <a:latin typeface="+mj-lt"/>
                <a:ea typeface="BBC Reith Sans XBold" panose="020B0803020204020204" pitchFamily="34" charset="0"/>
                <a:cs typeface="BBC Reith Sans XBold" panose="020B0803020204020204" pitchFamily="34" charset="0"/>
              </a:defRPr>
            </a:lvl1pPr>
            <a:lvl2pPr>
              <a:lnSpc>
                <a:spcPct val="90000"/>
              </a:lnSpc>
              <a:spcBef>
                <a:spcPts val="0"/>
              </a:spcBef>
              <a:defRPr lang="en-US" sz="5400" b="0" kern="1200" spc="-113" baseline="0" dirty="0" smtClean="0">
                <a:solidFill>
                  <a:schemeClr val="tx1"/>
                </a:solidFill>
                <a:latin typeface="+mj-lt"/>
                <a:ea typeface="BBC Reith Sans XBold" panose="020B0803020204020204" pitchFamily="34" charset="0"/>
                <a:cs typeface="BBC Reith Sans XBold" panose="020B0803020204020204" pitchFamily="34" charset="0"/>
              </a:defRPr>
            </a:lvl2pPr>
          </a:lstStyle>
          <a:p>
            <a:pPr lvl="0"/>
            <a:r>
              <a:rPr lang="en-US"/>
              <a:t>Divider Slide</a:t>
            </a:r>
          </a:p>
          <a:p>
            <a:pPr lvl="1"/>
            <a:r>
              <a:rPr lang="en-US"/>
              <a:t>Title Here</a:t>
            </a:r>
          </a:p>
        </p:txBody>
      </p:sp>
    </p:spTree>
    <p:extLst>
      <p:ext uri="{BB962C8B-B14F-4D97-AF65-F5344CB8AC3E}">
        <p14:creationId xmlns:p14="http://schemas.microsoft.com/office/powerpoint/2010/main" val="40230990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 Boke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Freeform: Shape 17">
            <a:extLst>
              <a:ext uri="{FF2B5EF4-FFF2-40B4-BE49-F238E27FC236}">
                <a16:creationId xmlns:a16="http://schemas.microsoft.com/office/drawing/2014/main" id="{C74B04B3-E8E5-428F-922E-F4E4207B6707}"/>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19" name="Footer Placeholder 18">
            <a:extLst>
              <a:ext uri="{FF2B5EF4-FFF2-40B4-BE49-F238E27FC236}">
                <a16:creationId xmlns:a16="http://schemas.microsoft.com/office/drawing/2014/main" id="{EF7F6211-DEE0-430D-A923-7728AA926409}"/>
              </a:ext>
            </a:extLst>
          </p:cNvPr>
          <p:cNvSpPr>
            <a:spLocks noGrp="1"/>
          </p:cNvSpPr>
          <p:nvPr>
            <p:ph type="ftr" sz="quarter" idx="10"/>
          </p:nvPr>
        </p:nvSpPr>
        <p:spPr/>
        <p:txBody>
          <a:bodyPr vert="horz" lIns="91440" tIns="45720" rIns="91440" bIns="45720" rtlCol="0" anchor="ctr"/>
          <a:lstStyle>
            <a:lvl1pPr>
              <a:defRPr lang="en-GB" smtClean="0">
                <a:solidFill>
                  <a:srgbClr val="545658"/>
                </a:solidFill>
              </a:defRPr>
            </a:lvl1pPr>
          </a:lstStyle>
          <a:p>
            <a:r>
              <a:rPr lang="en-GB"/>
              <a:t>Document name/team name if relevant</a:t>
            </a:r>
          </a:p>
        </p:txBody>
      </p:sp>
      <p:sp>
        <p:nvSpPr>
          <p:cNvPr id="20" name="Slide Number Placeholder 19">
            <a:extLst>
              <a:ext uri="{FF2B5EF4-FFF2-40B4-BE49-F238E27FC236}">
                <a16:creationId xmlns:a16="http://schemas.microsoft.com/office/drawing/2014/main" id="{1C4172C4-E761-4C9F-AC43-4C6F0B53D2B6}"/>
              </a:ext>
            </a:extLst>
          </p:cNvPr>
          <p:cNvSpPr>
            <a:spLocks noGrp="1"/>
          </p:cNvSpPr>
          <p:nvPr>
            <p:ph type="sldNum" sz="quarter" idx="11"/>
          </p:nvPr>
        </p:nvSpPr>
        <p:spPr/>
        <p:txBody>
          <a:bodyPr/>
          <a:lstStyle>
            <a:lvl1pPr>
              <a:defRPr>
                <a:solidFill>
                  <a:schemeClr val="bg1"/>
                </a:solidFill>
              </a:defRPr>
            </a:lvl1pPr>
          </a:lstStyle>
          <a:p>
            <a:fld id="{B2F1A543-2759-4AFB-AC49-549F6EC24B11}" type="slidenum">
              <a:rPr lang="en-GB" smtClean="0"/>
              <a:pPr/>
              <a:t>‹#›</a:t>
            </a:fld>
            <a:endParaRPr lang="en-GB"/>
          </a:p>
        </p:txBody>
      </p:sp>
      <p:sp>
        <p:nvSpPr>
          <p:cNvPr id="7" name="Text Placeholder 2">
            <a:extLst>
              <a:ext uri="{FF2B5EF4-FFF2-40B4-BE49-F238E27FC236}">
                <a16:creationId xmlns:a16="http://schemas.microsoft.com/office/drawing/2014/main" id="{DE01D52E-B824-4F6A-9BC7-C9ADF3968622}"/>
              </a:ext>
            </a:extLst>
          </p:cNvPr>
          <p:cNvSpPr>
            <a:spLocks noGrp="1"/>
          </p:cNvSpPr>
          <p:nvPr>
            <p:ph type="body" sz="quarter" idx="12" hasCustomPrompt="1"/>
          </p:nvPr>
        </p:nvSpPr>
        <p:spPr>
          <a:xfrm>
            <a:off x="278606" y="1900464"/>
            <a:ext cx="6858000" cy="1790700"/>
          </a:xfrm>
        </p:spPr>
        <p:txBody>
          <a:bodyPr/>
          <a:lstStyle>
            <a:lvl1pPr>
              <a:lnSpc>
                <a:spcPct val="90000"/>
              </a:lnSpc>
              <a:spcBef>
                <a:spcPts val="0"/>
              </a:spcBef>
              <a:defRPr lang="en-US" sz="5400" b="1" kern="1200" spc="-113" baseline="0" dirty="0" smtClean="0">
                <a:solidFill>
                  <a:schemeClr val="bg1"/>
                </a:solidFill>
                <a:latin typeface="+mj-lt"/>
                <a:ea typeface="BBC Reith Sans XBold" panose="020B0803020204020204" pitchFamily="34" charset="0"/>
                <a:cs typeface="BBC Reith Sans XBold" panose="020B0803020204020204" pitchFamily="34" charset="0"/>
              </a:defRPr>
            </a:lvl1pPr>
            <a:lvl2pPr>
              <a:lnSpc>
                <a:spcPct val="90000"/>
              </a:lnSpc>
              <a:spcBef>
                <a:spcPts val="0"/>
              </a:spcBef>
              <a:defRPr lang="en-US" sz="5400" b="0" kern="1200" spc="-113" baseline="0" dirty="0" smtClean="0">
                <a:solidFill>
                  <a:schemeClr val="bg1"/>
                </a:solidFill>
                <a:latin typeface="+mj-lt"/>
                <a:ea typeface="BBC Reith Sans XBold" panose="020B0803020204020204" pitchFamily="34" charset="0"/>
                <a:cs typeface="BBC Reith Sans XBold" panose="020B0803020204020204" pitchFamily="34" charset="0"/>
              </a:defRPr>
            </a:lvl2pPr>
          </a:lstStyle>
          <a:p>
            <a:pPr lvl="0"/>
            <a:r>
              <a:rPr lang="en-US"/>
              <a:t>Divider Slide</a:t>
            </a:r>
          </a:p>
          <a:p>
            <a:pPr lvl="1"/>
            <a:r>
              <a:rPr lang="en-US"/>
              <a:t>Title Here</a:t>
            </a:r>
          </a:p>
        </p:txBody>
      </p:sp>
    </p:spTree>
    <p:extLst>
      <p:ext uri="{BB962C8B-B14F-4D97-AF65-F5344CB8AC3E}">
        <p14:creationId xmlns:p14="http://schemas.microsoft.com/office/powerpoint/2010/main" val="462594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chemeClr val="tx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CBD106F-6FFD-41FC-A67B-78653ECED138}"/>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5" name="Title 1">
            <a:extLst>
              <a:ext uri="{FF2B5EF4-FFF2-40B4-BE49-F238E27FC236}">
                <a16:creationId xmlns:a16="http://schemas.microsoft.com/office/drawing/2014/main" id="{897787A3-44BD-45B7-942F-F8F981793207}"/>
              </a:ext>
            </a:extLst>
          </p:cNvPr>
          <p:cNvSpPr>
            <a:spLocks noGrp="1"/>
          </p:cNvSpPr>
          <p:nvPr>
            <p:ph type="ctrTitle" hasCustomPrompt="1"/>
          </p:nvPr>
        </p:nvSpPr>
        <p:spPr>
          <a:xfrm>
            <a:off x="1143000" y="1833002"/>
            <a:ext cx="6858000" cy="1790700"/>
          </a:xfrm>
        </p:spPr>
        <p:txBody>
          <a:bodyPr anchor="ctr" anchorCtr="0">
            <a:normAutofit/>
          </a:bodyPr>
          <a:lstStyle>
            <a:lvl1pPr algn="ctr">
              <a:lnSpc>
                <a:spcPct val="70000"/>
              </a:lnSpc>
              <a:defRPr sz="4050" spc="-90" baseline="0">
                <a:solidFill>
                  <a:schemeClr val="bg1"/>
                </a:solidFill>
                <a:latin typeface="+mj-lt"/>
                <a:ea typeface="BBC Reith Sans XBold" panose="020B0803020204020204" pitchFamily="34" charset="0"/>
                <a:cs typeface="BBC Reith Sans XBold" panose="020B0803020204020204" pitchFamily="34" charset="0"/>
              </a:defRPr>
            </a:lvl1pPr>
          </a:lstStyle>
          <a:p>
            <a:r>
              <a:rPr lang="en-US"/>
              <a:t>Thank you</a:t>
            </a:r>
            <a:endParaRPr lang="en-GB"/>
          </a:p>
        </p:txBody>
      </p:sp>
    </p:spTree>
    <p:extLst>
      <p:ext uri="{BB962C8B-B14F-4D97-AF65-F5344CB8AC3E}">
        <p14:creationId xmlns:p14="http://schemas.microsoft.com/office/powerpoint/2010/main" val="384322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1_Title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44EB08A-393E-4E6F-8D4C-B2C539EC1F27}"/>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
        <p:nvSpPr>
          <p:cNvPr id="5" name="Title 1">
            <a:extLst>
              <a:ext uri="{FF2B5EF4-FFF2-40B4-BE49-F238E27FC236}">
                <a16:creationId xmlns:a16="http://schemas.microsoft.com/office/drawing/2014/main" id="{25B4A159-A57A-4D68-B8E7-667F4520DE22}"/>
              </a:ext>
            </a:extLst>
          </p:cNvPr>
          <p:cNvSpPr>
            <a:spLocks noGrp="1"/>
          </p:cNvSpPr>
          <p:nvPr>
            <p:ph type="ctrTitle" hasCustomPrompt="1"/>
          </p:nvPr>
        </p:nvSpPr>
        <p:spPr>
          <a:xfrm>
            <a:off x="1143000" y="1833002"/>
            <a:ext cx="6858000" cy="1790700"/>
          </a:xfrm>
        </p:spPr>
        <p:txBody>
          <a:bodyPr anchor="ctr" anchorCtr="0">
            <a:normAutofit/>
          </a:bodyPr>
          <a:lstStyle>
            <a:lvl1pPr algn="ctr">
              <a:lnSpc>
                <a:spcPct val="70000"/>
              </a:lnSpc>
              <a:defRPr sz="4050" spc="-90" baseline="0">
                <a:solidFill>
                  <a:schemeClr val="tx1"/>
                </a:solidFill>
                <a:latin typeface="+mj-lt"/>
                <a:ea typeface="BBC Reith Sans XBold" panose="020B0803020204020204" pitchFamily="34" charset="0"/>
                <a:cs typeface="BBC Reith Sans XBold" panose="020B0803020204020204" pitchFamily="34" charset="0"/>
              </a:defRPr>
            </a:lvl1pPr>
          </a:lstStyle>
          <a:p>
            <a:r>
              <a:rPr lang="en-US"/>
              <a:t>Thank you</a:t>
            </a:r>
            <a:endParaRPr lang="en-GB"/>
          </a:p>
        </p:txBody>
      </p:sp>
    </p:spTree>
    <p:extLst>
      <p:ext uri="{BB962C8B-B14F-4D97-AF65-F5344CB8AC3E}">
        <p14:creationId xmlns:p14="http://schemas.microsoft.com/office/powerpoint/2010/main" val="28585977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6A661EB3-9C91-4A76-A5D3-BE9A43D81D5C}"/>
              </a:ext>
            </a:extLst>
          </p:cNvPr>
          <p:cNvSpPr>
            <a:spLocks noGrp="1"/>
          </p:cNvSpPr>
          <p:nvPr>
            <p:ph type="ctrTitle" hasCustomPrompt="1"/>
          </p:nvPr>
        </p:nvSpPr>
        <p:spPr>
          <a:xfrm>
            <a:off x="1143000" y="1833002"/>
            <a:ext cx="6858000" cy="1790700"/>
          </a:xfrm>
        </p:spPr>
        <p:txBody>
          <a:bodyPr anchor="ctr" anchorCtr="0">
            <a:normAutofit/>
          </a:bodyPr>
          <a:lstStyle>
            <a:lvl1pPr algn="ctr">
              <a:lnSpc>
                <a:spcPct val="70000"/>
              </a:lnSpc>
              <a:defRPr sz="4050" spc="-90" baseline="0">
                <a:solidFill>
                  <a:schemeClr val="tx1"/>
                </a:solidFill>
                <a:latin typeface="+mj-lt"/>
                <a:ea typeface="BBC Reith Sans XBold" panose="020B0803020204020204" pitchFamily="34" charset="0"/>
                <a:cs typeface="BBC Reith Sans XBold" panose="020B0803020204020204" pitchFamily="34" charset="0"/>
              </a:defRPr>
            </a:lvl1pPr>
          </a:lstStyle>
          <a:p>
            <a:r>
              <a:rPr lang="en-US"/>
              <a:t>Thank you</a:t>
            </a:r>
            <a:endParaRPr lang="en-GB"/>
          </a:p>
        </p:txBody>
      </p:sp>
      <p:sp>
        <p:nvSpPr>
          <p:cNvPr id="13" name="Freeform: Shape 12">
            <a:extLst>
              <a:ext uri="{FF2B5EF4-FFF2-40B4-BE49-F238E27FC236}">
                <a16:creationId xmlns:a16="http://schemas.microsoft.com/office/drawing/2014/main" id="{AC9F4695-59FC-493F-8456-CF1DC67C5645}"/>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627976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Freeform: Shape 12">
            <a:extLst>
              <a:ext uri="{FF2B5EF4-FFF2-40B4-BE49-F238E27FC236}">
                <a16:creationId xmlns:a16="http://schemas.microsoft.com/office/drawing/2014/main" id="{74B81EFD-718C-4FB3-B132-B4655052CA9F}"/>
              </a:ext>
            </a:extLst>
          </p:cNvPr>
          <p:cNvSpPr/>
          <p:nvPr userDrawn="1"/>
        </p:nvSpPr>
        <p:spPr>
          <a:xfrm>
            <a:off x="3903937" y="4475707"/>
            <a:ext cx="1336123" cy="381749"/>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bg1"/>
          </a:solidFill>
          <a:ln w="9525" cap="flat">
            <a:noFill/>
            <a:prstDash val="solid"/>
            <a:miter/>
          </a:ln>
        </p:spPr>
        <p:txBody>
          <a:bodyPr rtlCol="0" anchor="ctr"/>
          <a:lstStyle/>
          <a:p>
            <a:endParaRPr lang="en-GB" sz="506"/>
          </a:p>
        </p:txBody>
      </p:sp>
      <p:sp>
        <p:nvSpPr>
          <p:cNvPr id="6" name="Title 1">
            <a:extLst>
              <a:ext uri="{FF2B5EF4-FFF2-40B4-BE49-F238E27FC236}">
                <a16:creationId xmlns:a16="http://schemas.microsoft.com/office/drawing/2014/main" id="{F30E2D8F-F6FB-4F3C-A270-09A776F0890B}"/>
              </a:ext>
            </a:extLst>
          </p:cNvPr>
          <p:cNvSpPr>
            <a:spLocks noGrp="1"/>
          </p:cNvSpPr>
          <p:nvPr>
            <p:ph type="ctrTitle" hasCustomPrompt="1"/>
          </p:nvPr>
        </p:nvSpPr>
        <p:spPr>
          <a:xfrm>
            <a:off x="1143000" y="1833002"/>
            <a:ext cx="6858000" cy="1790700"/>
          </a:xfrm>
        </p:spPr>
        <p:txBody>
          <a:bodyPr anchor="ctr" anchorCtr="0">
            <a:normAutofit/>
          </a:bodyPr>
          <a:lstStyle>
            <a:lvl1pPr algn="ctr">
              <a:lnSpc>
                <a:spcPct val="70000"/>
              </a:lnSpc>
              <a:defRPr sz="4050" spc="-90" baseline="0">
                <a:solidFill>
                  <a:schemeClr val="bg1"/>
                </a:solidFill>
                <a:latin typeface="+mj-lt"/>
                <a:ea typeface="BBC Reith Sans XBold" panose="020B0803020204020204" pitchFamily="34" charset="0"/>
                <a:cs typeface="BBC Reith Sans XBold" panose="020B0803020204020204" pitchFamily="34" charset="0"/>
              </a:defRPr>
            </a:lvl1pPr>
          </a:lstStyle>
          <a:p>
            <a:r>
              <a:rPr lang="en-US"/>
              <a:t>Thank you</a:t>
            </a:r>
            <a:endParaRPr lang="en-GB"/>
          </a:p>
        </p:txBody>
      </p:sp>
    </p:spTree>
    <p:extLst>
      <p:ext uri="{BB962C8B-B14F-4D97-AF65-F5344CB8AC3E}">
        <p14:creationId xmlns:p14="http://schemas.microsoft.com/office/powerpoint/2010/main" val="17451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Rea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BCCA-A470-0A4F-B6D7-8AAED51FEC66}"/>
              </a:ext>
            </a:extLst>
          </p:cNvPr>
          <p:cNvSpPr>
            <a:spLocks noGrp="1"/>
          </p:cNvSpPr>
          <p:nvPr>
            <p:ph type="ctrTitle" hasCustomPrompt="1"/>
          </p:nvPr>
        </p:nvSpPr>
        <p:spPr>
          <a:xfrm>
            <a:off x="452467" y="429221"/>
            <a:ext cx="8181912" cy="310500"/>
          </a:xfrm>
          <a:prstGeom prst="rect">
            <a:avLst/>
          </a:prstGeom>
        </p:spPr>
        <p:txBody>
          <a:bodyPr lIns="0" tIns="0" rIns="0" bIns="0" anchor="t"/>
          <a:lstStyle>
            <a:lvl1pPr algn="l">
              <a:defRPr sz="2475" b="1" i="0">
                <a:latin typeface="BBC Reith Sans XBold" panose="020B0603020204020204" pitchFamily="34" charset="0"/>
                <a:ea typeface="BBC Reith Sans XBold" panose="020B0603020204020204" pitchFamily="34" charset="0"/>
                <a:cs typeface="BBC Reith Sans XBold" panose="020B06030202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2668526-7C11-0D47-B293-9F3486C44608}"/>
              </a:ext>
            </a:extLst>
          </p:cNvPr>
          <p:cNvSpPr>
            <a:spLocks noGrp="1"/>
          </p:cNvSpPr>
          <p:nvPr>
            <p:ph type="subTitle" idx="1" hasCustomPrompt="1"/>
          </p:nvPr>
        </p:nvSpPr>
        <p:spPr>
          <a:xfrm>
            <a:off x="452467" y="764976"/>
            <a:ext cx="8181912" cy="229500"/>
          </a:xfrm>
          <a:prstGeom prst="rect">
            <a:avLst/>
          </a:prstGeom>
        </p:spPr>
        <p:txBody>
          <a:bodyPr lIns="0" tIns="0" rIns="0" bIns="0"/>
          <a:lstStyle>
            <a:lvl1pPr marL="0" indent="0" algn="l">
              <a:buNone/>
              <a:defRPr sz="1725" b="0" i="0">
                <a:solidFill>
                  <a:schemeClr val="bg1">
                    <a:lumMod val="50000"/>
                  </a:schemeClr>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vl2pPr marL="171454" indent="0" algn="ctr">
              <a:buNone/>
              <a:defRPr sz="750"/>
            </a:lvl2pPr>
            <a:lvl3pPr marL="342908" indent="0" algn="ctr">
              <a:buNone/>
              <a:defRPr sz="675"/>
            </a:lvl3pPr>
            <a:lvl4pPr marL="514362" indent="0" algn="ctr">
              <a:buNone/>
              <a:defRPr sz="600"/>
            </a:lvl4pPr>
            <a:lvl5pPr marL="685818" indent="0" algn="ctr">
              <a:buNone/>
              <a:defRPr sz="600"/>
            </a:lvl5pPr>
            <a:lvl6pPr marL="857272" indent="0" algn="ctr">
              <a:buNone/>
              <a:defRPr sz="600"/>
            </a:lvl6pPr>
            <a:lvl7pPr marL="1028726" indent="0" algn="ctr">
              <a:buNone/>
              <a:defRPr sz="600"/>
            </a:lvl7pPr>
            <a:lvl8pPr marL="1200180" indent="0" algn="ctr">
              <a:buNone/>
              <a:defRPr sz="600"/>
            </a:lvl8pPr>
            <a:lvl9pPr marL="1371634" indent="0" algn="ctr">
              <a:buNone/>
              <a:defRPr sz="600"/>
            </a:lvl9pPr>
          </a:lstStyle>
          <a:p>
            <a:r>
              <a:rPr lang="en-US"/>
              <a:t>CLICK TO EDIT MASTER SUBTITLE STYLE</a:t>
            </a:r>
          </a:p>
        </p:txBody>
      </p:sp>
      <p:sp>
        <p:nvSpPr>
          <p:cNvPr id="9" name="Text Placeholder 2">
            <a:extLst>
              <a:ext uri="{FF2B5EF4-FFF2-40B4-BE49-F238E27FC236}">
                <a16:creationId xmlns:a16="http://schemas.microsoft.com/office/drawing/2014/main" id="{F250CD28-2016-B541-990E-2976C2A97EA4}"/>
              </a:ext>
            </a:extLst>
          </p:cNvPr>
          <p:cNvSpPr>
            <a:spLocks noGrp="1"/>
          </p:cNvSpPr>
          <p:nvPr>
            <p:ph type="body" idx="10"/>
          </p:nvPr>
        </p:nvSpPr>
        <p:spPr>
          <a:xfrm>
            <a:off x="452467" y="1416249"/>
            <a:ext cx="8181912" cy="2943821"/>
          </a:xfrm>
          <a:prstGeom prst="rect">
            <a:avLst/>
          </a:prstGeom>
        </p:spPr>
        <p:txBody>
          <a:bodyPr lIns="0" tIns="0" rIns="0" bIns="0" numCol="3"/>
          <a:lstStyle>
            <a:lvl1pPr marL="0" indent="0">
              <a:lnSpc>
                <a:spcPct val="100000"/>
              </a:lnSpc>
              <a:buFont typeface="Arial" panose="020B0604020202020204" pitchFamily="34" charset="0"/>
              <a:buNone/>
              <a:defRPr sz="863" b="0" i="0">
                <a:solidFill>
                  <a:schemeClr val="bg1">
                    <a:lumMod val="50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1pPr>
            <a:lvl2pPr marL="300046"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2pPr>
            <a:lvl3pPr marL="471500"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3pPr>
            <a:lvl4pPr marL="642954"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4pPr>
            <a:lvl5pPr marL="814408" indent="-128592">
              <a:buFont typeface="Arial" panose="020B0604020202020204" pitchFamily="34" charset="0"/>
              <a:buChar char="•"/>
              <a:defRPr sz="863" b="0" i="0">
                <a:solidFill>
                  <a:schemeClr val="tx1">
                    <a:tint val="75000"/>
                  </a:schemeClr>
                </a:solidFill>
                <a:latin typeface="BBC Reith Serif Light" panose="02040403040305030204" pitchFamily="18" charset="0"/>
                <a:ea typeface="BBC Reith Serif Light" panose="02040403040305030204" pitchFamily="18" charset="0"/>
                <a:cs typeface="BBC Reith Serif Light" panose="02040403040305030204" pitchFamily="18" charset="0"/>
              </a:defRPr>
            </a:lvl5pPr>
            <a:lvl6pPr marL="857272" indent="0">
              <a:buNone/>
              <a:defRPr sz="600">
                <a:solidFill>
                  <a:schemeClr val="tx1">
                    <a:tint val="75000"/>
                  </a:schemeClr>
                </a:solidFill>
              </a:defRPr>
            </a:lvl6pPr>
            <a:lvl7pPr marL="1028726" indent="0">
              <a:buNone/>
              <a:defRPr sz="600">
                <a:solidFill>
                  <a:schemeClr val="tx1">
                    <a:tint val="75000"/>
                  </a:schemeClr>
                </a:solidFill>
              </a:defRPr>
            </a:lvl7pPr>
            <a:lvl8pPr marL="1200180" indent="0">
              <a:buNone/>
              <a:defRPr sz="600">
                <a:solidFill>
                  <a:schemeClr val="tx1">
                    <a:tint val="75000"/>
                  </a:schemeClr>
                </a:solidFill>
              </a:defRPr>
            </a:lvl8pPr>
            <a:lvl9pPr marL="1371634" indent="0">
              <a:buNone/>
              <a:defRPr sz="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0054CC75-4F8C-6942-9DDC-82A065D1FAAC}"/>
              </a:ext>
            </a:extLst>
          </p:cNvPr>
          <p:cNvCxnSpPr>
            <a:cxnSpLocks/>
          </p:cNvCxnSpPr>
          <p:nvPr userDrawn="1"/>
        </p:nvCxnSpPr>
        <p:spPr>
          <a:xfrm>
            <a:off x="480293" y="1178922"/>
            <a:ext cx="8182665" cy="0"/>
          </a:xfrm>
          <a:prstGeom prst="line">
            <a:avLst/>
          </a:prstGeom>
          <a:ln w="44450">
            <a:solidFill>
              <a:srgbClr val="800D4F"/>
            </a:solidFill>
          </a:ln>
        </p:spPr>
        <p:style>
          <a:lnRef idx="1">
            <a:schemeClr val="dk1"/>
          </a:lnRef>
          <a:fillRef idx="0">
            <a:schemeClr val="dk1"/>
          </a:fillRef>
          <a:effectRef idx="0">
            <a:schemeClr val="dk1"/>
          </a:effectRef>
          <a:fontRef idx="minor">
            <a:schemeClr val="tx1"/>
          </a:fontRef>
        </p:style>
      </p:cxnSp>
      <p:sp>
        <p:nvSpPr>
          <p:cNvPr id="8" name="Footer Placeholder 4">
            <a:extLst>
              <a:ext uri="{FF2B5EF4-FFF2-40B4-BE49-F238E27FC236}">
                <a16:creationId xmlns:a16="http://schemas.microsoft.com/office/drawing/2014/main" id="{F878FF5F-1BFA-F845-82DA-DA50460356EF}"/>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latin typeface="BBC Reith Sans XBold" panose="020B0603020204020204" pitchFamily="34" charset="0"/>
                <a:ea typeface="BBC Reith Sans XBold" panose="020B0603020204020204" pitchFamily="34" charset="0"/>
                <a:cs typeface="BBC Reith Sans XBold" panose="020B0603020204020204" pitchFamily="34" charset="0"/>
              </a:rPr>
              <a:t>PRESENTATION TITLE</a:t>
            </a:r>
            <a:endParaRPr lang="en-US" b="1">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29474502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ireframe Top">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ECB51347-C4F0-4936-9D2C-0E23D43F62A6}"/>
              </a:ext>
            </a:extLst>
          </p:cNvPr>
          <p:cNvSpPr>
            <a:spLocks noGrp="1"/>
          </p:cNvSpPr>
          <p:nvPr>
            <p:ph type="pic" sz="quarter" idx="12" hasCustomPrompt="1"/>
          </p:nvPr>
        </p:nvSpPr>
        <p:spPr>
          <a:xfrm>
            <a:off x="4854178" y="859972"/>
            <a:ext cx="3408080" cy="4283528"/>
          </a:xfrm>
          <a:custGeom>
            <a:avLst/>
            <a:gdLst>
              <a:gd name="connsiteX0" fmla="*/ 104242 w 4544107"/>
              <a:gd name="connsiteY0" fmla="*/ 0 h 5711371"/>
              <a:gd name="connsiteX1" fmla="*/ 4439865 w 4544107"/>
              <a:gd name="connsiteY1" fmla="*/ 0 h 5711371"/>
              <a:gd name="connsiteX2" fmla="*/ 4544107 w 4544107"/>
              <a:gd name="connsiteY2" fmla="*/ 104242 h 5711371"/>
              <a:gd name="connsiteX3" fmla="*/ 4544107 w 4544107"/>
              <a:gd name="connsiteY3" fmla="*/ 5711371 h 5711371"/>
              <a:gd name="connsiteX4" fmla="*/ 0 w 4544107"/>
              <a:gd name="connsiteY4" fmla="*/ 5711371 h 5711371"/>
              <a:gd name="connsiteX5" fmla="*/ 0 w 4544107"/>
              <a:gd name="connsiteY5" fmla="*/ 104242 h 5711371"/>
              <a:gd name="connsiteX6" fmla="*/ 104242 w 4544107"/>
              <a:gd name="connsiteY6" fmla="*/ 0 h 571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107" h="5711371">
                <a:moveTo>
                  <a:pt x="104242" y="0"/>
                </a:moveTo>
                <a:lnTo>
                  <a:pt x="4439865" y="0"/>
                </a:lnTo>
                <a:cubicBezTo>
                  <a:pt x="4497436" y="0"/>
                  <a:pt x="4544107" y="46671"/>
                  <a:pt x="4544107" y="104242"/>
                </a:cubicBezTo>
                <a:lnTo>
                  <a:pt x="4544107" y="5711371"/>
                </a:lnTo>
                <a:lnTo>
                  <a:pt x="0" y="5711371"/>
                </a:lnTo>
                <a:lnTo>
                  <a:pt x="0" y="104242"/>
                </a:lnTo>
                <a:cubicBezTo>
                  <a:pt x="0" y="46671"/>
                  <a:pt x="46671" y="0"/>
                  <a:pt x="104242" y="0"/>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Click to insert wireframe here</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39" name="Text Placeholder 5">
            <a:extLst>
              <a:ext uri="{FF2B5EF4-FFF2-40B4-BE49-F238E27FC236}">
                <a16:creationId xmlns:a16="http://schemas.microsoft.com/office/drawing/2014/main" id="{1DEFC2D7-05E5-48EA-AD5D-621090B65D77}"/>
              </a:ext>
            </a:extLst>
          </p:cNvPr>
          <p:cNvSpPr>
            <a:spLocks noGrp="1"/>
          </p:cNvSpPr>
          <p:nvPr>
            <p:ph type="body" sz="quarter" idx="13" hasCustomPrompt="1"/>
          </p:nvPr>
        </p:nvSpPr>
        <p:spPr>
          <a:xfrm>
            <a:off x="278607" y="1924830"/>
            <a:ext cx="4064794"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1"/>
            <a:r>
              <a:rPr lang="en-US"/>
              <a:t>Sed cursus </a:t>
            </a:r>
            <a:r>
              <a:rPr lang="en-US" err="1"/>
              <a:t>arcu</a:t>
            </a:r>
            <a:r>
              <a:rPr lang="en-US"/>
              <a:t> nisi, sit </a:t>
            </a:r>
            <a:r>
              <a:rPr lang="en-US" err="1"/>
              <a:t>amet</a:t>
            </a:r>
            <a:r>
              <a:rPr lang="en-US"/>
              <a:t> </a:t>
            </a:r>
            <a:r>
              <a:rPr lang="en-US" err="1"/>
              <a:t>aliquam</a:t>
            </a:r>
            <a:r>
              <a:rPr lang="en-US"/>
              <a:t> </a:t>
            </a:r>
            <a:r>
              <a:rPr lang="en-US" err="1"/>
              <a:t>leo</a:t>
            </a:r>
            <a:r>
              <a:rPr lang="en-US"/>
              <a:t> </a:t>
            </a:r>
            <a:r>
              <a:rPr lang="en-US" err="1"/>
              <a:t>interdum</a:t>
            </a:r>
            <a:r>
              <a:rPr lang="en-US"/>
              <a:t>  non. Sed </a:t>
            </a:r>
            <a:r>
              <a:rPr lang="en-US" err="1"/>
              <a:t>sodales</a:t>
            </a:r>
            <a:r>
              <a:rPr lang="en-US"/>
              <a:t> </a:t>
            </a:r>
            <a:r>
              <a:rPr lang="en-US" err="1"/>
              <a:t>leo</a:t>
            </a:r>
            <a:r>
              <a:rPr lang="en-US"/>
              <a:t> </a:t>
            </a:r>
            <a:r>
              <a:rPr lang="en-US" err="1"/>
              <a:t>vehicula</a:t>
            </a:r>
            <a:r>
              <a:rPr lang="en-US"/>
              <a:t>, </a:t>
            </a:r>
            <a:r>
              <a:rPr lang="en-US" err="1"/>
              <a:t>vulputate</a:t>
            </a:r>
            <a:r>
              <a:rPr lang="en-US"/>
              <a:t> </a:t>
            </a:r>
            <a:r>
              <a:rPr lang="en-US" err="1"/>
              <a:t>elit</a:t>
            </a:r>
            <a:r>
              <a:rPr lang="en-US"/>
              <a:t> sit  </a:t>
            </a:r>
            <a:r>
              <a:rPr lang="en-US" err="1"/>
              <a:t>amet</a:t>
            </a:r>
            <a:r>
              <a:rPr lang="en-US"/>
              <a:t>, </a:t>
            </a:r>
            <a:r>
              <a:rPr lang="en-US" err="1"/>
              <a:t>posuere</a:t>
            </a:r>
            <a:r>
              <a:rPr lang="en-US"/>
              <a:t> </a:t>
            </a:r>
            <a:r>
              <a:rPr lang="en-US" err="1"/>
              <a:t>mauris</a:t>
            </a:r>
            <a:r>
              <a:rPr lang="en-US"/>
              <a:t>. </a:t>
            </a:r>
            <a:r>
              <a:rPr lang="en-US" err="1"/>
              <a:t>Fusce</a:t>
            </a:r>
            <a:r>
              <a:rPr lang="en-US"/>
              <a:t> ac </a:t>
            </a:r>
            <a:r>
              <a:rPr lang="en-US" err="1"/>
              <a:t>ultricies</a:t>
            </a:r>
            <a:r>
              <a:rPr lang="en-US"/>
              <a:t> </a:t>
            </a:r>
            <a:r>
              <a:rPr lang="en-US" err="1"/>
              <a:t>elit</a:t>
            </a:r>
            <a:r>
              <a:rPr lang="en-US"/>
              <a:t>.</a:t>
            </a:r>
          </a:p>
          <a:p>
            <a:pPr lvl="1"/>
            <a:r>
              <a:rPr lang="en-US" err="1"/>
              <a:t>Fusce</a:t>
            </a:r>
            <a:r>
              <a:rPr lang="en-US"/>
              <a:t> sit </a:t>
            </a:r>
            <a:r>
              <a:rPr lang="en-US" err="1"/>
              <a:t>amet</a:t>
            </a:r>
            <a:r>
              <a:rPr lang="en-US"/>
              <a:t> </a:t>
            </a:r>
            <a:r>
              <a:rPr lang="en-US" err="1"/>
              <a:t>lobortis</a:t>
            </a:r>
            <a:r>
              <a:rPr lang="en-US"/>
              <a:t> </a:t>
            </a:r>
            <a:r>
              <a:rPr lang="en-US" err="1"/>
              <a:t>neque</a:t>
            </a:r>
            <a:r>
              <a:rPr lang="en-US"/>
              <a:t>, sed </a:t>
            </a:r>
            <a:r>
              <a:rPr lang="en-US" err="1"/>
              <a:t>condimentum</a:t>
            </a:r>
            <a:r>
              <a:rPr lang="en-US"/>
              <a:t>  </a:t>
            </a:r>
            <a:r>
              <a:rPr lang="en-US" err="1"/>
              <a:t>metus</a:t>
            </a:r>
            <a:r>
              <a:rPr lang="en-US"/>
              <a:t>. Ut </a:t>
            </a:r>
            <a:r>
              <a:rPr lang="en-US" err="1"/>
              <a:t>dignissim</a:t>
            </a:r>
            <a:r>
              <a:rPr lang="en-US"/>
              <a:t> </a:t>
            </a:r>
            <a:r>
              <a:rPr lang="en-US" err="1"/>
              <a:t>neque</a:t>
            </a:r>
            <a:r>
              <a:rPr lang="en-US"/>
              <a:t> </a:t>
            </a:r>
            <a:r>
              <a:rPr lang="en-US" err="1"/>
              <a:t>quam</a:t>
            </a:r>
            <a:r>
              <a:rPr lang="en-US"/>
              <a:t>.</a:t>
            </a:r>
          </a:p>
        </p:txBody>
      </p:sp>
      <p:sp>
        <p:nvSpPr>
          <p:cNvPr id="40" name="Title 8">
            <a:extLst>
              <a:ext uri="{FF2B5EF4-FFF2-40B4-BE49-F238E27FC236}">
                <a16:creationId xmlns:a16="http://schemas.microsoft.com/office/drawing/2014/main" id="{2A435339-ADB5-427C-9474-F61FD935D0A0}"/>
              </a:ext>
            </a:extLst>
          </p:cNvPr>
          <p:cNvSpPr>
            <a:spLocks noGrp="1"/>
          </p:cNvSpPr>
          <p:nvPr>
            <p:ph type="title" hasCustomPrompt="1"/>
          </p:nvPr>
        </p:nvSpPr>
        <p:spPr>
          <a:xfrm>
            <a:off x="282652" y="369516"/>
            <a:ext cx="4060748" cy="798603"/>
          </a:xfrm>
        </p:spPr>
        <p:txBody>
          <a:bodyPr/>
          <a:lstStyle>
            <a:lvl1pPr>
              <a:defRPr>
                <a:solidFill>
                  <a:schemeClr val="tx1"/>
                </a:solidFill>
              </a:defRPr>
            </a:lvl1pPr>
          </a:lstStyle>
          <a:p>
            <a:r>
              <a:rPr lang="en-US"/>
              <a:t>Title text goes here</a:t>
            </a:r>
            <a:endParaRPr lang="en-GB"/>
          </a:p>
        </p:txBody>
      </p:sp>
      <p:sp>
        <p:nvSpPr>
          <p:cNvPr id="41" name="Text Placeholder 10">
            <a:extLst>
              <a:ext uri="{FF2B5EF4-FFF2-40B4-BE49-F238E27FC236}">
                <a16:creationId xmlns:a16="http://schemas.microsoft.com/office/drawing/2014/main" id="{6F26DF4D-3BCF-490B-B3FE-5D6E0BF0A0E9}"/>
              </a:ext>
            </a:extLst>
          </p:cNvPr>
          <p:cNvSpPr>
            <a:spLocks noGrp="1"/>
          </p:cNvSpPr>
          <p:nvPr>
            <p:ph type="body" sz="quarter" idx="14" hasCustomPrompt="1"/>
          </p:nvPr>
        </p:nvSpPr>
        <p:spPr>
          <a:xfrm>
            <a:off x="278607" y="1099144"/>
            <a:ext cx="4062587" cy="502444"/>
          </a:xfrm>
        </p:spPr>
        <p:txBody>
          <a:bodyPr vert="horz" lIns="0" tIns="45720" rIns="91440" bIns="45720" rtlCol="0">
            <a:normAutofit/>
          </a:bodyPr>
          <a:lstStyle>
            <a:lvl1pPr>
              <a:defRPr lang="en-US" sz="2550" b="0" spc="0" dirty="0">
                <a:solidFill>
                  <a:srgbClr val="545658"/>
                </a:solidFill>
              </a:defRPr>
            </a:lvl1pPr>
          </a:lstStyle>
          <a:p>
            <a:pPr lvl="0"/>
            <a:r>
              <a:rPr lang="en-US"/>
              <a:t>Subtitle text</a:t>
            </a:r>
          </a:p>
        </p:txBody>
      </p:sp>
      <p:sp>
        <p:nvSpPr>
          <p:cNvPr id="2" name="Footer Placeholder 1">
            <a:extLst>
              <a:ext uri="{FF2B5EF4-FFF2-40B4-BE49-F238E27FC236}">
                <a16:creationId xmlns:a16="http://schemas.microsoft.com/office/drawing/2014/main" id="{05098A30-9FC0-4507-9385-55E54D1BE4B2}"/>
              </a:ext>
            </a:extLst>
          </p:cNvPr>
          <p:cNvSpPr>
            <a:spLocks noGrp="1"/>
          </p:cNvSpPr>
          <p:nvPr>
            <p:ph type="ftr" sz="quarter" idx="15"/>
          </p:nvPr>
        </p:nvSpPr>
        <p:spPr/>
        <p:txBody>
          <a:bodyPr/>
          <a:lstStyle/>
          <a:p>
            <a:r>
              <a:rPr lang="en-GB"/>
              <a:t>Document name/team name if relevant</a:t>
            </a:r>
          </a:p>
        </p:txBody>
      </p:sp>
    </p:spTree>
    <p:extLst>
      <p:ext uri="{BB962C8B-B14F-4D97-AF65-F5344CB8AC3E}">
        <p14:creationId xmlns:p14="http://schemas.microsoft.com/office/powerpoint/2010/main" val="30385642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ireframe Midd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16" name="Picture Placeholder 15">
            <a:extLst>
              <a:ext uri="{FF2B5EF4-FFF2-40B4-BE49-F238E27FC236}">
                <a16:creationId xmlns:a16="http://schemas.microsoft.com/office/drawing/2014/main" id="{077DD6F7-C0B7-43E8-8D5F-5D34E4A61890}"/>
              </a:ext>
            </a:extLst>
          </p:cNvPr>
          <p:cNvSpPr>
            <a:spLocks noGrp="1"/>
          </p:cNvSpPr>
          <p:nvPr>
            <p:ph type="pic" sz="quarter" idx="17" hasCustomPrompt="1"/>
          </p:nvPr>
        </p:nvSpPr>
        <p:spPr>
          <a:xfrm>
            <a:off x="4854858" y="0"/>
            <a:ext cx="3407400" cy="5143500"/>
          </a:xfr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Click to insert wireframe here</a:t>
            </a:r>
          </a:p>
        </p:txBody>
      </p:sp>
      <p:sp>
        <p:nvSpPr>
          <p:cNvPr id="23" name="Text Placeholder 5">
            <a:extLst>
              <a:ext uri="{FF2B5EF4-FFF2-40B4-BE49-F238E27FC236}">
                <a16:creationId xmlns:a16="http://schemas.microsoft.com/office/drawing/2014/main" id="{40B84697-5961-4FF7-A094-8E3312AF75F9}"/>
              </a:ext>
            </a:extLst>
          </p:cNvPr>
          <p:cNvSpPr>
            <a:spLocks noGrp="1"/>
          </p:cNvSpPr>
          <p:nvPr>
            <p:ph type="body" sz="quarter" idx="13" hasCustomPrompt="1"/>
          </p:nvPr>
        </p:nvSpPr>
        <p:spPr>
          <a:xfrm>
            <a:off x="278607" y="1924830"/>
            <a:ext cx="4064794"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1"/>
            <a:r>
              <a:rPr lang="en-US"/>
              <a:t>Sed cursus </a:t>
            </a:r>
            <a:r>
              <a:rPr lang="en-US" err="1"/>
              <a:t>arcu</a:t>
            </a:r>
            <a:r>
              <a:rPr lang="en-US"/>
              <a:t> nisi, sit </a:t>
            </a:r>
            <a:r>
              <a:rPr lang="en-US" err="1"/>
              <a:t>amet</a:t>
            </a:r>
            <a:r>
              <a:rPr lang="en-US"/>
              <a:t> </a:t>
            </a:r>
            <a:r>
              <a:rPr lang="en-US" err="1"/>
              <a:t>aliquam</a:t>
            </a:r>
            <a:r>
              <a:rPr lang="en-US"/>
              <a:t> </a:t>
            </a:r>
            <a:r>
              <a:rPr lang="en-US" err="1"/>
              <a:t>leo</a:t>
            </a:r>
            <a:r>
              <a:rPr lang="en-US"/>
              <a:t> </a:t>
            </a:r>
            <a:r>
              <a:rPr lang="en-US" err="1"/>
              <a:t>interdum</a:t>
            </a:r>
            <a:r>
              <a:rPr lang="en-US"/>
              <a:t>  non. Sed </a:t>
            </a:r>
            <a:r>
              <a:rPr lang="en-US" err="1"/>
              <a:t>sodales</a:t>
            </a:r>
            <a:r>
              <a:rPr lang="en-US"/>
              <a:t> </a:t>
            </a:r>
            <a:r>
              <a:rPr lang="en-US" err="1"/>
              <a:t>leo</a:t>
            </a:r>
            <a:r>
              <a:rPr lang="en-US"/>
              <a:t> </a:t>
            </a:r>
            <a:r>
              <a:rPr lang="en-US" err="1"/>
              <a:t>vehicula</a:t>
            </a:r>
            <a:r>
              <a:rPr lang="en-US"/>
              <a:t>, </a:t>
            </a:r>
            <a:r>
              <a:rPr lang="en-US" err="1"/>
              <a:t>vulputate</a:t>
            </a:r>
            <a:r>
              <a:rPr lang="en-US"/>
              <a:t> </a:t>
            </a:r>
            <a:r>
              <a:rPr lang="en-US" err="1"/>
              <a:t>elit</a:t>
            </a:r>
            <a:r>
              <a:rPr lang="en-US"/>
              <a:t> sit  </a:t>
            </a:r>
            <a:r>
              <a:rPr lang="en-US" err="1"/>
              <a:t>amet</a:t>
            </a:r>
            <a:r>
              <a:rPr lang="en-US"/>
              <a:t>, </a:t>
            </a:r>
            <a:r>
              <a:rPr lang="en-US" err="1"/>
              <a:t>posuere</a:t>
            </a:r>
            <a:r>
              <a:rPr lang="en-US"/>
              <a:t> </a:t>
            </a:r>
            <a:r>
              <a:rPr lang="en-US" err="1"/>
              <a:t>mauris</a:t>
            </a:r>
            <a:r>
              <a:rPr lang="en-US"/>
              <a:t>. </a:t>
            </a:r>
            <a:r>
              <a:rPr lang="en-US" err="1"/>
              <a:t>Fusce</a:t>
            </a:r>
            <a:r>
              <a:rPr lang="en-US"/>
              <a:t> ac </a:t>
            </a:r>
            <a:r>
              <a:rPr lang="en-US" err="1"/>
              <a:t>ultricies</a:t>
            </a:r>
            <a:r>
              <a:rPr lang="en-US"/>
              <a:t> </a:t>
            </a:r>
            <a:r>
              <a:rPr lang="en-US" err="1"/>
              <a:t>elit</a:t>
            </a:r>
            <a:r>
              <a:rPr lang="en-US"/>
              <a:t>.</a:t>
            </a:r>
          </a:p>
          <a:p>
            <a:pPr lvl="1"/>
            <a:r>
              <a:rPr lang="en-US" err="1"/>
              <a:t>Fusce</a:t>
            </a:r>
            <a:r>
              <a:rPr lang="en-US"/>
              <a:t> sit </a:t>
            </a:r>
            <a:r>
              <a:rPr lang="en-US" err="1"/>
              <a:t>amet</a:t>
            </a:r>
            <a:r>
              <a:rPr lang="en-US"/>
              <a:t> </a:t>
            </a:r>
            <a:r>
              <a:rPr lang="en-US" err="1"/>
              <a:t>lobortis</a:t>
            </a:r>
            <a:r>
              <a:rPr lang="en-US"/>
              <a:t> </a:t>
            </a:r>
            <a:r>
              <a:rPr lang="en-US" err="1"/>
              <a:t>neque</a:t>
            </a:r>
            <a:r>
              <a:rPr lang="en-US"/>
              <a:t>, sed </a:t>
            </a:r>
            <a:r>
              <a:rPr lang="en-US" err="1"/>
              <a:t>condimentum</a:t>
            </a:r>
            <a:r>
              <a:rPr lang="en-US"/>
              <a:t>  </a:t>
            </a:r>
            <a:r>
              <a:rPr lang="en-US" err="1"/>
              <a:t>metus</a:t>
            </a:r>
            <a:r>
              <a:rPr lang="en-US"/>
              <a:t>. Ut </a:t>
            </a:r>
            <a:r>
              <a:rPr lang="en-US" err="1"/>
              <a:t>dignissim</a:t>
            </a:r>
            <a:r>
              <a:rPr lang="en-US"/>
              <a:t> </a:t>
            </a:r>
            <a:r>
              <a:rPr lang="en-US" err="1"/>
              <a:t>neque</a:t>
            </a:r>
            <a:r>
              <a:rPr lang="en-US"/>
              <a:t> </a:t>
            </a:r>
            <a:r>
              <a:rPr lang="en-US" err="1"/>
              <a:t>quam</a:t>
            </a:r>
            <a:r>
              <a:rPr lang="en-US"/>
              <a:t>.</a:t>
            </a:r>
          </a:p>
        </p:txBody>
      </p:sp>
      <p:sp>
        <p:nvSpPr>
          <p:cNvPr id="24" name="Title 8">
            <a:extLst>
              <a:ext uri="{FF2B5EF4-FFF2-40B4-BE49-F238E27FC236}">
                <a16:creationId xmlns:a16="http://schemas.microsoft.com/office/drawing/2014/main" id="{C56AFD63-C149-4F13-8930-FEAE1252653B}"/>
              </a:ext>
            </a:extLst>
          </p:cNvPr>
          <p:cNvSpPr>
            <a:spLocks noGrp="1"/>
          </p:cNvSpPr>
          <p:nvPr>
            <p:ph type="title" hasCustomPrompt="1"/>
          </p:nvPr>
        </p:nvSpPr>
        <p:spPr>
          <a:xfrm>
            <a:off x="282652" y="369516"/>
            <a:ext cx="4060748" cy="798603"/>
          </a:xfrm>
        </p:spPr>
        <p:txBody>
          <a:bodyPr/>
          <a:lstStyle>
            <a:lvl1pPr>
              <a:defRPr>
                <a:solidFill>
                  <a:schemeClr val="tx1"/>
                </a:solidFill>
              </a:defRPr>
            </a:lvl1pPr>
          </a:lstStyle>
          <a:p>
            <a:r>
              <a:rPr lang="en-US"/>
              <a:t>Title text goes here</a:t>
            </a:r>
            <a:endParaRPr lang="en-GB"/>
          </a:p>
        </p:txBody>
      </p:sp>
      <p:sp>
        <p:nvSpPr>
          <p:cNvPr id="25" name="Text Placeholder 10">
            <a:extLst>
              <a:ext uri="{FF2B5EF4-FFF2-40B4-BE49-F238E27FC236}">
                <a16:creationId xmlns:a16="http://schemas.microsoft.com/office/drawing/2014/main" id="{5973A02C-7C38-4761-873D-FFFEB84CDCD7}"/>
              </a:ext>
            </a:extLst>
          </p:cNvPr>
          <p:cNvSpPr>
            <a:spLocks noGrp="1"/>
          </p:cNvSpPr>
          <p:nvPr>
            <p:ph type="body" sz="quarter" idx="14" hasCustomPrompt="1"/>
          </p:nvPr>
        </p:nvSpPr>
        <p:spPr>
          <a:xfrm>
            <a:off x="278607" y="1099144"/>
            <a:ext cx="4062587" cy="502444"/>
          </a:xfrm>
        </p:spPr>
        <p:txBody>
          <a:bodyPr vert="horz" lIns="0" tIns="45720" rIns="91440" bIns="45720" rtlCol="0">
            <a:normAutofit/>
          </a:bodyPr>
          <a:lstStyle>
            <a:lvl1pPr>
              <a:defRPr lang="en-US" sz="2550" b="0" spc="0" dirty="0">
                <a:solidFill>
                  <a:srgbClr val="545658"/>
                </a:solidFill>
              </a:defRPr>
            </a:lvl1pPr>
          </a:lstStyle>
          <a:p>
            <a:pPr lvl="0"/>
            <a:r>
              <a:rPr lang="en-US"/>
              <a:t>Subtitle text</a:t>
            </a:r>
          </a:p>
        </p:txBody>
      </p:sp>
      <p:sp>
        <p:nvSpPr>
          <p:cNvPr id="2" name="Footer Placeholder 1">
            <a:extLst>
              <a:ext uri="{FF2B5EF4-FFF2-40B4-BE49-F238E27FC236}">
                <a16:creationId xmlns:a16="http://schemas.microsoft.com/office/drawing/2014/main" id="{52C7DCF6-90FB-479E-B681-2880C34C98BC}"/>
              </a:ext>
            </a:extLst>
          </p:cNvPr>
          <p:cNvSpPr>
            <a:spLocks noGrp="1"/>
          </p:cNvSpPr>
          <p:nvPr>
            <p:ph type="ftr" sz="quarter" idx="18"/>
          </p:nvPr>
        </p:nvSpPr>
        <p:spPr/>
        <p:txBody>
          <a:bodyPr/>
          <a:lstStyle/>
          <a:p>
            <a:r>
              <a:rPr lang="en-GB"/>
              <a:t>Document name/team name if relevant</a:t>
            </a:r>
          </a:p>
        </p:txBody>
      </p:sp>
    </p:spTree>
    <p:extLst>
      <p:ext uri="{BB962C8B-B14F-4D97-AF65-F5344CB8AC3E}">
        <p14:creationId xmlns:p14="http://schemas.microsoft.com/office/powerpoint/2010/main" val="833786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ireframe Bottom">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15" name="Picture Placeholder 14">
            <a:extLst>
              <a:ext uri="{FF2B5EF4-FFF2-40B4-BE49-F238E27FC236}">
                <a16:creationId xmlns:a16="http://schemas.microsoft.com/office/drawing/2014/main" id="{1FE07E94-AABE-4859-B884-2701E09DA5D3}"/>
              </a:ext>
            </a:extLst>
          </p:cNvPr>
          <p:cNvSpPr>
            <a:spLocks noGrp="1"/>
          </p:cNvSpPr>
          <p:nvPr>
            <p:ph type="pic" sz="quarter" idx="15" hasCustomPrompt="1"/>
          </p:nvPr>
        </p:nvSpPr>
        <p:spPr>
          <a:xfrm>
            <a:off x="4854178" y="0"/>
            <a:ext cx="3408080" cy="4267200"/>
          </a:xfrm>
          <a:custGeom>
            <a:avLst/>
            <a:gdLst>
              <a:gd name="connsiteX0" fmla="*/ 0 w 4544107"/>
              <a:gd name="connsiteY0" fmla="*/ 0 h 5689600"/>
              <a:gd name="connsiteX1" fmla="*/ 4544107 w 4544107"/>
              <a:gd name="connsiteY1" fmla="*/ 0 h 5689600"/>
              <a:gd name="connsiteX2" fmla="*/ 4544107 w 4544107"/>
              <a:gd name="connsiteY2" fmla="*/ 5586312 h 5689600"/>
              <a:gd name="connsiteX3" fmla="*/ 4440819 w 4544107"/>
              <a:gd name="connsiteY3" fmla="*/ 5689600 h 5689600"/>
              <a:gd name="connsiteX4" fmla="*/ 103288 w 4544107"/>
              <a:gd name="connsiteY4" fmla="*/ 5689600 h 5689600"/>
              <a:gd name="connsiteX5" fmla="*/ 0 w 4544107"/>
              <a:gd name="connsiteY5" fmla="*/ 5586312 h 568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4107" h="5689600">
                <a:moveTo>
                  <a:pt x="0" y="0"/>
                </a:moveTo>
                <a:lnTo>
                  <a:pt x="4544107" y="0"/>
                </a:lnTo>
                <a:lnTo>
                  <a:pt x="4544107" y="5586312"/>
                </a:lnTo>
                <a:cubicBezTo>
                  <a:pt x="4544107" y="5643356"/>
                  <a:pt x="4497863" y="5689600"/>
                  <a:pt x="4440819" y="5689600"/>
                </a:cubicBezTo>
                <a:lnTo>
                  <a:pt x="103288" y="5689600"/>
                </a:lnTo>
                <a:cubicBezTo>
                  <a:pt x="46244" y="5689600"/>
                  <a:pt x="0" y="5643356"/>
                  <a:pt x="0" y="5586312"/>
                </a:cubicBezTo>
                <a:close/>
              </a:path>
            </a:pathLst>
          </a:custGeom>
          <a:gradFill>
            <a:gsLst>
              <a:gs pos="0">
                <a:schemeClr val="bg2"/>
              </a:gs>
              <a:gs pos="100000">
                <a:schemeClr val="bg2">
                  <a:lumMod val="20000"/>
                  <a:lumOff val="80000"/>
                </a:schemeClr>
              </a:gs>
            </a:gsLst>
            <a:lin ang="5400000" scaled="1"/>
          </a:gradFill>
        </p:spPr>
        <p:txBody>
          <a:bodyPr vert="horz" wrap="square" lIns="0" tIns="45720" rIns="91440" bIns="45720" rtlCol="0" anchor="ctr" anchorCtr="0">
            <a:noAutofit/>
          </a:bodyPr>
          <a:lstStyle>
            <a:lvl1pPr algn="ctr">
              <a:defRPr lang="en-GB" sz="1050" b="0" dirty="0">
                <a:solidFill>
                  <a:schemeClr val="bg1">
                    <a:lumMod val="65000"/>
                  </a:schemeClr>
                </a:solidFill>
              </a:defRPr>
            </a:lvl1pPr>
          </a:lstStyle>
          <a:p>
            <a:pPr marR="0" lvl="0" algn="ctr" fontAlgn="auto">
              <a:spcAft>
                <a:spcPts val="0"/>
              </a:spcAft>
              <a:buClrTx/>
              <a:buSzTx/>
              <a:tabLst/>
            </a:pPr>
            <a:r>
              <a:rPr lang="en-GB"/>
              <a:t>Click to insert wireframe here</a:t>
            </a:r>
          </a:p>
        </p:txBody>
      </p:sp>
      <p:sp>
        <p:nvSpPr>
          <p:cNvPr id="17" name="Text Placeholder 5">
            <a:extLst>
              <a:ext uri="{FF2B5EF4-FFF2-40B4-BE49-F238E27FC236}">
                <a16:creationId xmlns:a16="http://schemas.microsoft.com/office/drawing/2014/main" id="{0EE15054-B7D0-42B8-8ECE-034004F1906E}"/>
              </a:ext>
            </a:extLst>
          </p:cNvPr>
          <p:cNvSpPr>
            <a:spLocks noGrp="1"/>
          </p:cNvSpPr>
          <p:nvPr>
            <p:ph type="body" sz="quarter" idx="13" hasCustomPrompt="1"/>
          </p:nvPr>
        </p:nvSpPr>
        <p:spPr>
          <a:xfrm>
            <a:off x="278607" y="1924830"/>
            <a:ext cx="4064794" cy="2537633"/>
          </a:xfrm>
        </p:spPr>
        <p:txBody>
          <a:bodyPr numCol="1" spcCol="360000">
            <a:noAutofit/>
          </a:bodyPr>
          <a:lstStyle>
            <a:lvl1pPr>
              <a:lnSpc>
                <a:spcPct val="110000"/>
              </a:lnSpc>
              <a:defRPr>
                <a:solidFill>
                  <a:schemeClr val="tx1"/>
                </a:solidFill>
              </a:defRPr>
            </a:lvl1pPr>
            <a:lvl2pPr marL="0" indent="0">
              <a:lnSpc>
                <a:spcPct val="110000"/>
              </a:lnSpc>
              <a:defRPr>
                <a:solidFill>
                  <a:schemeClr val="tx1"/>
                </a:solidFill>
              </a:defRPr>
            </a:lvl2pPr>
            <a:lvl3pPr>
              <a:lnSpc>
                <a:spcPct val="110000"/>
              </a:lnSpc>
              <a:defRPr>
                <a:solidFill>
                  <a:schemeClr val="tx1"/>
                </a:solidFill>
              </a:defRPr>
            </a:lvl3pPr>
            <a:lvl4pPr marL="332185" indent="-214313">
              <a:lnSpc>
                <a:spcPct val="110000"/>
              </a:lnSpc>
              <a:buFont typeface="Arial" panose="020B0604020202020204" pitchFamily="34" charset="0"/>
              <a:buChar char="–"/>
              <a:defRPr>
                <a:solidFill>
                  <a:schemeClr val="tx1"/>
                </a:solidFill>
              </a:defRPr>
            </a:lvl4pPr>
            <a:lvl5pPr>
              <a:lnSpc>
                <a:spcPct val="110000"/>
              </a:lnSpc>
              <a:defRPr>
                <a:solidFill>
                  <a:schemeClr val="tx1"/>
                </a:solidFill>
              </a:defRPr>
            </a:lvl5pPr>
          </a:lstStyle>
          <a:p>
            <a:pPr lvl="1"/>
            <a:r>
              <a:rPr lang="en-US"/>
              <a:t>Sed cursus </a:t>
            </a:r>
            <a:r>
              <a:rPr lang="en-US" err="1"/>
              <a:t>arcu</a:t>
            </a:r>
            <a:r>
              <a:rPr lang="en-US"/>
              <a:t> nisi, sit </a:t>
            </a:r>
            <a:r>
              <a:rPr lang="en-US" err="1"/>
              <a:t>amet</a:t>
            </a:r>
            <a:r>
              <a:rPr lang="en-US"/>
              <a:t> </a:t>
            </a:r>
            <a:r>
              <a:rPr lang="en-US" err="1"/>
              <a:t>aliquam</a:t>
            </a:r>
            <a:r>
              <a:rPr lang="en-US"/>
              <a:t> </a:t>
            </a:r>
            <a:r>
              <a:rPr lang="en-US" err="1"/>
              <a:t>leo</a:t>
            </a:r>
            <a:r>
              <a:rPr lang="en-US"/>
              <a:t> </a:t>
            </a:r>
            <a:r>
              <a:rPr lang="en-US" err="1"/>
              <a:t>interdum</a:t>
            </a:r>
            <a:r>
              <a:rPr lang="en-US"/>
              <a:t>  non. Sed </a:t>
            </a:r>
            <a:r>
              <a:rPr lang="en-US" err="1"/>
              <a:t>sodales</a:t>
            </a:r>
            <a:r>
              <a:rPr lang="en-US"/>
              <a:t> </a:t>
            </a:r>
            <a:r>
              <a:rPr lang="en-US" err="1"/>
              <a:t>leo</a:t>
            </a:r>
            <a:r>
              <a:rPr lang="en-US"/>
              <a:t> </a:t>
            </a:r>
            <a:r>
              <a:rPr lang="en-US" err="1"/>
              <a:t>vehicula</a:t>
            </a:r>
            <a:r>
              <a:rPr lang="en-US"/>
              <a:t>, </a:t>
            </a:r>
            <a:r>
              <a:rPr lang="en-US" err="1"/>
              <a:t>vulputate</a:t>
            </a:r>
            <a:r>
              <a:rPr lang="en-US"/>
              <a:t> </a:t>
            </a:r>
            <a:r>
              <a:rPr lang="en-US" err="1"/>
              <a:t>elit</a:t>
            </a:r>
            <a:r>
              <a:rPr lang="en-US"/>
              <a:t> sit  </a:t>
            </a:r>
            <a:r>
              <a:rPr lang="en-US" err="1"/>
              <a:t>amet</a:t>
            </a:r>
            <a:r>
              <a:rPr lang="en-US"/>
              <a:t>, </a:t>
            </a:r>
            <a:r>
              <a:rPr lang="en-US" err="1"/>
              <a:t>posuere</a:t>
            </a:r>
            <a:r>
              <a:rPr lang="en-US"/>
              <a:t> </a:t>
            </a:r>
            <a:r>
              <a:rPr lang="en-US" err="1"/>
              <a:t>mauris</a:t>
            </a:r>
            <a:r>
              <a:rPr lang="en-US"/>
              <a:t>. </a:t>
            </a:r>
            <a:r>
              <a:rPr lang="en-US" err="1"/>
              <a:t>Fusce</a:t>
            </a:r>
            <a:r>
              <a:rPr lang="en-US"/>
              <a:t> ac </a:t>
            </a:r>
            <a:r>
              <a:rPr lang="en-US" err="1"/>
              <a:t>ultricies</a:t>
            </a:r>
            <a:r>
              <a:rPr lang="en-US"/>
              <a:t> </a:t>
            </a:r>
            <a:r>
              <a:rPr lang="en-US" err="1"/>
              <a:t>elit</a:t>
            </a:r>
            <a:r>
              <a:rPr lang="en-US"/>
              <a:t>.</a:t>
            </a:r>
          </a:p>
          <a:p>
            <a:pPr lvl="1"/>
            <a:r>
              <a:rPr lang="en-US" err="1"/>
              <a:t>Fusce</a:t>
            </a:r>
            <a:r>
              <a:rPr lang="en-US"/>
              <a:t> sit </a:t>
            </a:r>
            <a:r>
              <a:rPr lang="en-US" err="1"/>
              <a:t>amet</a:t>
            </a:r>
            <a:r>
              <a:rPr lang="en-US"/>
              <a:t> </a:t>
            </a:r>
            <a:r>
              <a:rPr lang="en-US" err="1"/>
              <a:t>lobortis</a:t>
            </a:r>
            <a:r>
              <a:rPr lang="en-US"/>
              <a:t> </a:t>
            </a:r>
            <a:r>
              <a:rPr lang="en-US" err="1"/>
              <a:t>neque</a:t>
            </a:r>
            <a:r>
              <a:rPr lang="en-US"/>
              <a:t>, sed </a:t>
            </a:r>
            <a:r>
              <a:rPr lang="en-US" err="1"/>
              <a:t>condimentum</a:t>
            </a:r>
            <a:r>
              <a:rPr lang="en-US"/>
              <a:t>  </a:t>
            </a:r>
            <a:r>
              <a:rPr lang="en-US" err="1"/>
              <a:t>metus</a:t>
            </a:r>
            <a:r>
              <a:rPr lang="en-US"/>
              <a:t>. Ut </a:t>
            </a:r>
            <a:r>
              <a:rPr lang="en-US" err="1"/>
              <a:t>dignissim</a:t>
            </a:r>
            <a:r>
              <a:rPr lang="en-US"/>
              <a:t> </a:t>
            </a:r>
            <a:r>
              <a:rPr lang="en-US" err="1"/>
              <a:t>neque</a:t>
            </a:r>
            <a:r>
              <a:rPr lang="en-US"/>
              <a:t> </a:t>
            </a:r>
            <a:r>
              <a:rPr lang="en-US" err="1"/>
              <a:t>quam</a:t>
            </a:r>
            <a:r>
              <a:rPr lang="en-US"/>
              <a:t>.</a:t>
            </a:r>
          </a:p>
        </p:txBody>
      </p:sp>
      <p:sp>
        <p:nvSpPr>
          <p:cNvPr id="18" name="Title 8">
            <a:extLst>
              <a:ext uri="{FF2B5EF4-FFF2-40B4-BE49-F238E27FC236}">
                <a16:creationId xmlns:a16="http://schemas.microsoft.com/office/drawing/2014/main" id="{9341A577-2E4F-489C-BA18-ADCA52F1C6D4}"/>
              </a:ext>
            </a:extLst>
          </p:cNvPr>
          <p:cNvSpPr>
            <a:spLocks noGrp="1"/>
          </p:cNvSpPr>
          <p:nvPr>
            <p:ph type="title" hasCustomPrompt="1"/>
          </p:nvPr>
        </p:nvSpPr>
        <p:spPr>
          <a:xfrm>
            <a:off x="282652" y="369516"/>
            <a:ext cx="4060748" cy="798603"/>
          </a:xfrm>
        </p:spPr>
        <p:txBody>
          <a:bodyPr/>
          <a:lstStyle>
            <a:lvl1pPr>
              <a:defRPr>
                <a:solidFill>
                  <a:schemeClr val="tx1"/>
                </a:solidFill>
              </a:defRPr>
            </a:lvl1pPr>
          </a:lstStyle>
          <a:p>
            <a:r>
              <a:rPr lang="en-US"/>
              <a:t>Title text goes here</a:t>
            </a:r>
            <a:endParaRPr lang="en-GB"/>
          </a:p>
        </p:txBody>
      </p:sp>
      <p:sp>
        <p:nvSpPr>
          <p:cNvPr id="19" name="Text Placeholder 10">
            <a:extLst>
              <a:ext uri="{FF2B5EF4-FFF2-40B4-BE49-F238E27FC236}">
                <a16:creationId xmlns:a16="http://schemas.microsoft.com/office/drawing/2014/main" id="{DD387038-357B-4BE7-A6C1-3EBCF75E7D0D}"/>
              </a:ext>
            </a:extLst>
          </p:cNvPr>
          <p:cNvSpPr>
            <a:spLocks noGrp="1"/>
          </p:cNvSpPr>
          <p:nvPr>
            <p:ph type="body" sz="quarter" idx="14" hasCustomPrompt="1"/>
          </p:nvPr>
        </p:nvSpPr>
        <p:spPr>
          <a:xfrm>
            <a:off x="278607" y="1099144"/>
            <a:ext cx="4062587" cy="502444"/>
          </a:xfrm>
        </p:spPr>
        <p:txBody>
          <a:bodyPr vert="horz" lIns="0" tIns="45720" rIns="91440" bIns="45720" rtlCol="0">
            <a:normAutofit/>
          </a:bodyPr>
          <a:lstStyle>
            <a:lvl1pPr>
              <a:defRPr lang="en-US" sz="2550" b="0" spc="0" dirty="0">
                <a:solidFill>
                  <a:srgbClr val="545658"/>
                </a:solidFill>
              </a:defRPr>
            </a:lvl1pPr>
          </a:lstStyle>
          <a:p>
            <a:pPr lvl="0"/>
            <a:r>
              <a:rPr lang="en-US"/>
              <a:t>Subtitle text</a:t>
            </a:r>
          </a:p>
        </p:txBody>
      </p:sp>
      <p:sp>
        <p:nvSpPr>
          <p:cNvPr id="2" name="Footer Placeholder 1">
            <a:extLst>
              <a:ext uri="{FF2B5EF4-FFF2-40B4-BE49-F238E27FC236}">
                <a16:creationId xmlns:a16="http://schemas.microsoft.com/office/drawing/2014/main" id="{067B5CD6-4193-47C6-918C-8F1D31C84FCB}"/>
              </a:ext>
            </a:extLst>
          </p:cNvPr>
          <p:cNvSpPr>
            <a:spLocks noGrp="1"/>
          </p:cNvSpPr>
          <p:nvPr>
            <p:ph type="ftr" sz="quarter" idx="16"/>
          </p:nvPr>
        </p:nvSpPr>
        <p:spPr/>
        <p:txBody>
          <a:bodyPr/>
          <a:lstStyle/>
          <a:p>
            <a:r>
              <a:rPr lang="en-GB"/>
              <a:t>Document name/team name if relevant</a:t>
            </a:r>
          </a:p>
        </p:txBody>
      </p:sp>
    </p:spTree>
    <p:extLst>
      <p:ext uri="{BB962C8B-B14F-4D97-AF65-F5344CB8AC3E}">
        <p14:creationId xmlns:p14="http://schemas.microsoft.com/office/powerpoint/2010/main" val="3975644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obile UI Light - Single Sc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pic>
        <p:nvPicPr>
          <p:cNvPr id="11" name="Picture 10">
            <a:extLst>
              <a:ext uri="{FF2B5EF4-FFF2-40B4-BE49-F238E27FC236}">
                <a16:creationId xmlns:a16="http://schemas.microsoft.com/office/drawing/2014/main" id="{FEB91E1E-CA7F-4B46-BD16-2C2CA74F31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7016" y="3693805"/>
            <a:ext cx="3419714" cy="1742103"/>
          </a:xfrm>
          <a:prstGeom prst="rect">
            <a:avLst/>
          </a:prstGeom>
        </p:spPr>
      </p:pic>
      <p:sp>
        <p:nvSpPr>
          <p:cNvPr id="14" name="Picture Placeholder 25">
            <a:extLst>
              <a:ext uri="{FF2B5EF4-FFF2-40B4-BE49-F238E27FC236}">
                <a16:creationId xmlns:a16="http://schemas.microsoft.com/office/drawing/2014/main" id="{3E3D8F26-808F-41C4-B4FF-E6AB866ACDC9}"/>
              </a:ext>
            </a:extLst>
          </p:cNvPr>
          <p:cNvSpPr>
            <a:spLocks noGrp="1"/>
          </p:cNvSpPr>
          <p:nvPr>
            <p:ph type="pic" sz="quarter" idx="15" hasCustomPrompt="1"/>
          </p:nvPr>
        </p:nvSpPr>
        <p:spPr>
          <a:xfrm>
            <a:off x="5493543" y="578644"/>
            <a:ext cx="1846661" cy="3986213"/>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wrap="square" anchor="ctr" anchorCtr="0">
            <a:noAutofit/>
          </a:bodyPr>
          <a:lstStyle>
            <a:lvl1pPr algn="ctr">
              <a:defRPr sz="1200">
                <a:solidFill>
                  <a:schemeClr val="bg2"/>
                </a:solidFill>
              </a:defRPr>
            </a:lvl1pPr>
          </a:lstStyle>
          <a:p>
            <a:pPr marL="0" marR="0" lvl="0" indent="0" algn="ctr"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GB"/>
              <a:t>Mobile UI</a:t>
            </a:r>
          </a:p>
          <a:p>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25107538-1941-46F0-A9DD-0623D22A7225}"/>
              </a:ext>
            </a:extLst>
          </p:cNvPr>
          <p:cNvSpPr>
            <a:spLocks noGrp="1"/>
          </p:cNvSpPr>
          <p:nvPr>
            <p:ph type="ftr" sz="quarter" idx="17"/>
          </p:nvPr>
        </p:nvSpPr>
        <p:spPr/>
        <p:txBody>
          <a:bodyPr/>
          <a:lstStyle/>
          <a:p>
            <a:r>
              <a:rPr lang="en-GB"/>
              <a:t>Document name/team name if relevant</a:t>
            </a:r>
          </a:p>
        </p:txBody>
      </p:sp>
      <p:sp>
        <p:nvSpPr>
          <p:cNvPr id="10" name="Title 2">
            <a:extLst>
              <a:ext uri="{FF2B5EF4-FFF2-40B4-BE49-F238E27FC236}">
                <a16:creationId xmlns:a16="http://schemas.microsoft.com/office/drawing/2014/main" id="{8E225C79-4E89-4D7B-A818-31733E616FFB}"/>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Mobile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13" name="Text Placeholder 5">
            <a:extLst>
              <a:ext uri="{FF2B5EF4-FFF2-40B4-BE49-F238E27FC236}">
                <a16:creationId xmlns:a16="http://schemas.microsoft.com/office/drawing/2014/main" id="{21C17637-0D6B-4051-B349-336788EFB5B5}"/>
              </a:ext>
            </a:extLst>
          </p:cNvPr>
          <p:cNvSpPr>
            <a:spLocks noGrp="1"/>
          </p:cNvSpPr>
          <p:nvPr>
            <p:ph type="body" sz="quarter" idx="18"/>
          </p:nvPr>
        </p:nvSpPr>
        <p:spPr>
          <a:xfrm>
            <a:off x="278607" y="1924830"/>
            <a:ext cx="4293394"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9926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obile Layout Light - Two Scree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26" name="Picture Placeholder 25">
            <a:extLst>
              <a:ext uri="{FF2B5EF4-FFF2-40B4-BE49-F238E27FC236}">
                <a16:creationId xmlns:a16="http://schemas.microsoft.com/office/drawing/2014/main" id="{DC4FEE53-67A3-453F-820F-5D22E735816A}"/>
              </a:ext>
            </a:extLst>
          </p:cNvPr>
          <p:cNvSpPr>
            <a:spLocks noGrp="1"/>
          </p:cNvSpPr>
          <p:nvPr>
            <p:ph type="pic" sz="quarter" idx="15" hasCustomPrompt="1"/>
          </p:nvPr>
        </p:nvSpPr>
        <p:spPr>
          <a:xfrm>
            <a:off x="4393465" y="859392"/>
            <a:ext cx="1607285" cy="346949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pic>
        <p:nvPicPr>
          <p:cNvPr id="9" name="Picture 8">
            <a:extLst>
              <a:ext uri="{FF2B5EF4-FFF2-40B4-BE49-F238E27FC236}">
                <a16:creationId xmlns:a16="http://schemas.microsoft.com/office/drawing/2014/main" id="{EC8AF716-3109-49D9-A3F5-BB33E88657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35930" y="3749423"/>
            <a:ext cx="2858601" cy="1126290"/>
          </a:xfrm>
          <a:prstGeom prst="rect">
            <a:avLst/>
          </a:prstGeom>
        </p:spPr>
      </p:pic>
      <p:sp>
        <p:nvSpPr>
          <p:cNvPr id="10" name="Picture Placeholder 25">
            <a:extLst>
              <a:ext uri="{FF2B5EF4-FFF2-40B4-BE49-F238E27FC236}">
                <a16:creationId xmlns:a16="http://schemas.microsoft.com/office/drawing/2014/main" id="{CD592FC4-9F48-4642-AAFA-D6B7E1DE91F5}"/>
              </a:ext>
            </a:extLst>
          </p:cNvPr>
          <p:cNvSpPr>
            <a:spLocks noGrp="1"/>
          </p:cNvSpPr>
          <p:nvPr>
            <p:ph type="pic" sz="quarter" idx="16" hasCustomPrompt="1"/>
          </p:nvPr>
        </p:nvSpPr>
        <p:spPr>
          <a:xfrm>
            <a:off x="6761589" y="859392"/>
            <a:ext cx="1607285" cy="3469496"/>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pic>
        <p:nvPicPr>
          <p:cNvPr id="13" name="Picture 12">
            <a:extLst>
              <a:ext uri="{FF2B5EF4-FFF2-40B4-BE49-F238E27FC236}">
                <a16:creationId xmlns:a16="http://schemas.microsoft.com/office/drawing/2014/main" id="{99509842-CDDF-4AC0-AF8B-5141551D73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67807" y="3749423"/>
            <a:ext cx="2858601" cy="1126290"/>
          </a:xfrm>
          <a:prstGeom prst="rect">
            <a:avLst/>
          </a:prstGeom>
        </p:spPr>
      </p:pic>
      <p:sp>
        <p:nvSpPr>
          <p:cNvPr id="2" name="Footer Placeholder 1">
            <a:extLst>
              <a:ext uri="{FF2B5EF4-FFF2-40B4-BE49-F238E27FC236}">
                <a16:creationId xmlns:a16="http://schemas.microsoft.com/office/drawing/2014/main" id="{39F56A42-A51B-4D08-87BD-612D8C968CEE}"/>
              </a:ext>
            </a:extLst>
          </p:cNvPr>
          <p:cNvSpPr>
            <a:spLocks noGrp="1"/>
          </p:cNvSpPr>
          <p:nvPr>
            <p:ph type="ftr" sz="quarter" idx="18"/>
          </p:nvPr>
        </p:nvSpPr>
        <p:spPr/>
        <p:txBody>
          <a:bodyPr/>
          <a:lstStyle/>
          <a:p>
            <a:r>
              <a:rPr lang="en-GB"/>
              <a:t>Document name/team name if relevant</a:t>
            </a:r>
          </a:p>
        </p:txBody>
      </p:sp>
      <p:sp>
        <p:nvSpPr>
          <p:cNvPr id="14" name="Title 2">
            <a:extLst>
              <a:ext uri="{FF2B5EF4-FFF2-40B4-BE49-F238E27FC236}">
                <a16:creationId xmlns:a16="http://schemas.microsoft.com/office/drawing/2014/main" id="{6FA1CC11-4B91-42FC-AC3C-18EAC57F8981}"/>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Mobile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15" name="Text Placeholder 5">
            <a:extLst>
              <a:ext uri="{FF2B5EF4-FFF2-40B4-BE49-F238E27FC236}">
                <a16:creationId xmlns:a16="http://schemas.microsoft.com/office/drawing/2014/main" id="{034760B2-3CB2-4569-BB4C-A06EE669E7F2}"/>
              </a:ext>
            </a:extLst>
          </p:cNvPr>
          <p:cNvSpPr>
            <a:spLocks noGrp="1"/>
          </p:cNvSpPr>
          <p:nvPr>
            <p:ph type="body" sz="quarter" idx="19"/>
          </p:nvPr>
        </p:nvSpPr>
        <p:spPr>
          <a:xfrm>
            <a:off x="278607" y="1924830"/>
            <a:ext cx="3870248"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6890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t UI Light - Portrait">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4968" y="3484076"/>
            <a:ext cx="4816101" cy="2190266"/>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78" name="Picture Placeholder 77">
            <a:extLst>
              <a:ext uri="{FF2B5EF4-FFF2-40B4-BE49-F238E27FC236}">
                <a16:creationId xmlns:a16="http://schemas.microsoft.com/office/drawing/2014/main" id="{EBCE2416-FF80-4317-9A16-CB4A34ED5605}"/>
              </a:ext>
            </a:extLst>
          </p:cNvPr>
          <p:cNvSpPr>
            <a:spLocks noGrp="1"/>
          </p:cNvSpPr>
          <p:nvPr>
            <p:ph type="pic" sz="quarter" idx="13" hasCustomPrompt="1"/>
          </p:nvPr>
        </p:nvSpPr>
        <p:spPr>
          <a:xfrm>
            <a:off x="4839083" y="573405"/>
            <a:ext cx="2987873" cy="3994785"/>
          </a:xfrm>
          <a:custGeom>
            <a:avLst/>
            <a:gdLst>
              <a:gd name="connsiteX0" fmla="*/ 166644 w 3983831"/>
              <a:gd name="connsiteY0" fmla="*/ 0 h 5326380"/>
              <a:gd name="connsiteX1" fmla="*/ 3817187 w 3983831"/>
              <a:gd name="connsiteY1" fmla="*/ 0 h 5326380"/>
              <a:gd name="connsiteX2" fmla="*/ 3983831 w 3983831"/>
              <a:gd name="connsiteY2" fmla="*/ 166644 h 5326380"/>
              <a:gd name="connsiteX3" fmla="*/ 3983831 w 3983831"/>
              <a:gd name="connsiteY3" fmla="*/ 5159736 h 5326380"/>
              <a:gd name="connsiteX4" fmla="*/ 3817187 w 3983831"/>
              <a:gd name="connsiteY4" fmla="*/ 5326380 h 5326380"/>
              <a:gd name="connsiteX5" fmla="*/ 166644 w 3983831"/>
              <a:gd name="connsiteY5" fmla="*/ 5326380 h 5326380"/>
              <a:gd name="connsiteX6" fmla="*/ 0 w 3983831"/>
              <a:gd name="connsiteY6" fmla="*/ 5159736 h 5326380"/>
              <a:gd name="connsiteX7" fmla="*/ 0 w 3983831"/>
              <a:gd name="connsiteY7" fmla="*/ 166644 h 5326380"/>
              <a:gd name="connsiteX8" fmla="*/ 166644 w 3983831"/>
              <a:gd name="connsiteY8" fmla="*/ 0 h 532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3831" h="5326380">
                <a:moveTo>
                  <a:pt x="166644" y="0"/>
                </a:moveTo>
                <a:lnTo>
                  <a:pt x="3817187" y="0"/>
                </a:lnTo>
                <a:cubicBezTo>
                  <a:pt x="3909222" y="0"/>
                  <a:pt x="3983831" y="74609"/>
                  <a:pt x="3983831" y="166644"/>
                </a:cubicBezTo>
                <a:lnTo>
                  <a:pt x="3983831" y="5159736"/>
                </a:lnTo>
                <a:cubicBezTo>
                  <a:pt x="3983831" y="5251771"/>
                  <a:pt x="3909222" y="5326380"/>
                  <a:pt x="3817187" y="5326380"/>
                </a:cubicBezTo>
                <a:lnTo>
                  <a:pt x="166644" y="5326380"/>
                </a:lnTo>
                <a:cubicBezTo>
                  <a:pt x="74609" y="5326380"/>
                  <a:pt x="0" y="5251771"/>
                  <a:pt x="0" y="5159736"/>
                </a:cubicBezTo>
                <a:lnTo>
                  <a:pt x="0" y="166644"/>
                </a:lnTo>
                <a:cubicBezTo>
                  <a:pt x="0" y="74609"/>
                  <a:pt x="74609" y="0"/>
                  <a:pt x="166644"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92215FC1-D594-4E9D-B2CE-E92BECEA9DC2}"/>
              </a:ext>
            </a:extLst>
          </p:cNvPr>
          <p:cNvSpPr>
            <a:spLocks noGrp="1"/>
          </p:cNvSpPr>
          <p:nvPr>
            <p:ph type="ftr" sz="quarter" idx="17"/>
          </p:nvPr>
        </p:nvSpPr>
        <p:spPr/>
        <p:txBody>
          <a:bodyPr/>
          <a:lstStyle/>
          <a:p>
            <a:r>
              <a:rPr lang="en-GB"/>
              <a:t>Document name/team name if relevant</a:t>
            </a:r>
          </a:p>
        </p:txBody>
      </p:sp>
      <p:sp>
        <p:nvSpPr>
          <p:cNvPr id="8" name="Title 2">
            <a:extLst>
              <a:ext uri="{FF2B5EF4-FFF2-40B4-BE49-F238E27FC236}">
                <a16:creationId xmlns:a16="http://schemas.microsoft.com/office/drawing/2014/main" id="{D4438630-7756-416F-97F1-B5BFF48F7798}"/>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Tablet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9" name="Text Placeholder 5">
            <a:extLst>
              <a:ext uri="{FF2B5EF4-FFF2-40B4-BE49-F238E27FC236}">
                <a16:creationId xmlns:a16="http://schemas.microsoft.com/office/drawing/2014/main" id="{971DD42D-AA81-408C-B83D-D7C23121E177}"/>
              </a:ext>
            </a:extLst>
          </p:cNvPr>
          <p:cNvSpPr>
            <a:spLocks noGrp="1"/>
          </p:cNvSpPr>
          <p:nvPr>
            <p:ph type="body" sz="quarter" idx="18"/>
          </p:nvPr>
        </p:nvSpPr>
        <p:spPr>
          <a:xfrm>
            <a:off x="278607" y="1924830"/>
            <a:ext cx="3870248"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40325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t UI Light - Landscap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80398" y="3015534"/>
            <a:ext cx="6245115" cy="2239409"/>
          </a:xfrm>
          <a:prstGeom prst="rect">
            <a:avLst/>
          </a:prstGeom>
        </p:spPr>
      </p:pic>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10" name="Picture Placeholder 9">
            <a:extLst>
              <a:ext uri="{FF2B5EF4-FFF2-40B4-BE49-F238E27FC236}">
                <a16:creationId xmlns:a16="http://schemas.microsoft.com/office/drawing/2014/main" id="{B74B87A2-C624-4C8E-AB89-6A09B425DF49}"/>
              </a:ext>
            </a:extLst>
          </p:cNvPr>
          <p:cNvSpPr>
            <a:spLocks noGrp="1"/>
          </p:cNvSpPr>
          <p:nvPr>
            <p:ph type="pic" sz="quarter" idx="17" hasCustomPrompt="1"/>
          </p:nvPr>
        </p:nvSpPr>
        <p:spPr>
          <a:xfrm>
            <a:off x="4304955" y="1146338"/>
            <a:ext cx="3996000" cy="2988900"/>
          </a:xfrm>
          <a:custGeom>
            <a:avLst/>
            <a:gdLst>
              <a:gd name="connsiteX0" fmla="*/ 168933 w 5328000"/>
              <a:gd name="connsiteY0" fmla="*/ 0 h 3985200"/>
              <a:gd name="connsiteX1" fmla="*/ 5159067 w 5328000"/>
              <a:gd name="connsiteY1" fmla="*/ 0 h 3985200"/>
              <a:gd name="connsiteX2" fmla="*/ 5328000 w 5328000"/>
              <a:gd name="connsiteY2" fmla="*/ 168933 h 3985200"/>
              <a:gd name="connsiteX3" fmla="*/ 5328000 w 5328000"/>
              <a:gd name="connsiteY3" fmla="*/ 3816267 h 3985200"/>
              <a:gd name="connsiteX4" fmla="*/ 5159067 w 5328000"/>
              <a:gd name="connsiteY4" fmla="*/ 3985200 h 3985200"/>
              <a:gd name="connsiteX5" fmla="*/ 168933 w 5328000"/>
              <a:gd name="connsiteY5" fmla="*/ 3985200 h 3985200"/>
              <a:gd name="connsiteX6" fmla="*/ 0 w 5328000"/>
              <a:gd name="connsiteY6" fmla="*/ 3816267 h 3985200"/>
              <a:gd name="connsiteX7" fmla="*/ 0 w 5328000"/>
              <a:gd name="connsiteY7" fmla="*/ 168933 h 3985200"/>
              <a:gd name="connsiteX8" fmla="*/ 168933 w 5328000"/>
              <a:gd name="connsiteY8" fmla="*/ 0 h 3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8000" h="3985200">
                <a:moveTo>
                  <a:pt x="168933" y="0"/>
                </a:moveTo>
                <a:lnTo>
                  <a:pt x="5159067" y="0"/>
                </a:lnTo>
                <a:cubicBezTo>
                  <a:pt x="5252366" y="0"/>
                  <a:pt x="5328000" y="75634"/>
                  <a:pt x="5328000" y="168933"/>
                </a:cubicBezTo>
                <a:lnTo>
                  <a:pt x="5328000" y="3816267"/>
                </a:lnTo>
                <a:cubicBezTo>
                  <a:pt x="5328000" y="3909566"/>
                  <a:pt x="5252366" y="3985200"/>
                  <a:pt x="5159067" y="3985200"/>
                </a:cubicBezTo>
                <a:lnTo>
                  <a:pt x="168933" y="3985200"/>
                </a:lnTo>
                <a:cubicBezTo>
                  <a:pt x="75634" y="3985200"/>
                  <a:pt x="0" y="3909566"/>
                  <a:pt x="0" y="3816267"/>
                </a:cubicBezTo>
                <a:lnTo>
                  <a:pt x="0" y="168933"/>
                </a:lnTo>
                <a:cubicBezTo>
                  <a:pt x="0" y="75634"/>
                  <a:pt x="75634" y="0"/>
                  <a:pt x="168933"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Tablet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0F415F6E-D212-47C8-B718-53D448E2E510}"/>
              </a:ext>
            </a:extLst>
          </p:cNvPr>
          <p:cNvSpPr>
            <a:spLocks noGrp="1"/>
          </p:cNvSpPr>
          <p:nvPr>
            <p:ph type="ftr" sz="quarter" idx="18"/>
          </p:nvPr>
        </p:nvSpPr>
        <p:spPr/>
        <p:txBody>
          <a:bodyPr/>
          <a:lstStyle/>
          <a:p>
            <a:r>
              <a:rPr lang="en-GB"/>
              <a:t>Document name/team name if relevant</a:t>
            </a:r>
          </a:p>
        </p:txBody>
      </p:sp>
      <p:sp>
        <p:nvSpPr>
          <p:cNvPr id="8" name="Title 2">
            <a:extLst>
              <a:ext uri="{FF2B5EF4-FFF2-40B4-BE49-F238E27FC236}">
                <a16:creationId xmlns:a16="http://schemas.microsoft.com/office/drawing/2014/main" id="{5CDEB92E-CF0B-4057-9A66-66A03F4E6EAE}"/>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Tablet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9" name="Text Placeholder 5">
            <a:extLst>
              <a:ext uri="{FF2B5EF4-FFF2-40B4-BE49-F238E27FC236}">
                <a16:creationId xmlns:a16="http://schemas.microsoft.com/office/drawing/2014/main" id="{923F7D17-085A-49AA-84FC-DBA683553D07}"/>
              </a:ext>
            </a:extLst>
          </p:cNvPr>
          <p:cNvSpPr>
            <a:spLocks noGrp="1"/>
          </p:cNvSpPr>
          <p:nvPr>
            <p:ph type="body" sz="quarter" idx="19"/>
          </p:nvPr>
        </p:nvSpPr>
        <p:spPr>
          <a:xfrm>
            <a:off x="278607" y="1924830"/>
            <a:ext cx="3870248"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9230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sktop UI Light">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a:alphaModFix/>
          </a:blip>
          <a:stretch>
            <a:fillRect/>
          </a:stretch>
        </p:blipFill>
        <p:spPr>
          <a:xfrm>
            <a:off x="3162718" y="2575256"/>
            <a:ext cx="6259889" cy="2246855"/>
          </a:xfrm>
          <a:prstGeom prst="rect">
            <a:avLst/>
          </a:prstGeom>
        </p:spPr>
      </p:pic>
      <p:sp>
        <p:nvSpPr>
          <p:cNvPr id="6" name="Picture Placeholder 5">
            <a:extLst>
              <a:ext uri="{FF2B5EF4-FFF2-40B4-BE49-F238E27FC236}">
                <a16:creationId xmlns:a16="http://schemas.microsoft.com/office/drawing/2014/main" id="{149C9E09-8AF0-41BA-BE6E-8DE55EBEDACA}"/>
              </a:ext>
            </a:extLst>
          </p:cNvPr>
          <p:cNvSpPr>
            <a:spLocks noGrp="1"/>
          </p:cNvSpPr>
          <p:nvPr>
            <p:ph type="pic" sz="quarter" idx="13" hasCustomPrompt="1"/>
          </p:nvPr>
        </p:nvSpPr>
        <p:spPr>
          <a:xfrm>
            <a:off x="4296012" y="1141426"/>
            <a:ext cx="3993300" cy="2537633"/>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Desktop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5" name="Footer Placeholder 4">
            <a:extLst>
              <a:ext uri="{FF2B5EF4-FFF2-40B4-BE49-F238E27FC236}">
                <a16:creationId xmlns:a16="http://schemas.microsoft.com/office/drawing/2014/main" id="{DD48937A-3FF2-4AB7-A4A0-9166473DA419}"/>
              </a:ext>
            </a:extLst>
          </p:cNvPr>
          <p:cNvSpPr>
            <a:spLocks noGrp="1"/>
          </p:cNvSpPr>
          <p:nvPr>
            <p:ph type="ftr" sz="quarter" idx="17"/>
          </p:nvPr>
        </p:nvSpPr>
        <p:spPr/>
        <p:txBody>
          <a:bodyPr/>
          <a:lstStyle/>
          <a:p>
            <a:r>
              <a:rPr lang="en-GB"/>
              <a:t>Document name/team name if relevant</a:t>
            </a:r>
          </a:p>
        </p:txBody>
      </p:sp>
      <p:sp>
        <p:nvSpPr>
          <p:cNvPr id="8" name="Title 2">
            <a:extLst>
              <a:ext uri="{FF2B5EF4-FFF2-40B4-BE49-F238E27FC236}">
                <a16:creationId xmlns:a16="http://schemas.microsoft.com/office/drawing/2014/main" id="{F6F3FD5E-D4E8-4DBC-ACE8-E3AAF5B1F205}"/>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Laptop or desktop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9" name="Text Placeholder 5">
            <a:extLst>
              <a:ext uri="{FF2B5EF4-FFF2-40B4-BE49-F238E27FC236}">
                <a16:creationId xmlns:a16="http://schemas.microsoft.com/office/drawing/2014/main" id="{32DF3432-A4B6-4072-A550-E559A58DB98C}"/>
              </a:ext>
            </a:extLst>
          </p:cNvPr>
          <p:cNvSpPr>
            <a:spLocks noGrp="1"/>
          </p:cNvSpPr>
          <p:nvPr>
            <p:ph type="body" sz="quarter" idx="18"/>
          </p:nvPr>
        </p:nvSpPr>
        <p:spPr>
          <a:xfrm>
            <a:off x="278607" y="1924830"/>
            <a:ext cx="3870248"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15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UI Light">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D5879C9-BA0B-4619-85B5-3FB9D6E87D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14091" y="2591238"/>
            <a:ext cx="5559050" cy="2190266"/>
          </a:xfrm>
          <a:prstGeom prst="rect">
            <a:avLst/>
          </a:prstGeom>
        </p:spPr>
      </p:pic>
      <p:sp>
        <p:nvSpPr>
          <p:cNvPr id="6" name="Picture Placeholder 5">
            <a:extLst>
              <a:ext uri="{FF2B5EF4-FFF2-40B4-BE49-F238E27FC236}">
                <a16:creationId xmlns:a16="http://schemas.microsoft.com/office/drawing/2014/main" id="{149C9E09-8AF0-41BA-BE6E-8DE55EBEDACA}"/>
              </a:ext>
            </a:extLst>
          </p:cNvPr>
          <p:cNvSpPr>
            <a:spLocks noGrp="1"/>
          </p:cNvSpPr>
          <p:nvPr>
            <p:ph type="pic" sz="quarter" idx="13" hasCustomPrompt="1"/>
          </p:nvPr>
        </p:nvSpPr>
        <p:spPr>
          <a:xfrm>
            <a:off x="4296966" y="1432659"/>
            <a:ext cx="3993300" cy="2246400"/>
          </a:xfr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TV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sp>
        <p:nvSpPr>
          <p:cNvPr id="8" name="Footer Placeholder 7">
            <a:extLst>
              <a:ext uri="{FF2B5EF4-FFF2-40B4-BE49-F238E27FC236}">
                <a16:creationId xmlns:a16="http://schemas.microsoft.com/office/drawing/2014/main" id="{A0FBE262-2744-47F3-8697-A0B6F1D46A32}"/>
              </a:ext>
            </a:extLst>
          </p:cNvPr>
          <p:cNvSpPr>
            <a:spLocks noGrp="1"/>
          </p:cNvSpPr>
          <p:nvPr>
            <p:ph type="ftr" sz="quarter" idx="17"/>
          </p:nvPr>
        </p:nvSpPr>
        <p:spPr/>
        <p:txBody>
          <a:bodyPr/>
          <a:lstStyle/>
          <a:p>
            <a:r>
              <a:rPr lang="en-GB"/>
              <a:t>Document name/team name if relevant</a:t>
            </a:r>
          </a:p>
        </p:txBody>
      </p:sp>
      <p:sp>
        <p:nvSpPr>
          <p:cNvPr id="9" name="Title 2">
            <a:extLst>
              <a:ext uri="{FF2B5EF4-FFF2-40B4-BE49-F238E27FC236}">
                <a16:creationId xmlns:a16="http://schemas.microsoft.com/office/drawing/2014/main" id="{824EABF2-7338-4765-8517-7A6BBC66C189}"/>
              </a:ext>
            </a:extLst>
          </p:cNvPr>
          <p:cNvSpPr>
            <a:spLocks noGrp="1"/>
          </p:cNvSpPr>
          <p:nvPr>
            <p:ph type="title" hasCustomPrompt="1"/>
          </p:nvPr>
        </p:nvSpPr>
        <p:spPr>
          <a:xfrm>
            <a:off x="282652" y="333375"/>
            <a:ext cx="3870248" cy="1563291"/>
          </a:xfrm>
        </p:spPr>
        <p:txBody>
          <a:bodyPr vert="horz" lIns="0" tIns="45720" rIns="91440" bIns="45720" rtlCol="0" anchor="b">
            <a:normAutofit/>
          </a:bodyPr>
          <a:lstStyle>
            <a:lvl1pPr>
              <a:defRPr lang="en-GB" spc="-23" baseline="0" dirty="0" smtClean="0"/>
            </a:lvl1pPr>
          </a:lstStyle>
          <a:p>
            <a:r>
              <a:rPr lang="en-GB"/>
              <a:t>Television screen </a:t>
            </a:r>
            <a:r>
              <a:rPr lang="en-GB" err="1"/>
              <a:t>dolor</a:t>
            </a:r>
            <a:r>
              <a:rPr lang="en-GB"/>
              <a:t> sit </a:t>
            </a:r>
            <a:r>
              <a:rPr lang="en-GB" err="1"/>
              <a:t>amet</a:t>
            </a:r>
            <a:r>
              <a:rPr lang="en-GB"/>
              <a:t>, quod </a:t>
            </a:r>
            <a:r>
              <a:rPr lang="en-GB" err="1"/>
              <a:t>esta</a:t>
            </a:r>
            <a:r>
              <a:rPr lang="en-GB"/>
              <a:t>  </a:t>
            </a:r>
            <a:r>
              <a:rPr lang="en-GB" err="1"/>
              <a:t>adipiscing</a:t>
            </a:r>
            <a:endParaRPr lang="en-GB"/>
          </a:p>
        </p:txBody>
      </p:sp>
      <p:sp>
        <p:nvSpPr>
          <p:cNvPr id="10" name="Text Placeholder 5">
            <a:extLst>
              <a:ext uri="{FF2B5EF4-FFF2-40B4-BE49-F238E27FC236}">
                <a16:creationId xmlns:a16="http://schemas.microsoft.com/office/drawing/2014/main" id="{E7BC989C-5CB0-4B3E-8562-34DA6A52DA8D}"/>
              </a:ext>
            </a:extLst>
          </p:cNvPr>
          <p:cNvSpPr>
            <a:spLocks noGrp="1"/>
          </p:cNvSpPr>
          <p:nvPr>
            <p:ph type="body" sz="quarter" idx="18"/>
          </p:nvPr>
        </p:nvSpPr>
        <p:spPr>
          <a:xfrm>
            <a:off x="278607" y="1924830"/>
            <a:ext cx="3870248" cy="2537633"/>
          </a:xfrm>
        </p:spPr>
        <p:txBody>
          <a:bodyPr numCol="1" spcCol="360000">
            <a:noAutofit/>
          </a:bodyPr>
          <a:lstStyle>
            <a:lvl1pPr>
              <a:lnSpc>
                <a:spcPct val="100000"/>
              </a:lnSpc>
              <a:defRPr>
                <a:solidFill>
                  <a:schemeClr val="tx1"/>
                </a:solidFill>
              </a:defRPr>
            </a:lvl1pPr>
            <a:lvl2pPr marL="0" indent="0">
              <a:lnSpc>
                <a:spcPct val="100000"/>
              </a:lnSpc>
              <a:defRPr>
                <a:solidFill>
                  <a:schemeClr val="tx1"/>
                </a:solidFill>
              </a:defRPr>
            </a:lvl2pPr>
            <a:lvl3pPr>
              <a:lnSpc>
                <a:spcPct val="100000"/>
              </a:lnSpc>
              <a:defRPr>
                <a:solidFill>
                  <a:schemeClr val="tx1"/>
                </a:solidFill>
              </a:defRPr>
            </a:lvl3pPr>
            <a:lvl4pPr marL="332185" indent="-214313">
              <a:lnSpc>
                <a:spcPct val="100000"/>
              </a:lnSpc>
              <a:buFont typeface="Arial" panose="020B0604020202020204" pitchFamily="34" charset="0"/>
              <a:buChar char="–"/>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74659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bile UI Light - No Text Three Scree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6B684-2675-41D7-B33F-31BAB2A82C59}"/>
              </a:ext>
            </a:extLst>
          </p:cNvPr>
          <p:cNvSpPr>
            <a:spLocks noGrp="1"/>
          </p:cNvSpPr>
          <p:nvPr>
            <p:ph type="sldNum" sz="quarter" idx="11"/>
          </p:nvPr>
        </p:nvSpPr>
        <p:spPr/>
        <p:txBody>
          <a:bodyPr/>
          <a:lstStyle/>
          <a:p>
            <a:fld id="{B2F1A543-2759-4AFB-AC49-549F6EC24B11}" type="slidenum">
              <a:rPr lang="en-GB" smtClean="0"/>
              <a:pPr/>
              <a:t>‹#›</a:t>
            </a:fld>
            <a:endParaRPr lang="en-GB"/>
          </a:p>
        </p:txBody>
      </p:sp>
      <p:pic>
        <p:nvPicPr>
          <p:cNvPr id="10" name="Picture 9">
            <a:extLst>
              <a:ext uri="{FF2B5EF4-FFF2-40B4-BE49-F238E27FC236}">
                <a16:creationId xmlns:a16="http://schemas.microsoft.com/office/drawing/2014/main" id="{5214A26F-62C5-44C2-A709-1A1CC21A7E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7229" y="3685738"/>
            <a:ext cx="3099353" cy="1221145"/>
          </a:xfrm>
          <a:prstGeom prst="rect">
            <a:avLst/>
          </a:prstGeom>
        </p:spPr>
      </p:pic>
      <p:sp>
        <p:nvSpPr>
          <p:cNvPr id="12" name="Picture Placeholder 25">
            <a:extLst>
              <a:ext uri="{FF2B5EF4-FFF2-40B4-BE49-F238E27FC236}">
                <a16:creationId xmlns:a16="http://schemas.microsoft.com/office/drawing/2014/main" id="{0CAE9F16-56BD-4D84-BC92-2E399B814C48}"/>
              </a:ext>
            </a:extLst>
          </p:cNvPr>
          <p:cNvSpPr>
            <a:spLocks noGrp="1"/>
          </p:cNvSpPr>
          <p:nvPr>
            <p:ph type="pic" sz="quarter" idx="15" hasCustomPrompt="1"/>
          </p:nvPr>
        </p:nvSpPr>
        <p:spPr>
          <a:xfrm>
            <a:off x="3696666"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pic>
        <p:nvPicPr>
          <p:cNvPr id="13" name="Picture 12">
            <a:extLst>
              <a:ext uri="{FF2B5EF4-FFF2-40B4-BE49-F238E27FC236}">
                <a16:creationId xmlns:a16="http://schemas.microsoft.com/office/drawing/2014/main" id="{6B3876FB-0C20-47D3-8D95-358C0B313C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31165" y="3685738"/>
            <a:ext cx="3099353" cy="1221145"/>
          </a:xfrm>
          <a:prstGeom prst="rect">
            <a:avLst/>
          </a:prstGeom>
        </p:spPr>
      </p:pic>
      <p:sp>
        <p:nvSpPr>
          <p:cNvPr id="14" name="Picture Placeholder 25">
            <a:extLst>
              <a:ext uri="{FF2B5EF4-FFF2-40B4-BE49-F238E27FC236}">
                <a16:creationId xmlns:a16="http://schemas.microsoft.com/office/drawing/2014/main" id="{7F23F978-AA0D-4D9B-93C2-D791F37DEDC8}"/>
              </a:ext>
            </a:extLst>
          </p:cNvPr>
          <p:cNvSpPr>
            <a:spLocks noGrp="1"/>
          </p:cNvSpPr>
          <p:nvPr>
            <p:ph type="pic" sz="quarter" idx="16" hasCustomPrompt="1"/>
          </p:nvPr>
        </p:nvSpPr>
        <p:spPr>
          <a:xfrm>
            <a:off x="6310602"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pic>
        <p:nvPicPr>
          <p:cNvPr id="17" name="Picture 16">
            <a:extLst>
              <a:ext uri="{FF2B5EF4-FFF2-40B4-BE49-F238E27FC236}">
                <a16:creationId xmlns:a16="http://schemas.microsoft.com/office/drawing/2014/main" id="{D075B240-990E-4BAE-B94D-5CBE8CCF97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293" y="3685738"/>
            <a:ext cx="3099353" cy="1221145"/>
          </a:xfrm>
          <a:prstGeom prst="rect">
            <a:avLst/>
          </a:prstGeom>
        </p:spPr>
      </p:pic>
      <p:sp>
        <p:nvSpPr>
          <p:cNvPr id="18" name="Picture Placeholder 25">
            <a:extLst>
              <a:ext uri="{FF2B5EF4-FFF2-40B4-BE49-F238E27FC236}">
                <a16:creationId xmlns:a16="http://schemas.microsoft.com/office/drawing/2014/main" id="{D095180D-73AE-4986-96B6-202A93DDE28E}"/>
              </a:ext>
            </a:extLst>
          </p:cNvPr>
          <p:cNvSpPr>
            <a:spLocks noGrp="1"/>
          </p:cNvSpPr>
          <p:nvPr>
            <p:ph type="pic" sz="quarter" idx="18" hasCustomPrompt="1"/>
          </p:nvPr>
        </p:nvSpPr>
        <p:spPr>
          <a:xfrm>
            <a:off x="1082730" y="577677"/>
            <a:ext cx="1740481" cy="3737149"/>
          </a:xfrm>
          <a:custGeom>
            <a:avLst/>
            <a:gdLst>
              <a:gd name="connsiteX0" fmla="*/ 223569 w 2462214"/>
              <a:gd name="connsiteY0" fmla="*/ 0 h 5314950"/>
              <a:gd name="connsiteX1" fmla="*/ 2238645 w 2462214"/>
              <a:gd name="connsiteY1" fmla="*/ 0 h 5314950"/>
              <a:gd name="connsiteX2" fmla="*/ 2462214 w 2462214"/>
              <a:gd name="connsiteY2" fmla="*/ 223569 h 5314950"/>
              <a:gd name="connsiteX3" fmla="*/ 2462214 w 2462214"/>
              <a:gd name="connsiteY3" fmla="*/ 5091381 h 5314950"/>
              <a:gd name="connsiteX4" fmla="*/ 2238645 w 2462214"/>
              <a:gd name="connsiteY4" fmla="*/ 5314950 h 5314950"/>
              <a:gd name="connsiteX5" fmla="*/ 223569 w 2462214"/>
              <a:gd name="connsiteY5" fmla="*/ 5314950 h 5314950"/>
              <a:gd name="connsiteX6" fmla="*/ 0 w 2462214"/>
              <a:gd name="connsiteY6" fmla="*/ 5091381 h 5314950"/>
              <a:gd name="connsiteX7" fmla="*/ 0 w 2462214"/>
              <a:gd name="connsiteY7" fmla="*/ 223569 h 5314950"/>
              <a:gd name="connsiteX8" fmla="*/ 223569 w 2462214"/>
              <a:gd name="connsiteY8" fmla="*/ 0 h 53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214" h="5314950">
                <a:moveTo>
                  <a:pt x="223569" y="0"/>
                </a:moveTo>
                <a:lnTo>
                  <a:pt x="2238645" y="0"/>
                </a:lnTo>
                <a:cubicBezTo>
                  <a:pt x="2362119" y="0"/>
                  <a:pt x="2462214" y="100095"/>
                  <a:pt x="2462214" y="223569"/>
                </a:cubicBezTo>
                <a:lnTo>
                  <a:pt x="2462214" y="5091381"/>
                </a:lnTo>
                <a:cubicBezTo>
                  <a:pt x="2462214" y="5214855"/>
                  <a:pt x="2362119" y="5314950"/>
                  <a:pt x="2238645" y="5314950"/>
                </a:cubicBezTo>
                <a:lnTo>
                  <a:pt x="223569" y="5314950"/>
                </a:lnTo>
                <a:cubicBezTo>
                  <a:pt x="100095" y="5314950"/>
                  <a:pt x="0" y="5214855"/>
                  <a:pt x="0" y="5091381"/>
                </a:cubicBezTo>
                <a:lnTo>
                  <a:pt x="0" y="223569"/>
                </a:lnTo>
                <a:cubicBezTo>
                  <a:pt x="0" y="100095"/>
                  <a:pt x="100095" y="0"/>
                  <a:pt x="223569" y="0"/>
                </a:cubicBezTo>
                <a:close/>
              </a:path>
            </a:pathLst>
          </a:custGeom>
          <a:solidFill>
            <a:srgbClr val="171717"/>
          </a:solidFill>
        </p:spPr>
        <p:txBody>
          <a:bodyPr vert="horz" wrap="square" lIns="0" tIns="45720" rIns="91440" bIns="45720" rtlCol="0" anchor="ctr" anchorCtr="0">
            <a:noAutofit/>
          </a:bodyPr>
          <a:lstStyle>
            <a:lvl1pPr algn="ctr">
              <a:defRPr lang="en-GB" sz="1200" dirty="0">
                <a:solidFill>
                  <a:schemeClr val="bg2"/>
                </a:solidFill>
              </a:defRPr>
            </a:lvl1pPr>
          </a:lstStyle>
          <a:p>
            <a:pPr marR="0" lvl="0" algn="ctr" fontAlgn="auto">
              <a:spcAft>
                <a:spcPts val="0"/>
              </a:spcAft>
              <a:buClrTx/>
              <a:buSzTx/>
              <a:tabLst/>
            </a:pPr>
            <a:r>
              <a:rPr lang="en-GB"/>
              <a:t>Mobile UI</a:t>
            </a:r>
          </a:p>
          <a:p>
            <a:pPr marR="0" lvl="0" algn="ctr" fontAlgn="auto">
              <a:spcAft>
                <a:spcPts val="0"/>
              </a:spcAft>
              <a:buClrTx/>
              <a:buSzTx/>
              <a:tabLst/>
            </a:pPr>
            <a:endParaRPr lang="en-GB"/>
          </a:p>
          <a:p>
            <a:pPr marR="0" lvl="0" algn="ctr" fontAlgn="auto">
              <a:spcAft>
                <a:spcPts val="0"/>
              </a:spcAft>
              <a:buClrTx/>
              <a:buSzTx/>
              <a:tabLst/>
            </a:pPr>
            <a:r>
              <a:rPr lang="en-GB"/>
              <a:t>Click to insert image or </a:t>
            </a:r>
            <a:br>
              <a:rPr lang="en-GB"/>
            </a:br>
            <a:r>
              <a:rPr lang="en-GB"/>
              <a:t>drag image from file folder</a:t>
            </a:r>
          </a:p>
        </p:txBody>
      </p:sp>
      <p:sp>
        <p:nvSpPr>
          <p:cNvPr id="5" name="Footer Placeholder 4">
            <a:extLst>
              <a:ext uri="{FF2B5EF4-FFF2-40B4-BE49-F238E27FC236}">
                <a16:creationId xmlns:a16="http://schemas.microsoft.com/office/drawing/2014/main" id="{1B95815D-D5AC-4975-804B-77F1A23C58FD}"/>
              </a:ext>
            </a:extLst>
          </p:cNvPr>
          <p:cNvSpPr>
            <a:spLocks noGrp="1"/>
          </p:cNvSpPr>
          <p:nvPr>
            <p:ph type="ftr" sz="quarter" idx="19"/>
          </p:nvPr>
        </p:nvSpPr>
        <p:spPr/>
        <p:txBody>
          <a:bodyPr/>
          <a:lstStyle/>
          <a:p>
            <a:r>
              <a:rPr lang="en-GB"/>
              <a:t>Document name/team name if relevant</a:t>
            </a:r>
          </a:p>
        </p:txBody>
      </p:sp>
    </p:spTree>
    <p:extLst>
      <p:ext uri="{BB962C8B-B14F-4D97-AF65-F5344CB8AC3E}">
        <p14:creationId xmlns:p14="http://schemas.microsoft.com/office/powerpoint/2010/main" val="23919318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102" Type="http://schemas.openxmlformats.org/officeDocument/2006/relationships/slideLayout" Target="../slideLayouts/slideLayout113.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103" Type="http://schemas.openxmlformats.org/officeDocument/2006/relationships/slideLayout" Target="../slideLayouts/slideLayout114.xml"/><Relationship Id="rId108" Type="http://schemas.openxmlformats.org/officeDocument/2006/relationships/theme" Target="../theme/theme6.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D4B"/>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A93284A5-D81A-1443-A690-B116DEFEDA74}"/>
              </a:ext>
            </a:extLst>
          </p:cNvPr>
          <p:cNvSpPr/>
          <p:nvPr/>
        </p:nvSpPr>
        <p:spPr>
          <a:xfrm>
            <a:off x="0" y="0"/>
            <a:ext cx="9144000" cy="5143500"/>
          </a:xfrm>
          <a:prstGeom prst="rect">
            <a:avLst/>
          </a:prstGeom>
          <a:solidFill>
            <a:schemeClr val="tx1"/>
          </a:solidFill>
          <a:ln w="63500">
            <a:noFill/>
          </a:ln>
          <a:effectLst/>
        </p:spPr>
        <p:txBody>
          <a:bodyPr lIns="45720" tIns="45720" rIns="45720" bIns="45720" anchor="ctr"/>
          <a:lstStyle/>
          <a:p>
            <a:endParaRPr sz="253">
              <a:solidFill>
                <a:srgbClr val="FCF0F2"/>
              </a:solidFill>
            </a:endParaRPr>
          </a:p>
        </p:txBody>
      </p:sp>
    </p:spTree>
    <p:extLst>
      <p:ext uri="{BB962C8B-B14F-4D97-AF65-F5344CB8AC3E}">
        <p14:creationId xmlns:p14="http://schemas.microsoft.com/office/powerpoint/2010/main" val="1130993235"/>
      </p:ext>
    </p:extLst>
  </p:cSld>
  <p:clrMap bg1="lt1" tx1="dk1" bg2="lt2" tx2="dk2" accent1="accent1" accent2="accent2" accent3="accent3" accent4="accent4" accent5="accent5" accent6="accent6" hlink="hlink" folHlink="folHlink"/>
  <p:sldLayoutIdLst>
    <p:sldLayoutId id="214748382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00D4B"/>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C4061839-7DE3-E34C-9DCF-ECB5EC640F0A}"/>
              </a:ext>
            </a:extLst>
          </p:cNvPr>
          <p:cNvSpPr/>
          <p:nvPr/>
        </p:nvSpPr>
        <p:spPr>
          <a:xfrm>
            <a:off x="70251" y="77301"/>
            <a:ext cx="9000000" cy="4986000"/>
          </a:xfrm>
          <a:prstGeom prst="rect">
            <a:avLst/>
          </a:prstGeom>
          <a:solidFill>
            <a:schemeClr val="tx1"/>
          </a:solidFill>
          <a:ln w="63500">
            <a:noFill/>
          </a:ln>
          <a:effectLst/>
        </p:spPr>
        <p:txBody>
          <a:bodyPr lIns="45720" tIns="45720" rIns="45720" bIns="45720" anchor="ctr"/>
          <a:lstStyle/>
          <a:p>
            <a:endParaRPr sz="253">
              <a:solidFill>
                <a:srgbClr val="FCF0F2"/>
              </a:solidFill>
            </a:endParaRPr>
          </a:p>
        </p:txBody>
      </p:sp>
    </p:spTree>
    <p:extLst>
      <p:ext uri="{BB962C8B-B14F-4D97-AF65-F5344CB8AC3E}">
        <p14:creationId xmlns:p14="http://schemas.microsoft.com/office/powerpoint/2010/main" val="438661488"/>
      </p:ext>
    </p:extLst>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defTabSz="342908"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7" indent="-85727" algn="l" defTabSz="342908"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81" indent="-85727" algn="l" defTabSz="342908"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36" indent="-85727" algn="l" defTabSz="342908"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90"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45"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99"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53"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907"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61"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08" rtl="0" eaLnBrk="1" latinLnBrk="0" hangingPunct="1">
        <a:defRPr sz="675" kern="1200">
          <a:solidFill>
            <a:schemeClr val="tx1"/>
          </a:solidFill>
          <a:latin typeface="+mn-lt"/>
          <a:ea typeface="+mn-ea"/>
          <a:cs typeface="+mn-cs"/>
        </a:defRPr>
      </a:lvl1pPr>
      <a:lvl2pPr marL="171454" algn="l" defTabSz="342908" rtl="0" eaLnBrk="1" latinLnBrk="0" hangingPunct="1">
        <a:defRPr sz="675" kern="1200">
          <a:solidFill>
            <a:schemeClr val="tx1"/>
          </a:solidFill>
          <a:latin typeface="+mn-lt"/>
          <a:ea typeface="+mn-ea"/>
          <a:cs typeface="+mn-cs"/>
        </a:defRPr>
      </a:lvl2pPr>
      <a:lvl3pPr marL="342908" algn="l" defTabSz="342908" rtl="0" eaLnBrk="1" latinLnBrk="0" hangingPunct="1">
        <a:defRPr sz="675" kern="1200">
          <a:solidFill>
            <a:schemeClr val="tx1"/>
          </a:solidFill>
          <a:latin typeface="+mn-lt"/>
          <a:ea typeface="+mn-ea"/>
          <a:cs typeface="+mn-cs"/>
        </a:defRPr>
      </a:lvl3pPr>
      <a:lvl4pPr marL="514362" algn="l" defTabSz="342908" rtl="0" eaLnBrk="1" latinLnBrk="0" hangingPunct="1">
        <a:defRPr sz="675" kern="1200">
          <a:solidFill>
            <a:schemeClr val="tx1"/>
          </a:solidFill>
          <a:latin typeface="+mn-lt"/>
          <a:ea typeface="+mn-ea"/>
          <a:cs typeface="+mn-cs"/>
        </a:defRPr>
      </a:lvl4pPr>
      <a:lvl5pPr marL="685818" algn="l" defTabSz="342908" rtl="0" eaLnBrk="1" latinLnBrk="0" hangingPunct="1">
        <a:defRPr sz="675" kern="1200">
          <a:solidFill>
            <a:schemeClr val="tx1"/>
          </a:solidFill>
          <a:latin typeface="+mn-lt"/>
          <a:ea typeface="+mn-ea"/>
          <a:cs typeface="+mn-cs"/>
        </a:defRPr>
      </a:lvl5pPr>
      <a:lvl6pPr marL="857272" algn="l" defTabSz="342908" rtl="0" eaLnBrk="1" latinLnBrk="0" hangingPunct="1">
        <a:defRPr sz="675" kern="1200">
          <a:solidFill>
            <a:schemeClr val="tx1"/>
          </a:solidFill>
          <a:latin typeface="+mn-lt"/>
          <a:ea typeface="+mn-ea"/>
          <a:cs typeface="+mn-cs"/>
        </a:defRPr>
      </a:lvl6pPr>
      <a:lvl7pPr marL="1028726" algn="l" defTabSz="342908" rtl="0" eaLnBrk="1" latinLnBrk="0" hangingPunct="1">
        <a:defRPr sz="675" kern="1200">
          <a:solidFill>
            <a:schemeClr val="tx1"/>
          </a:solidFill>
          <a:latin typeface="+mn-lt"/>
          <a:ea typeface="+mn-ea"/>
          <a:cs typeface="+mn-cs"/>
        </a:defRPr>
      </a:lvl7pPr>
      <a:lvl8pPr marL="1200180" algn="l" defTabSz="342908" rtl="0" eaLnBrk="1" latinLnBrk="0" hangingPunct="1">
        <a:defRPr sz="675" kern="1200">
          <a:solidFill>
            <a:schemeClr val="tx1"/>
          </a:solidFill>
          <a:latin typeface="+mn-lt"/>
          <a:ea typeface="+mn-ea"/>
          <a:cs typeface="+mn-cs"/>
        </a:defRPr>
      </a:lvl8pPr>
      <a:lvl9pPr marL="1371634" algn="l" defTabSz="342908"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3" userDrawn="1">
          <p15:clr>
            <a:srgbClr val="F26B43"/>
          </p15:clr>
        </p15:guide>
        <p15:guide id="2" pos="5457" userDrawn="1">
          <p15:clr>
            <a:srgbClr val="F26B43"/>
          </p15:clr>
        </p15:guide>
        <p15:guide id="3" orient="horz" pos="1620" userDrawn="1">
          <p15:clr>
            <a:srgbClr val="F26B43"/>
          </p15:clr>
        </p15:guide>
        <p15:guide id="4" pos="184" userDrawn="1">
          <p15:clr>
            <a:srgbClr val="F26B43"/>
          </p15:clr>
        </p15:guide>
        <p15:guide id="5" pos="5576" userDrawn="1">
          <p15:clr>
            <a:srgbClr val="F26B43"/>
          </p15:clr>
        </p15:guide>
        <p15:guide id="6" pos="2880" userDrawn="1">
          <p15:clr>
            <a:srgbClr val="F26B43"/>
          </p15:clr>
        </p15:guide>
        <p15:guide id="7" pos="2999" userDrawn="1">
          <p15:clr>
            <a:srgbClr val="F26B43"/>
          </p15:clr>
        </p15:guide>
        <p15:guide id="8" pos="27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3612AD2-C6CC-2A42-9E90-34A0FD37B1EF}"/>
              </a:ext>
            </a:extLst>
          </p:cNvPr>
          <p:cNvSpPr/>
          <p:nvPr/>
        </p:nvSpPr>
        <p:spPr>
          <a:xfrm>
            <a:off x="0" y="0"/>
            <a:ext cx="9144000" cy="5143500"/>
          </a:xfrm>
          <a:prstGeom prst="rect">
            <a:avLst/>
          </a:prstGeom>
          <a:solidFill>
            <a:schemeClr val="tx1"/>
          </a:solidFill>
          <a:ln w="63500">
            <a:noFill/>
          </a:ln>
          <a:effectLst/>
        </p:spPr>
        <p:txBody>
          <a:bodyPr lIns="45720" tIns="45720" rIns="45720" bIns="45720" anchor="ctr"/>
          <a:lstStyle/>
          <a:p>
            <a:endParaRPr sz="253">
              <a:solidFill>
                <a:srgbClr val="FCF0F2"/>
              </a:solidFill>
            </a:endParaRPr>
          </a:p>
        </p:txBody>
      </p:sp>
      <p:sp>
        <p:nvSpPr>
          <p:cNvPr id="10" name="Rectangle">
            <a:extLst>
              <a:ext uri="{FF2B5EF4-FFF2-40B4-BE49-F238E27FC236}">
                <a16:creationId xmlns:a16="http://schemas.microsoft.com/office/drawing/2014/main" id="{68FBFB63-32A7-EC40-8150-0C069727AED4}"/>
              </a:ext>
            </a:extLst>
          </p:cNvPr>
          <p:cNvSpPr/>
          <p:nvPr/>
        </p:nvSpPr>
        <p:spPr>
          <a:xfrm>
            <a:off x="70251" y="77301"/>
            <a:ext cx="9000000" cy="4986000"/>
          </a:xfrm>
          <a:prstGeom prst="rect">
            <a:avLst/>
          </a:prstGeom>
          <a:solidFill>
            <a:schemeClr val="bg1"/>
          </a:solidFill>
          <a:ln w="63500">
            <a:noFill/>
          </a:ln>
          <a:effectLst/>
        </p:spPr>
        <p:txBody>
          <a:bodyPr lIns="45720" tIns="45720" rIns="45720" bIns="45720" anchor="ctr"/>
          <a:lstStyle/>
          <a:p>
            <a:endParaRPr sz="253">
              <a:solidFill>
                <a:srgbClr val="FCF0F2"/>
              </a:solidFill>
            </a:endParaRPr>
          </a:p>
        </p:txBody>
      </p:sp>
      <p:cxnSp>
        <p:nvCxnSpPr>
          <p:cNvPr id="12" name="Straight Connector 11">
            <a:extLst>
              <a:ext uri="{FF2B5EF4-FFF2-40B4-BE49-F238E27FC236}">
                <a16:creationId xmlns:a16="http://schemas.microsoft.com/office/drawing/2014/main" id="{A0EB908A-3F38-4C44-9447-F234385BF480}"/>
              </a:ext>
            </a:extLst>
          </p:cNvPr>
          <p:cNvCxnSpPr>
            <a:cxnSpLocks/>
          </p:cNvCxnSpPr>
          <p:nvPr/>
        </p:nvCxnSpPr>
        <p:spPr>
          <a:xfrm>
            <a:off x="480293" y="4755781"/>
            <a:ext cx="8182665" cy="0"/>
          </a:xfrm>
          <a:prstGeom prst="line">
            <a:avLst/>
          </a:prstGeom>
          <a:ln>
            <a:solidFill>
              <a:srgbClr val="800D4F"/>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3A371C6-8148-DE4C-84FD-CFD46EB5734F}"/>
              </a:ext>
            </a:extLst>
          </p:cNvPr>
          <p:cNvSpPr txBox="1"/>
          <p:nvPr/>
        </p:nvSpPr>
        <p:spPr>
          <a:xfrm>
            <a:off x="8200414" y="4838196"/>
            <a:ext cx="560809" cy="173894"/>
          </a:xfrm>
          <a:prstGeom prst="rect">
            <a:avLst/>
          </a:prstGeom>
          <a:noFill/>
        </p:spPr>
        <p:txBody>
          <a:bodyPr wrap="square" rtlCol="0">
            <a:spAutoFit/>
          </a:bodyPr>
          <a:lstStyle/>
          <a:p>
            <a:pPr algn="r"/>
            <a:fld id="{0E0165B8-A969-CC47-AEB0-A673DE11D25A}" type="slidenum">
              <a:rPr lang="en-US" sz="530" smtClean="0">
                <a:solidFill>
                  <a:prstClr val="black"/>
                </a:solidFill>
                <a:latin typeface="BBC Reith Sans Light" panose="020B0403020204020204" pitchFamily="34" charset="0"/>
                <a:ea typeface="BBC Reith Sans Light" panose="020B0403020204020204" pitchFamily="34" charset="0"/>
                <a:cs typeface="BBC Reith Sans Light" panose="020B0403020204020204" pitchFamily="34" charset="0"/>
              </a:rPr>
              <a:pPr algn="r"/>
              <a:t>‹#›</a:t>
            </a:fld>
            <a:endParaRPr lang="en-US" sz="530">
              <a:solidFill>
                <a:prstClr val="black"/>
              </a:solidFill>
              <a:latin typeface="BBC Reith Sans Light" panose="020B0403020204020204" pitchFamily="34" charset="0"/>
              <a:ea typeface="BBC Reith Sans Light" panose="020B0403020204020204" pitchFamily="34" charset="0"/>
              <a:cs typeface="BBC Reith Sans Light" panose="020B0403020204020204" pitchFamily="34" charset="0"/>
            </a:endParaRPr>
          </a:p>
        </p:txBody>
      </p:sp>
      <p:pic>
        <p:nvPicPr>
          <p:cNvPr id="8" name="Picture 7">
            <a:extLst>
              <a:ext uri="{FF2B5EF4-FFF2-40B4-BE49-F238E27FC236}">
                <a16:creationId xmlns:a16="http://schemas.microsoft.com/office/drawing/2014/main" id="{C31F580B-FE73-8D48-96F0-9C584A02C5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5370" y="4860619"/>
            <a:ext cx="356400" cy="116899"/>
          </a:xfrm>
          <a:prstGeom prst="rect">
            <a:avLst/>
          </a:prstGeom>
        </p:spPr>
      </p:pic>
      <p:sp>
        <p:nvSpPr>
          <p:cNvPr id="16" name="TextBox 15">
            <a:extLst>
              <a:ext uri="{FF2B5EF4-FFF2-40B4-BE49-F238E27FC236}">
                <a16:creationId xmlns:a16="http://schemas.microsoft.com/office/drawing/2014/main" id="{FB95E882-00C5-5A49-A744-60212F2BE35C}"/>
              </a:ext>
            </a:extLst>
          </p:cNvPr>
          <p:cNvSpPr txBox="1"/>
          <p:nvPr/>
        </p:nvSpPr>
        <p:spPr>
          <a:xfrm>
            <a:off x="895410" y="4885137"/>
            <a:ext cx="1012766" cy="90072"/>
          </a:xfrm>
          <a:prstGeom prst="rect">
            <a:avLst/>
          </a:prstGeom>
          <a:noFill/>
          <a:ln w="9525" cap="flat" cmpd="sng" algn="ctr">
            <a:noFill/>
            <a:prstDash val="solid"/>
            <a:round/>
            <a:headEnd type="none" w="med" len="med"/>
            <a:tailEnd type="none" w="med" len="med"/>
          </a:ln>
        </p:spPr>
        <p:txBody>
          <a:bodyPr wrap="square" lIns="0" tIns="0" rIns="0" bIns="0" rtlCol="0" anchor="t">
            <a:noAutofit/>
          </a:bodyPr>
          <a:lstStyle/>
          <a:p>
            <a:r>
              <a:rPr lang="en-GB" sz="525">
                <a:solidFill>
                  <a:prstClr val="black"/>
                </a:solidFill>
                <a:latin typeface="BBC Reith Sans Light" panose="020B0403020204020204" pitchFamily="34" charset="0"/>
                <a:ea typeface="BBC Reith Sans Light" panose="020B0403020204020204" pitchFamily="34" charset="0"/>
                <a:cs typeface="BBC Reith Sans Light" panose="020B0403020204020204" pitchFamily="34" charset="0"/>
              </a:rPr>
              <a:t>CCO GROUP   |   AUDIENCES   |</a:t>
            </a:r>
            <a:endParaRPr lang="en-GB" sz="525"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
        <p:nvSpPr>
          <p:cNvPr id="11" name="Footer Placeholder 4">
            <a:extLst>
              <a:ext uri="{FF2B5EF4-FFF2-40B4-BE49-F238E27FC236}">
                <a16:creationId xmlns:a16="http://schemas.microsoft.com/office/drawing/2014/main" id="{6045BD96-1737-4BD6-AC31-A627CB0F8C13}"/>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rPr>
              <a:t>BBC TRACKER SURVEY – ENVIRONMENTAL ISSUES</a:t>
            </a:r>
            <a:endParaRPr lang="en-US" b="1">
              <a:solidFill>
                <a:prstClr val="black"/>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16198237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Lst>
  <p:hf sldNum="0" hdr="0" dt="0"/>
  <p:txStyles>
    <p:titleStyle>
      <a:lvl1pPr algn="l" defTabSz="342908"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7" indent="-85727" algn="l" defTabSz="342908"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81" indent="-85727" algn="l" defTabSz="342908"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36" indent="-85727" algn="l" defTabSz="342908"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90"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45"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99"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53"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907"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61"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08" rtl="0" eaLnBrk="1" latinLnBrk="0" hangingPunct="1">
        <a:defRPr sz="675" kern="1200">
          <a:solidFill>
            <a:schemeClr val="tx1"/>
          </a:solidFill>
          <a:latin typeface="+mn-lt"/>
          <a:ea typeface="+mn-ea"/>
          <a:cs typeface="+mn-cs"/>
        </a:defRPr>
      </a:lvl1pPr>
      <a:lvl2pPr marL="171454" algn="l" defTabSz="342908" rtl="0" eaLnBrk="1" latinLnBrk="0" hangingPunct="1">
        <a:defRPr sz="675" kern="1200">
          <a:solidFill>
            <a:schemeClr val="tx1"/>
          </a:solidFill>
          <a:latin typeface="+mn-lt"/>
          <a:ea typeface="+mn-ea"/>
          <a:cs typeface="+mn-cs"/>
        </a:defRPr>
      </a:lvl2pPr>
      <a:lvl3pPr marL="342908" algn="l" defTabSz="342908" rtl="0" eaLnBrk="1" latinLnBrk="0" hangingPunct="1">
        <a:defRPr sz="675" kern="1200">
          <a:solidFill>
            <a:schemeClr val="tx1"/>
          </a:solidFill>
          <a:latin typeface="+mn-lt"/>
          <a:ea typeface="+mn-ea"/>
          <a:cs typeface="+mn-cs"/>
        </a:defRPr>
      </a:lvl3pPr>
      <a:lvl4pPr marL="514362" algn="l" defTabSz="342908" rtl="0" eaLnBrk="1" latinLnBrk="0" hangingPunct="1">
        <a:defRPr sz="675" kern="1200">
          <a:solidFill>
            <a:schemeClr val="tx1"/>
          </a:solidFill>
          <a:latin typeface="+mn-lt"/>
          <a:ea typeface="+mn-ea"/>
          <a:cs typeface="+mn-cs"/>
        </a:defRPr>
      </a:lvl4pPr>
      <a:lvl5pPr marL="685818" algn="l" defTabSz="342908" rtl="0" eaLnBrk="1" latinLnBrk="0" hangingPunct="1">
        <a:defRPr sz="675" kern="1200">
          <a:solidFill>
            <a:schemeClr val="tx1"/>
          </a:solidFill>
          <a:latin typeface="+mn-lt"/>
          <a:ea typeface="+mn-ea"/>
          <a:cs typeface="+mn-cs"/>
        </a:defRPr>
      </a:lvl5pPr>
      <a:lvl6pPr marL="857272" algn="l" defTabSz="342908" rtl="0" eaLnBrk="1" latinLnBrk="0" hangingPunct="1">
        <a:defRPr sz="675" kern="1200">
          <a:solidFill>
            <a:schemeClr val="tx1"/>
          </a:solidFill>
          <a:latin typeface="+mn-lt"/>
          <a:ea typeface="+mn-ea"/>
          <a:cs typeface="+mn-cs"/>
        </a:defRPr>
      </a:lvl6pPr>
      <a:lvl7pPr marL="1028726" algn="l" defTabSz="342908" rtl="0" eaLnBrk="1" latinLnBrk="0" hangingPunct="1">
        <a:defRPr sz="675" kern="1200">
          <a:solidFill>
            <a:schemeClr val="tx1"/>
          </a:solidFill>
          <a:latin typeface="+mn-lt"/>
          <a:ea typeface="+mn-ea"/>
          <a:cs typeface="+mn-cs"/>
        </a:defRPr>
      </a:lvl7pPr>
      <a:lvl8pPr marL="1200180" algn="l" defTabSz="342908" rtl="0" eaLnBrk="1" latinLnBrk="0" hangingPunct="1">
        <a:defRPr sz="675" kern="1200">
          <a:solidFill>
            <a:schemeClr val="tx1"/>
          </a:solidFill>
          <a:latin typeface="+mn-lt"/>
          <a:ea typeface="+mn-ea"/>
          <a:cs typeface="+mn-cs"/>
        </a:defRPr>
      </a:lvl8pPr>
      <a:lvl9pPr marL="1371634" algn="l" defTabSz="342908"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9" userDrawn="1">
          <p15:clr>
            <a:srgbClr val="F26B43"/>
          </p15:clr>
        </p15:guide>
        <p15:guide id="2" pos="5457" userDrawn="1">
          <p15:clr>
            <a:srgbClr val="F26B43"/>
          </p15:clr>
        </p15:guide>
        <p15:guide id="3" pos="295" userDrawn="1">
          <p15:clr>
            <a:srgbClr val="F26B43"/>
          </p15:clr>
        </p15:guide>
        <p15:guide id="4" orient="horz" pos="276" userDrawn="1">
          <p15:clr>
            <a:srgbClr val="F26B43"/>
          </p15:clr>
        </p15:guide>
        <p15:guide id="5" orient="horz" pos="744" userDrawn="1">
          <p15:clr>
            <a:srgbClr val="F26B43"/>
          </p15:clr>
        </p15:guide>
        <p15:guide id="6"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C4061839-7DE3-E34C-9DCF-ECB5EC640F0A}"/>
              </a:ext>
            </a:extLst>
          </p:cNvPr>
          <p:cNvSpPr/>
          <p:nvPr userDrawn="1"/>
        </p:nvSpPr>
        <p:spPr>
          <a:xfrm>
            <a:off x="70251" y="77301"/>
            <a:ext cx="9000000" cy="4986000"/>
          </a:xfrm>
          <a:prstGeom prst="rect">
            <a:avLst/>
          </a:prstGeom>
          <a:solidFill>
            <a:schemeClr val="tx1"/>
          </a:solidFill>
          <a:ln w="63500">
            <a:noFill/>
          </a:ln>
          <a:effectLst/>
        </p:spPr>
        <p:txBody>
          <a:bodyPr lIns="45720" tIns="45720" rIns="45720" bIns="45720" anchor="ctr"/>
          <a:lstStyle/>
          <a:p>
            <a:endParaRPr sz="253">
              <a:solidFill>
                <a:srgbClr val="FCF0F2"/>
              </a:solidFill>
            </a:endParaRPr>
          </a:p>
        </p:txBody>
      </p:sp>
    </p:spTree>
    <p:extLst>
      <p:ext uri="{BB962C8B-B14F-4D97-AF65-F5344CB8AC3E}">
        <p14:creationId xmlns:p14="http://schemas.microsoft.com/office/powerpoint/2010/main" val="2242076517"/>
      </p:ext>
    </p:extLst>
  </p:cSld>
  <p:clrMap bg1="lt1" tx1="dk1" bg2="lt2" tx2="dk2" accent1="accent1" accent2="accent2" accent3="accent3" accent4="accent4" accent5="accent5" accent6="accent6" hlink="hlink" folHlink="folHlink"/>
  <p:sldLayoutIdLst>
    <p:sldLayoutId id="2147483946" r:id="rId1"/>
  </p:sldLayoutIdLst>
  <p:hf sldNum="0" hdr="0" dt="0"/>
  <p:txStyles>
    <p:titleStyle>
      <a:lvl1pPr algn="l" defTabSz="342908"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7" indent="-85727" algn="l" defTabSz="342908"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81" indent="-85727" algn="l" defTabSz="342908"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36" indent="-85727" algn="l" defTabSz="342908"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90"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45"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99"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53"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907"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61"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08" rtl="0" eaLnBrk="1" latinLnBrk="0" hangingPunct="1">
        <a:defRPr sz="675" kern="1200">
          <a:solidFill>
            <a:schemeClr val="tx1"/>
          </a:solidFill>
          <a:latin typeface="+mn-lt"/>
          <a:ea typeface="+mn-ea"/>
          <a:cs typeface="+mn-cs"/>
        </a:defRPr>
      </a:lvl1pPr>
      <a:lvl2pPr marL="171454" algn="l" defTabSz="342908" rtl="0" eaLnBrk="1" latinLnBrk="0" hangingPunct="1">
        <a:defRPr sz="675" kern="1200">
          <a:solidFill>
            <a:schemeClr val="tx1"/>
          </a:solidFill>
          <a:latin typeface="+mn-lt"/>
          <a:ea typeface="+mn-ea"/>
          <a:cs typeface="+mn-cs"/>
        </a:defRPr>
      </a:lvl2pPr>
      <a:lvl3pPr marL="342908" algn="l" defTabSz="342908" rtl="0" eaLnBrk="1" latinLnBrk="0" hangingPunct="1">
        <a:defRPr sz="675" kern="1200">
          <a:solidFill>
            <a:schemeClr val="tx1"/>
          </a:solidFill>
          <a:latin typeface="+mn-lt"/>
          <a:ea typeface="+mn-ea"/>
          <a:cs typeface="+mn-cs"/>
        </a:defRPr>
      </a:lvl3pPr>
      <a:lvl4pPr marL="514362" algn="l" defTabSz="342908" rtl="0" eaLnBrk="1" latinLnBrk="0" hangingPunct="1">
        <a:defRPr sz="675" kern="1200">
          <a:solidFill>
            <a:schemeClr val="tx1"/>
          </a:solidFill>
          <a:latin typeface="+mn-lt"/>
          <a:ea typeface="+mn-ea"/>
          <a:cs typeface="+mn-cs"/>
        </a:defRPr>
      </a:lvl4pPr>
      <a:lvl5pPr marL="685818" algn="l" defTabSz="342908" rtl="0" eaLnBrk="1" latinLnBrk="0" hangingPunct="1">
        <a:defRPr sz="675" kern="1200">
          <a:solidFill>
            <a:schemeClr val="tx1"/>
          </a:solidFill>
          <a:latin typeface="+mn-lt"/>
          <a:ea typeface="+mn-ea"/>
          <a:cs typeface="+mn-cs"/>
        </a:defRPr>
      </a:lvl5pPr>
      <a:lvl6pPr marL="857272" algn="l" defTabSz="342908" rtl="0" eaLnBrk="1" latinLnBrk="0" hangingPunct="1">
        <a:defRPr sz="675" kern="1200">
          <a:solidFill>
            <a:schemeClr val="tx1"/>
          </a:solidFill>
          <a:latin typeface="+mn-lt"/>
          <a:ea typeface="+mn-ea"/>
          <a:cs typeface="+mn-cs"/>
        </a:defRPr>
      </a:lvl6pPr>
      <a:lvl7pPr marL="1028726" algn="l" defTabSz="342908" rtl="0" eaLnBrk="1" latinLnBrk="0" hangingPunct="1">
        <a:defRPr sz="675" kern="1200">
          <a:solidFill>
            <a:schemeClr val="tx1"/>
          </a:solidFill>
          <a:latin typeface="+mn-lt"/>
          <a:ea typeface="+mn-ea"/>
          <a:cs typeface="+mn-cs"/>
        </a:defRPr>
      </a:lvl7pPr>
      <a:lvl8pPr marL="1200180" algn="l" defTabSz="342908" rtl="0" eaLnBrk="1" latinLnBrk="0" hangingPunct="1">
        <a:defRPr sz="675" kern="1200">
          <a:solidFill>
            <a:schemeClr val="tx1"/>
          </a:solidFill>
          <a:latin typeface="+mn-lt"/>
          <a:ea typeface="+mn-ea"/>
          <a:cs typeface="+mn-cs"/>
        </a:defRPr>
      </a:lvl8pPr>
      <a:lvl9pPr marL="1371634" algn="l" defTabSz="342908"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3">
          <p15:clr>
            <a:srgbClr val="F26B43"/>
          </p15:clr>
        </p15:guide>
        <p15:guide id="2" pos="5457">
          <p15:clr>
            <a:srgbClr val="F26B43"/>
          </p15:clr>
        </p15:guide>
        <p15:guide id="3" orient="horz" pos="1620">
          <p15:clr>
            <a:srgbClr val="F26B43"/>
          </p15:clr>
        </p15:guide>
        <p15:guide id="4" pos="184">
          <p15:clr>
            <a:srgbClr val="F26B43"/>
          </p15:clr>
        </p15:guide>
        <p15:guide id="5" pos="5576">
          <p15:clr>
            <a:srgbClr val="F26B43"/>
          </p15:clr>
        </p15:guide>
        <p15:guide id="6" pos="2880">
          <p15:clr>
            <a:srgbClr val="F26B43"/>
          </p15:clr>
        </p15:guide>
        <p15:guide id="7" pos="2999">
          <p15:clr>
            <a:srgbClr val="F26B43"/>
          </p15:clr>
        </p15:guide>
        <p15:guide id="8" pos="27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3612AD2-C6CC-2A42-9E90-34A0FD37B1EF}"/>
              </a:ext>
            </a:extLst>
          </p:cNvPr>
          <p:cNvSpPr/>
          <p:nvPr userDrawn="1"/>
        </p:nvSpPr>
        <p:spPr>
          <a:xfrm>
            <a:off x="0" y="0"/>
            <a:ext cx="9144000" cy="5143500"/>
          </a:xfrm>
          <a:prstGeom prst="rect">
            <a:avLst/>
          </a:prstGeom>
          <a:solidFill>
            <a:schemeClr val="tx1"/>
          </a:solidFill>
          <a:ln w="63500">
            <a:noFill/>
          </a:ln>
          <a:effectLst/>
        </p:spPr>
        <p:txBody>
          <a:bodyPr lIns="45720" tIns="45720" rIns="45720" bIns="45720" anchor="ctr"/>
          <a:lstStyle/>
          <a:p>
            <a:endParaRPr sz="253">
              <a:solidFill>
                <a:srgbClr val="FCF0F2"/>
              </a:solidFill>
            </a:endParaRPr>
          </a:p>
        </p:txBody>
      </p:sp>
      <p:sp>
        <p:nvSpPr>
          <p:cNvPr id="10" name="Rectangle">
            <a:extLst>
              <a:ext uri="{FF2B5EF4-FFF2-40B4-BE49-F238E27FC236}">
                <a16:creationId xmlns:a16="http://schemas.microsoft.com/office/drawing/2014/main" id="{68FBFB63-32A7-EC40-8150-0C069727AED4}"/>
              </a:ext>
            </a:extLst>
          </p:cNvPr>
          <p:cNvSpPr/>
          <p:nvPr userDrawn="1"/>
        </p:nvSpPr>
        <p:spPr>
          <a:xfrm>
            <a:off x="70251" y="77301"/>
            <a:ext cx="9000000" cy="4986000"/>
          </a:xfrm>
          <a:prstGeom prst="rect">
            <a:avLst/>
          </a:prstGeom>
          <a:solidFill>
            <a:schemeClr val="bg1"/>
          </a:solidFill>
          <a:ln w="63500">
            <a:noFill/>
          </a:ln>
          <a:effectLst/>
        </p:spPr>
        <p:txBody>
          <a:bodyPr lIns="45720" tIns="45720" rIns="45720" bIns="45720" anchor="ctr"/>
          <a:lstStyle/>
          <a:p>
            <a:endParaRPr sz="253">
              <a:solidFill>
                <a:srgbClr val="FCF0F2"/>
              </a:solidFill>
            </a:endParaRPr>
          </a:p>
        </p:txBody>
      </p:sp>
      <p:cxnSp>
        <p:nvCxnSpPr>
          <p:cNvPr id="12" name="Straight Connector 11">
            <a:extLst>
              <a:ext uri="{FF2B5EF4-FFF2-40B4-BE49-F238E27FC236}">
                <a16:creationId xmlns:a16="http://schemas.microsoft.com/office/drawing/2014/main" id="{A0EB908A-3F38-4C44-9447-F234385BF480}"/>
              </a:ext>
            </a:extLst>
          </p:cNvPr>
          <p:cNvCxnSpPr>
            <a:cxnSpLocks/>
          </p:cNvCxnSpPr>
          <p:nvPr userDrawn="1"/>
        </p:nvCxnSpPr>
        <p:spPr>
          <a:xfrm>
            <a:off x="480293" y="4755781"/>
            <a:ext cx="8182665" cy="0"/>
          </a:xfrm>
          <a:prstGeom prst="line">
            <a:avLst/>
          </a:prstGeom>
          <a:ln>
            <a:solidFill>
              <a:srgbClr val="800D4F"/>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3A371C6-8148-DE4C-84FD-CFD46EB5734F}"/>
              </a:ext>
            </a:extLst>
          </p:cNvPr>
          <p:cNvSpPr txBox="1"/>
          <p:nvPr userDrawn="1"/>
        </p:nvSpPr>
        <p:spPr>
          <a:xfrm>
            <a:off x="8200414" y="4838196"/>
            <a:ext cx="560809" cy="173894"/>
          </a:xfrm>
          <a:prstGeom prst="rect">
            <a:avLst/>
          </a:prstGeom>
          <a:noFill/>
        </p:spPr>
        <p:txBody>
          <a:bodyPr wrap="square" rtlCol="0">
            <a:spAutoFit/>
          </a:bodyPr>
          <a:lstStyle/>
          <a:p>
            <a:pPr algn="r"/>
            <a:fld id="{0E0165B8-A969-CC47-AEB0-A673DE11D25A}" type="slidenum">
              <a:rPr lang="en-US" sz="530" b="0" i="0" smtClean="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rPr>
              <a:pPr algn="r"/>
              <a:t>‹#›</a:t>
            </a:fld>
            <a:endParaRPr lang="en-US"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endParaRPr>
          </a:p>
        </p:txBody>
      </p:sp>
      <p:pic>
        <p:nvPicPr>
          <p:cNvPr id="8" name="Picture 7">
            <a:extLst>
              <a:ext uri="{FF2B5EF4-FFF2-40B4-BE49-F238E27FC236}">
                <a16:creationId xmlns:a16="http://schemas.microsoft.com/office/drawing/2014/main" id="{C31F580B-FE73-8D48-96F0-9C584A02C51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85370" y="4860619"/>
            <a:ext cx="356400" cy="116899"/>
          </a:xfrm>
          <a:prstGeom prst="rect">
            <a:avLst/>
          </a:prstGeom>
        </p:spPr>
      </p:pic>
      <p:sp>
        <p:nvSpPr>
          <p:cNvPr id="15" name="Footer Placeholder 4">
            <a:extLst>
              <a:ext uri="{FF2B5EF4-FFF2-40B4-BE49-F238E27FC236}">
                <a16:creationId xmlns:a16="http://schemas.microsoft.com/office/drawing/2014/main" id="{B2F261FE-D137-5943-AFC3-6072F2F4BB1D}"/>
              </a:ext>
            </a:extLst>
          </p:cNvPr>
          <p:cNvSpPr>
            <a:spLocks noGrp="1"/>
          </p:cNvSpPr>
          <p:nvPr>
            <p:ph type="ftr" sz="quarter" idx="3"/>
          </p:nvPr>
        </p:nvSpPr>
        <p:spPr>
          <a:xfrm>
            <a:off x="1919132" y="4874593"/>
            <a:ext cx="2664000" cy="100667"/>
          </a:xfrm>
          <a:prstGeom prst="rect">
            <a:avLst/>
          </a:prstGeom>
        </p:spPr>
        <p:txBody>
          <a:bodyPr vert="horz" lIns="0" tIns="0" rIns="0" bIns="0" rtlCol="0" anchor="ctr"/>
          <a:lstStyle>
            <a:lvl1pPr algn="l">
              <a:defRPr sz="530" b="0" i="0">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r>
              <a:rPr lang="en-GB" b="1">
                <a:latin typeface="BBC Reith Sans XBold" panose="020B0603020204020204" pitchFamily="34" charset="0"/>
                <a:ea typeface="BBC Reith Sans XBold" panose="020B0603020204020204" pitchFamily="34" charset="0"/>
                <a:cs typeface="BBC Reith Sans XBold" panose="020B0603020204020204" pitchFamily="34" charset="0"/>
              </a:rPr>
              <a:t>PRESENTATION TITLE</a:t>
            </a:r>
            <a:endParaRPr lang="en-US" b="1">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
        <p:nvSpPr>
          <p:cNvPr id="16" name="TextBox 15">
            <a:extLst>
              <a:ext uri="{FF2B5EF4-FFF2-40B4-BE49-F238E27FC236}">
                <a16:creationId xmlns:a16="http://schemas.microsoft.com/office/drawing/2014/main" id="{FB95E882-00C5-5A49-A744-60212F2BE35C}"/>
              </a:ext>
            </a:extLst>
          </p:cNvPr>
          <p:cNvSpPr txBox="1"/>
          <p:nvPr userDrawn="1"/>
        </p:nvSpPr>
        <p:spPr>
          <a:xfrm>
            <a:off x="895410" y="4885137"/>
            <a:ext cx="1012766" cy="90072"/>
          </a:xfrm>
          <a:prstGeom prst="rect">
            <a:avLst/>
          </a:prstGeom>
          <a:noFill/>
          <a:ln w="9525" cap="flat" cmpd="sng" algn="ctr">
            <a:noFill/>
            <a:prstDash val="solid"/>
            <a:round/>
            <a:headEnd type="none" w="med" len="med"/>
            <a:tailEnd type="none" w="med" len="med"/>
          </a:ln>
        </p:spPr>
        <p:txBody>
          <a:bodyPr wrap="square" lIns="0" tIns="0" rIns="0" bIns="0" rtlCol="0" anchor="t">
            <a:noAutofit/>
          </a:bodyPr>
          <a:lstStyle/>
          <a:p>
            <a:r>
              <a:rPr lang="en-GB" sz="525">
                <a:solidFill>
                  <a:schemeClr val="tx1"/>
                </a:solidFill>
                <a:latin typeface="BBC Reith Sans Light" panose="020B0403020204020204" pitchFamily="34" charset="0"/>
                <a:ea typeface="BBC Reith Sans Light" panose="020B0403020204020204" pitchFamily="34" charset="0"/>
                <a:cs typeface="BBC Reith Sans Light" panose="020B0403020204020204" pitchFamily="34" charset="0"/>
              </a:rPr>
              <a:t>CCO GROUP   |   AUDIENCES   |</a:t>
            </a:r>
            <a:endParaRPr lang="en-GB" sz="525" b="1">
              <a:solidFill>
                <a:schemeClr val="tx1"/>
              </a:solidFill>
              <a:latin typeface="BBC Reith Sans XBold" panose="020B0603020204020204" pitchFamily="34" charset="0"/>
              <a:ea typeface="BBC Reith Sans XBold" panose="020B0603020204020204" pitchFamily="34" charset="0"/>
              <a:cs typeface="BBC Reith Sans XBold" panose="020B0603020204020204" pitchFamily="34" charset="0"/>
            </a:endParaRPr>
          </a:p>
        </p:txBody>
      </p:sp>
    </p:spTree>
    <p:extLst>
      <p:ext uri="{BB962C8B-B14F-4D97-AF65-F5344CB8AC3E}">
        <p14:creationId xmlns:p14="http://schemas.microsoft.com/office/powerpoint/2010/main" val="364141554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Lst>
  <p:hf sldNum="0" hdr="0" dt="0"/>
  <p:txStyles>
    <p:titleStyle>
      <a:lvl1pPr algn="l" defTabSz="342908"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7" indent="-85727" algn="l" defTabSz="342908"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81" indent="-85727" algn="l" defTabSz="342908"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36" indent="-85727" algn="l" defTabSz="342908"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90"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45"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99"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53"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907"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61" indent="-85727" algn="l" defTabSz="342908"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08" rtl="0" eaLnBrk="1" latinLnBrk="0" hangingPunct="1">
        <a:defRPr sz="675" kern="1200">
          <a:solidFill>
            <a:schemeClr val="tx1"/>
          </a:solidFill>
          <a:latin typeface="+mn-lt"/>
          <a:ea typeface="+mn-ea"/>
          <a:cs typeface="+mn-cs"/>
        </a:defRPr>
      </a:lvl1pPr>
      <a:lvl2pPr marL="171454" algn="l" defTabSz="342908" rtl="0" eaLnBrk="1" latinLnBrk="0" hangingPunct="1">
        <a:defRPr sz="675" kern="1200">
          <a:solidFill>
            <a:schemeClr val="tx1"/>
          </a:solidFill>
          <a:latin typeface="+mn-lt"/>
          <a:ea typeface="+mn-ea"/>
          <a:cs typeface="+mn-cs"/>
        </a:defRPr>
      </a:lvl2pPr>
      <a:lvl3pPr marL="342908" algn="l" defTabSz="342908" rtl="0" eaLnBrk="1" latinLnBrk="0" hangingPunct="1">
        <a:defRPr sz="675" kern="1200">
          <a:solidFill>
            <a:schemeClr val="tx1"/>
          </a:solidFill>
          <a:latin typeface="+mn-lt"/>
          <a:ea typeface="+mn-ea"/>
          <a:cs typeface="+mn-cs"/>
        </a:defRPr>
      </a:lvl3pPr>
      <a:lvl4pPr marL="514362" algn="l" defTabSz="342908" rtl="0" eaLnBrk="1" latinLnBrk="0" hangingPunct="1">
        <a:defRPr sz="675" kern="1200">
          <a:solidFill>
            <a:schemeClr val="tx1"/>
          </a:solidFill>
          <a:latin typeface="+mn-lt"/>
          <a:ea typeface="+mn-ea"/>
          <a:cs typeface="+mn-cs"/>
        </a:defRPr>
      </a:lvl4pPr>
      <a:lvl5pPr marL="685818" algn="l" defTabSz="342908" rtl="0" eaLnBrk="1" latinLnBrk="0" hangingPunct="1">
        <a:defRPr sz="675" kern="1200">
          <a:solidFill>
            <a:schemeClr val="tx1"/>
          </a:solidFill>
          <a:latin typeface="+mn-lt"/>
          <a:ea typeface="+mn-ea"/>
          <a:cs typeface="+mn-cs"/>
        </a:defRPr>
      </a:lvl5pPr>
      <a:lvl6pPr marL="857272" algn="l" defTabSz="342908" rtl="0" eaLnBrk="1" latinLnBrk="0" hangingPunct="1">
        <a:defRPr sz="675" kern="1200">
          <a:solidFill>
            <a:schemeClr val="tx1"/>
          </a:solidFill>
          <a:latin typeface="+mn-lt"/>
          <a:ea typeface="+mn-ea"/>
          <a:cs typeface="+mn-cs"/>
        </a:defRPr>
      </a:lvl6pPr>
      <a:lvl7pPr marL="1028726" algn="l" defTabSz="342908" rtl="0" eaLnBrk="1" latinLnBrk="0" hangingPunct="1">
        <a:defRPr sz="675" kern="1200">
          <a:solidFill>
            <a:schemeClr val="tx1"/>
          </a:solidFill>
          <a:latin typeface="+mn-lt"/>
          <a:ea typeface="+mn-ea"/>
          <a:cs typeface="+mn-cs"/>
        </a:defRPr>
      </a:lvl7pPr>
      <a:lvl8pPr marL="1200180" algn="l" defTabSz="342908" rtl="0" eaLnBrk="1" latinLnBrk="0" hangingPunct="1">
        <a:defRPr sz="675" kern="1200">
          <a:solidFill>
            <a:schemeClr val="tx1"/>
          </a:solidFill>
          <a:latin typeface="+mn-lt"/>
          <a:ea typeface="+mn-ea"/>
          <a:cs typeface="+mn-cs"/>
        </a:defRPr>
      </a:lvl8pPr>
      <a:lvl9pPr marL="1371634" algn="l" defTabSz="342908"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9">
          <p15:clr>
            <a:srgbClr val="F26B43"/>
          </p15:clr>
        </p15:guide>
        <p15:guide id="2" pos="5457">
          <p15:clr>
            <a:srgbClr val="F26B43"/>
          </p15:clr>
        </p15:guide>
        <p15:guide id="3" pos="295">
          <p15:clr>
            <a:srgbClr val="F26B43"/>
          </p15:clr>
        </p15:guide>
        <p15:guide id="4" orient="horz" pos="276">
          <p15:clr>
            <a:srgbClr val="F26B43"/>
          </p15:clr>
        </p15:guide>
        <p15:guide id="5" orient="horz" pos="744">
          <p15:clr>
            <a:srgbClr val="F26B43"/>
          </p15:clr>
        </p15:guide>
        <p15:guide id="6" orient="horz" pos="29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D9914-F985-43FB-877A-F35F07A63CBE}"/>
              </a:ext>
            </a:extLst>
          </p:cNvPr>
          <p:cNvSpPr>
            <a:spLocks noGrp="1"/>
          </p:cNvSpPr>
          <p:nvPr>
            <p:ph type="title"/>
          </p:nvPr>
        </p:nvSpPr>
        <p:spPr>
          <a:xfrm>
            <a:off x="282653" y="369516"/>
            <a:ext cx="7886700" cy="798603"/>
          </a:xfrm>
          <a:prstGeom prst="rect">
            <a:avLst/>
          </a:prstGeom>
        </p:spPr>
        <p:txBody>
          <a:bodyPr vert="horz" lIns="0" tIns="45720" rIns="91440" bIns="0" rtlCol="0" anchor="b" anchorCtr="0">
            <a:normAutofit/>
          </a:bodyPr>
          <a:lstStyle/>
          <a:p>
            <a:r>
              <a:rPr lang="en-US"/>
              <a:t>Title text goes here</a:t>
            </a:r>
            <a:endParaRPr lang="en-GB"/>
          </a:p>
        </p:txBody>
      </p:sp>
      <p:sp>
        <p:nvSpPr>
          <p:cNvPr id="5" name="Footer Placeholder 4">
            <a:extLst>
              <a:ext uri="{FF2B5EF4-FFF2-40B4-BE49-F238E27FC236}">
                <a16:creationId xmlns:a16="http://schemas.microsoft.com/office/drawing/2014/main" id="{38D526FF-C715-4BE1-85C0-458BFE2C0AA2}"/>
              </a:ext>
            </a:extLst>
          </p:cNvPr>
          <p:cNvSpPr>
            <a:spLocks noGrp="1"/>
          </p:cNvSpPr>
          <p:nvPr>
            <p:ph type="ftr" sz="quarter" idx="3"/>
          </p:nvPr>
        </p:nvSpPr>
        <p:spPr>
          <a:xfrm>
            <a:off x="1072949" y="4684134"/>
            <a:ext cx="3086100" cy="273844"/>
          </a:xfrm>
          <a:prstGeom prst="rect">
            <a:avLst/>
          </a:prstGeom>
        </p:spPr>
        <p:txBody>
          <a:bodyPr vert="horz" lIns="91440" tIns="45720" rIns="91440" bIns="45720" rtlCol="0" anchor="ctr"/>
          <a:lstStyle>
            <a:lvl1pPr algn="l">
              <a:defRPr sz="788" b="0">
                <a:solidFill>
                  <a:srgbClr val="B0B2B4"/>
                </a:solidFill>
              </a:defRPr>
            </a:lvl1pPr>
          </a:lstStyle>
          <a:p>
            <a:r>
              <a:rPr lang="en-GB"/>
              <a:t>Document name/team name if relevant</a:t>
            </a:r>
          </a:p>
        </p:txBody>
      </p:sp>
      <p:sp>
        <p:nvSpPr>
          <p:cNvPr id="6" name="Slide Number Placeholder 5">
            <a:extLst>
              <a:ext uri="{FF2B5EF4-FFF2-40B4-BE49-F238E27FC236}">
                <a16:creationId xmlns:a16="http://schemas.microsoft.com/office/drawing/2014/main" id="{F415AF0F-CE9E-4B31-B3A5-1B9910E33921}"/>
              </a:ext>
            </a:extLst>
          </p:cNvPr>
          <p:cNvSpPr>
            <a:spLocks noGrp="1"/>
          </p:cNvSpPr>
          <p:nvPr>
            <p:ph type="sldNum" sz="quarter" idx="4"/>
          </p:nvPr>
        </p:nvSpPr>
        <p:spPr>
          <a:xfrm>
            <a:off x="8572887" y="4682122"/>
            <a:ext cx="352366" cy="273844"/>
          </a:xfrm>
          <a:prstGeom prst="rect">
            <a:avLst/>
          </a:prstGeom>
        </p:spPr>
        <p:txBody>
          <a:bodyPr vert="horz" lIns="91440" tIns="45720" rIns="91440" bIns="45720" rtlCol="0" anchor="ctr"/>
          <a:lstStyle>
            <a:lvl1pPr algn="r">
              <a:defRPr sz="900" b="0">
                <a:solidFill>
                  <a:schemeClr val="tx1"/>
                </a:solidFill>
                <a:latin typeface="BBC Reith Sans Medium" panose="020B0703020204020204" pitchFamily="34" charset="0"/>
                <a:ea typeface="BBC Reith Sans Medium" panose="020B0703020204020204" pitchFamily="34" charset="0"/>
                <a:cs typeface="BBC Reith Sans Medium" panose="020B0703020204020204" pitchFamily="34" charset="0"/>
              </a:defRPr>
            </a:lvl1pPr>
          </a:lstStyle>
          <a:p>
            <a:fld id="{B2F1A543-2759-4AFB-AC49-549F6EC24B11}" type="slidenum">
              <a:rPr lang="en-GB" smtClean="0"/>
              <a:pPr/>
              <a:t>‹#›</a:t>
            </a:fld>
            <a:endParaRPr lang="en-GB"/>
          </a:p>
        </p:txBody>
      </p:sp>
      <p:sp>
        <p:nvSpPr>
          <p:cNvPr id="22" name="Text Placeholder 21">
            <a:extLst>
              <a:ext uri="{FF2B5EF4-FFF2-40B4-BE49-F238E27FC236}">
                <a16:creationId xmlns:a16="http://schemas.microsoft.com/office/drawing/2014/main" id="{8A1D263E-B4B2-43AC-90D7-E882ACB950E7}"/>
              </a:ext>
            </a:extLst>
          </p:cNvPr>
          <p:cNvSpPr>
            <a:spLocks noGrp="1"/>
          </p:cNvSpPr>
          <p:nvPr>
            <p:ph type="body" idx="1"/>
          </p:nvPr>
        </p:nvSpPr>
        <p:spPr>
          <a:xfrm>
            <a:off x="282653" y="1924649"/>
            <a:ext cx="8370000" cy="25448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marL="270272" lvl="2" indent="-152400" algn="l" defTabSz="685800" rtl="0" eaLnBrk="1" latinLnBrk="0" hangingPunct="1">
              <a:lnSpc>
                <a:spcPct val="90000"/>
              </a:lnSpc>
              <a:spcBef>
                <a:spcPts val="375"/>
              </a:spcBef>
              <a:buFont typeface="Arial" panose="020B0604020202020204" pitchFamily="34" charset="0"/>
              <a:buChar char="–"/>
            </a:pPr>
            <a:r>
              <a:rPr lang="en-US"/>
              <a:t>Fourth level</a:t>
            </a:r>
          </a:p>
          <a:p>
            <a:pPr lvl="4"/>
            <a:r>
              <a:rPr lang="en-US"/>
              <a:t>Fifth level</a:t>
            </a:r>
            <a:endParaRPr lang="en-GB"/>
          </a:p>
        </p:txBody>
      </p:sp>
      <p:sp>
        <p:nvSpPr>
          <p:cNvPr id="42" name="Freeform: Shape 41">
            <a:extLst>
              <a:ext uri="{FF2B5EF4-FFF2-40B4-BE49-F238E27FC236}">
                <a16:creationId xmlns:a16="http://schemas.microsoft.com/office/drawing/2014/main" id="{F6E67909-783E-449C-AD13-7CF07476F253}"/>
              </a:ext>
            </a:extLst>
          </p:cNvPr>
          <p:cNvSpPr/>
          <p:nvPr userDrawn="1"/>
        </p:nvSpPr>
        <p:spPr>
          <a:xfrm>
            <a:off x="282653" y="4698650"/>
            <a:ext cx="555828" cy="158808"/>
          </a:xfrm>
          <a:custGeom>
            <a:avLst/>
            <a:gdLst>
              <a:gd name="connsiteX0" fmla="*/ 4023931 w 8534400"/>
              <a:gd name="connsiteY0" fmla="*/ 1312259 h 2438400"/>
              <a:gd name="connsiteX1" fmla="*/ 4270057 w 8534400"/>
              <a:gd name="connsiteY1" fmla="*/ 1312259 h 2438400"/>
              <a:gd name="connsiteX2" fmla="*/ 4525137 w 8534400"/>
              <a:gd name="connsiteY2" fmla="*/ 1500283 h 2438400"/>
              <a:gd name="connsiteX3" fmla="*/ 4458462 w 8534400"/>
              <a:gd name="connsiteY3" fmla="*/ 1635443 h 2438400"/>
              <a:gd name="connsiteX4" fmla="*/ 4266343 w 8534400"/>
              <a:gd name="connsiteY4" fmla="*/ 1682496 h 2438400"/>
              <a:gd name="connsiteX5" fmla="*/ 4023931 w 8534400"/>
              <a:gd name="connsiteY5" fmla="*/ 1682496 h 2438400"/>
              <a:gd name="connsiteX6" fmla="*/ 975932 w 8534400"/>
              <a:gd name="connsiteY6" fmla="*/ 1312259 h 2438400"/>
              <a:gd name="connsiteX7" fmla="*/ 1222058 w 8534400"/>
              <a:gd name="connsiteY7" fmla="*/ 1312259 h 2438400"/>
              <a:gd name="connsiteX8" fmla="*/ 1477137 w 8534400"/>
              <a:gd name="connsiteY8" fmla="*/ 1500283 h 2438400"/>
              <a:gd name="connsiteX9" fmla="*/ 1410462 w 8534400"/>
              <a:gd name="connsiteY9" fmla="*/ 1635443 h 2438400"/>
              <a:gd name="connsiteX10" fmla="*/ 1218343 w 8534400"/>
              <a:gd name="connsiteY10" fmla="*/ 1682496 h 2438400"/>
              <a:gd name="connsiteX11" fmla="*/ 975932 w 8534400"/>
              <a:gd name="connsiteY11" fmla="*/ 1682496 h 2438400"/>
              <a:gd name="connsiteX12" fmla="*/ 4023931 w 8534400"/>
              <a:gd name="connsiteY12" fmla="*/ 755904 h 2438400"/>
              <a:gd name="connsiteX13" fmla="*/ 4234910 w 8534400"/>
              <a:gd name="connsiteY13" fmla="*/ 755904 h 2438400"/>
              <a:gd name="connsiteX14" fmla="*/ 4456843 w 8534400"/>
              <a:gd name="connsiteY14" fmla="*/ 918972 h 2438400"/>
              <a:gd name="connsiteX15" fmla="*/ 4399693 w 8534400"/>
              <a:gd name="connsiteY15" fmla="*/ 1050417 h 2438400"/>
              <a:gd name="connsiteX16" fmla="*/ 4234624 w 8534400"/>
              <a:gd name="connsiteY16" fmla="*/ 1097375 h 2438400"/>
              <a:gd name="connsiteX17" fmla="*/ 4023931 w 8534400"/>
              <a:gd name="connsiteY17" fmla="*/ 1097375 h 2438400"/>
              <a:gd name="connsiteX18" fmla="*/ 975932 w 8534400"/>
              <a:gd name="connsiteY18" fmla="*/ 755904 h 2438400"/>
              <a:gd name="connsiteX19" fmla="*/ 1186910 w 8534400"/>
              <a:gd name="connsiteY19" fmla="*/ 755904 h 2438400"/>
              <a:gd name="connsiteX20" fmla="*/ 1408843 w 8534400"/>
              <a:gd name="connsiteY20" fmla="*/ 918972 h 2438400"/>
              <a:gd name="connsiteX21" fmla="*/ 1351693 w 8534400"/>
              <a:gd name="connsiteY21" fmla="*/ 1050417 h 2438400"/>
              <a:gd name="connsiteX22" fmla="*/ 1186625 w 8534400"/>
              <a:gd name="connsiteY22" fmla="*/ 1097375 h 2438400"/>
              <a:gd name="connsiteX23" fmla="*/ 975932 w 8534400"/>
              <a:gd name="connsiteY23" fmla="*/ 1097375 h 2438400"/>
              <a:gd name="connsiteX24" fmla="*/ 3745992 w 8534400"/>
              <a:gd name="connsiteY24" fmla="*/ 533400 h 2438400"/>
              <a:gd name="connsiteX25" fmla="*/ 3745992 w 8534400"/>
              <a:gd name="connsiteY25" fmla="*/ 1905000 h 2438400"/>
              <a:gd name="connsiteX26" fmla="*/ 4292442 w 8534400"/>
              <a:gd name="connsiteY26" fmla="*/ 1905000 h 2438400"/>
              <a:gd name="connsiteX27" fmla="*/ 4570381 w 8534400"/>
              <a:gd name="connsiteY27" fmla="*/ 1857375 h 2438400"/>
              <a:gd name="connsiteX28" fmla="*/ 4748403 w 8534400"/>
              <a:gd name="connsiteY28" fmla="*/ 1720882 h 2438400"/>
              <a:gd name="connsiteX29" fmla="*/ 4810411 w 8534400"/>
              <a:gd name="connsiteY29" fmla="*/ 1509998 h 2438400"/>
              <a:gd name="connsiteX30" fmla="*/ 4746117 w 8534400"/>
              <a:gd name="connsiteY30" fmla="*/ 1298067 h 2438400"/>
              <a:gd name="connsiteX31" fmla="*/ 4560570 w 8534400"/>
              <a:gd name="connsiteY31" fmla="*/ 1170432 h 2438400"/>
              <a:gd name="connsiteX32" fmla="*/ 4692968 w 8534400"/>
              <a:gd name="connsiteY32" fmla="*/ 1056132 h 2438400"/>
              <a:gd name="connsiteX33" fmla="*/ 4737735 w 8534400"/>
              <a:gd name="connsiteY33" fmla="*/ 886397 h 2438400"/>
              <a:gd name="connsiteX34" fmla="*/ 4612767 w 8534400"/>
              <a:gd name="connsiteY34" fmla="*/ 624554 h 2438400"/>
              <a:gd name="connsiteX35" fmla="*/ 4260342 w 8534400"/>
              <a:gd name="connsiteY35" fmla="*/ 533400 h 2438400"/>
              <a:gd name="connsiteX36" fmla="*/ 697992 w 8534400"/>
              <a:gd name="connsiteY36" fmla="*/ 533400 h 2438400"/>
              <a:gd name="connsiteX37" fmla="*/ 697992 w 8534400"/>
              <a:gd name="connsiteY37" fmla="*/ 1905000 h 2438400"/>
              <a:gd name="connsiteX38" fmla="*/ 1244441 w 8534400"/>
              <a:gd name="connsiteY38" fmla="*/ 1905000 h 2438400"/>
              <a:gd name="connsiteX39" fmla="*/ 1522381 w 8534400"/>
              <a:gd name="connsiteY39" fmla="*/ 1857375 h 2438400"/>
              <a:gd name="connsiteX40" fmla="*/ 1700403 w 8534400"/>
              <a:gd name="connsiteY40" fmla="*/ 1720882 h 2438400"/>
              <a:gd name="connsiteX41" fmla="*/ 1762411 w 8534400"/>
              <a:gd name="connsiteY41" fmla="*/ 1509998 h 2438400"/>
              <a:gd name="connsiteX42" fmla="*/ 1698117 w 8534400"/>
              <a:gd name="connsiteY42" fmla="*/ 1298067 h 2438400"/>
              <a:gd name="connsiteX43" fmla="*/ 1512570 w 8534400"/>
              <a:gd name="connsiteY43" fmla="*/ 1170432 h 2438400"/>
              <a:gd name="connsiteX44" fmla="*/ 1644968 w 8534400"/>
              <a:gd name="connsiteY44" fmla="*/ 1056132 h 2438400"/>
              <a:gd name="connsiteX45" fmla="*/ 1689735 w 8534400"/>
              <a:gd name="connsiteY45" fmla="*/ 886397 h 2438400"/>
              <a:gd name="connsiteX46" fmla="*/ 1564767 w 8534400"/>
              <a:gd name="connsiteY46" fmla="*/ 624554 h 2438400"/>
              <a:gd name="connsiteX47" fmla="*/ 1212342 w 8534400"/>
              <a:gd name="connsiteY47" fmla="*/ 533400 h 2438400"/>
              <a:gd name="connsiteX48" fmla="*/ 7427214 w 8534400"/>
              <a:gd name="connsiteY48" fmla="*/ 519113 h 2438400"/>
              <a:gd name="connsiteX49" fmla="*/ 7130034 w 8534400"/>
              <a:gd name="connsiteY49" fmla="*/ 567976 h 2438400"/>
              <a:gd name="connsiteX50" fmla="*/ 6902577 w 8534400"/>
              <a:gd name="connsiteY50" fmla="*/ 708946 h 2438400"/>
              <a:gd name="connsiteX51" fmla="*/ 6757416 w 8534400"/>
              <a:gd name="connsiteY51" fmla="*/ 929926 h 2438400"/>
              <a:gd name="connsiteX52" fmla="*/ 6707029 w 8534400"/>
              <a:gd name="connsiteY52" fmla="*/ 1218533 h 2438400"/>
              <a:gd name="connsiteX53" fmla="*/ 6755416 w 8534400"/>
              <a:gd name="connsiteY53" fmla="*/ 1512761 h 2438400"/>
              <a:gd name="connsiteX54" fmla="*/ 7117366 w 8534400"/>
              <a:gd name="connsiteY54" fmla="*/ 1871948 h 2438400"/>
              <a:gd name="connsiteX55" fmla="*/ 7413593 w 8534400"/>
              <a:gd name="connsiteY55" fmla="*/ 1919573 h 2438400"/>
              <a:gd name="connsiteX56" fmla="*/ 7649813 w 8534400"/>
              <a:gd name="connsiteY56" fmla="*/ 1892332 h 2438400"/>
              <a:gd name="connsiteX57" fmla="*/ 7847266 w 8534400"/>
              <a:gd name="connsiteY57" fmla="*/ 1818037 h 2438400"/>
              <a:gd name="connsiteX58" fmla="*/ 7847362 w 8534400"/>
              <a:gd name="connsiteY58" fmla="*/ 1556766 h 2438400"/>
              <a:gd name="connsiteX59" fmla="*/ 7454360 w 8534400"/>
              <a:gd name="connsiteY59" fmla="*/ 1667732 h 2438400"/>
              <a:gd name="connsiteX60" fmla="*/ 7217188 w 8534400"/>
              <a:gd name="connsiteY60" fmla="*/ 1615059 h 2438400"/>
              <a:gd name="connsiteX61" fmla="*/ 7068122 w 8534400"/>
              <a:gd name="connsiteY61" fmla="*/ 1461802 h 2438400"/>
              <a:gd name="connsiteX62" fmla="*/ 7016782 w 8534400"/>
              <a:gd name="connsiteY62" fmla="*/ 1218343 h 2438400"/>
              <a:gd name="connsiteX63" fmla="*/ 7070027 w 8534400"/>
              <a:gd name="connsiteY63" fmla="*/ 975836 h 2438400"/>
              <a:gd name="connsiteX64" fmla="*/ 7222998 w 8534400"/>
              <a:gd name="connsiteY64" fmla="*/ 823436 h 2438400"/>
              <a:gd name="connsiteX65" fmla="*/ 7464076 w 8534400"/>
              <a:gd name="connsiteY65" fmla="*/ 770763 h 2438400"/>
              <a:gd name="connsiteX66" fmla="*/ 7659529 w 8534400"/>
              <a:gd name="connsiteY66" fmla="*/ 798005 h 2438400"/>
              <a:gd name="connsiteX67" fmla="*/ 7831931 w 8534400"/>
              <a:gd name="connsiteY67" fmla="*/ 877919 h 2438400"/>
              <a:gd name="connsiteX68" fmla="*/ 7831931 w 8534400"/>
              <a:gd name="connsiteY68" fmla="*/ 611219 h 2438400"/>
              <a:gd name="connsiteX69" fmla="*/ 7643146 w 8534400"/>
              <a:gd name="connsiteY69" fmla="*/ 542544 h 2438400"/>
              <a:gd name="connsiteX70" fmla="*/ 7427214 w 8534400"/>
              <a:gd name="connsiteY70" fmla="*/ 519113 h 2438400"/>
              <a:gd name="connsiteX71" fmla="*/ 6096000 w 8534400"/>
              <a:gd name="connsiteY71" fmla="*/ 0 h 2438400"/>
              <a:gd name="connsiteX72" fmla="*/ 8534400 w 8534400"/>
              <a:gd name="connsiteY72" fmla="*/ 0 h 2438400"/>
              <a:gd name="connsiteX73" fmla="*/ 8534400 w 8534400"/>
              <a:gd name="connsiteY73" fmla="*/ 2438400 h 2438400"/>
              <a:gd name="connsiteX74" fmla="*/ 6096000 w 8534400"/>
              <a:gd name="connsiteY74" fmla="*/ 2438400 h 2438400"/>
              <a:gd name="connsiteX75" fmla="*/ 3048000 w 8534400"/>
              <a:gd name="connsiteY75" fmla="*/ 0 h 2438400"/>
              <a:gd name="connsiteX76" fmla="*/ 5486400 w 8534400"/>
              <a:gd name="connsiteY76" fmla="*/ 0 h 2438400"/>
              <a:gd name="connsiteX77" fmla="*/ 5486400 w 8534400"/>
              <a:gd name="connsiteY77" fmla="*/ 2438400 h 2438400"/>
              <a:gd name="connsiteX78" fmla="*/ 3048000 w 8534400"/>
              <a:gd name="connsiteY78" fmla="*/ 2438400 h 2438400"/>
              <a:gd name="connsiteX79" fmla="*/ 0 w 8534400"/>
              <a:gd name="connsiteY79" fmla="*/ 0 h 2438400"/>
              <a:gd name="connsiteX80" fmla="*/ 2438400 w 8534400"/>
              <a:gd name="connsiteY80" fmla="*/ 0 h 2438400"/>
              <a:gd name="connsiteX81" fmla="*/ 2438400 w 8534400"/>
              <a:gd name="connsiteY81" fmla="*/ 2438400 h 2438400"/>
              <a:gd name="connsiteX82" fmla="*/ 0 w 8534400"/>
              <a:gd name="connsiteY82"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534400" h="2438400">
                <a:moveTo>
                  <a:pt x="4023931" y="1312259"/>
                </a:moveTo>
                <a:lnTo>
                  <a:pt x="4270057" y="1312259"/>
                </a:lnTo>
                <a:cubicBezTo>
                  <a:pt x="4440431" y="1312259"/>
                  <a:pt x="4525451" y="1374934"/>
                  <a:pt x="4525137" y="1500283"/>
                </a:cubicBezTo>
                <a:cubicBezTo>
                  <a:pt x="4525518" y="1559024"/>
                  <a:pt x="4503296" y="1604077"/>
                  <a:pt x="4458462" y="1635443"/>
                </a:cubicBezTo>
                <a:cubicBezTo>
                  <a:pt x="4413628" y="1666808"/>
                  <a:pt x="4349592" y="1682496"/>
                  <a:pt x="4266343" y="1682496"/>
                </a:cubicBezTo>
                <a:lnTo>
                  <a:pt x="4023931" y="1682496"/>
                </a:lnTo>
                <a:close/>
                <a:moveTo>
                  <a:pt x="975932" y="1312259"/>
                </a:moveTo>
                <a:lnTo>
                  <a:pt x="1222058" y="1312259"/>
                </a:lnTo>
                <a:cubicBezTo>
                  <a:pt x="1392431" y="1312259"/>
                  <a:pt x="1477451" y="1374934"/>
                  <a:pt x="1477137" y="1500283"/>
                </a:cubicBezTo>
                <a:cubicBezTo>
                  <a:pt x="1477518" y="1559024"/>
                  <a:pt x="1455296" y="1604077"/>
                  <a:pt x="1410462" y="1635443"/>
                </a:cubicBezTo>
                <a:cubicBezTo>
                  <a:pt x="1365628" y="1666808"/>
                  <a:pt x="1301591" y="1682496"/>
                  <a:pt x="1218343" y="1682496"/>
                </a:cubicBezTo>
                <a:lnTo>
                  <a:pt x="975932" y="1682496"/>
                </a:lnTo>
                <a:close/>
                <a:moveTo>
                  <a:pt x="4023931" y="755904"/>
                </a:moveTo>
                <a:lnTo>
                  <a:pt x="4234910" y="755904"/>
                </a:lnTo>
                <a:cubicBezTo>
                  <a:pt x="4382862" y="755971"/>
                  <a:pt x="4456843" y="810320"/>
                  <a:pt x="4456843" y="918972"/>
                </a:cubicBezTo>
                <a:cubicBezTo>
                  <a:pt x="4456843" y="975293"/>
                  <a:pt x="4437793" y="1019108"/>
                  <a:pt x="4399693" y="1050417"/>
                </a:cubicBezTo>
                <a:cubicBezTo>
                  <a:pt x="4361716" y="1081726"/>
                  <a:pt x="4306700" y="1097375"/>
                  <a:pt x="4234624" y="1097375"/>
                </a:cubicBezTo>
                <a:lnTo>
                  <a:pt x="4023931" y="1097375"/>
                </a:lnTo>
                <a:close/>
                <a:moveTo>
                  <a:pt x="975932" y="755904"/>
                </a:moveTo>
                <a:lnTo>
                  <a:pt x="1186910" y="755904"/>
                </a:lnTo>
                <a:cubicBezTo>
                  <a:pt x="1334862" y="755971"/>
                  <a:pt x="1408843" y="810320"/>
                  <a:pt x="1408843" y="918972"/>
                </a:cubicBezTo>
                <a:cubicBezTo>
                  <a:pt x="1408843" y="975293"/>
                  <a:pt x="1389793" y="1019108"/>
                  <a:pt x="1351693" y="1050417"/>
                </a:cubicBezTo>
                <a:cubicBezTo>
                  <a:pt x="1313783" y="1081726"/>
                  <a:pt x="1258757" y="1097375"/>
                  <a:pt x="1186625" y="1097375"/>
                </a:cubicBezTo>
                <a:lnTo>
                  <a:pt x="975932" y="1097375"/>
                </a:lnTo>
                <a:close/>
                <a:moveTo>
                  <a:pt x="3745992" y="533400"/>
                </a:moveTo>
                <a:lnTo>
                  <a:pt x="3745992" y="1905000"/>
                </a:lnTo>
                <a:lnTo>
                  <a:pt x="4292442" y="1905000"/>
                </a:lnTo>
                <a:cubicBezTo>
                  <a:pt x="4400455" y="1905448"/>
                  <a:pt x="4493104" y="1889570"/>
                  <a:pt x="4570381" y="1857375"/>
                </a:cubicBezTo>
                <a:cubicBezTo>
                  <a:pt x="4647657" y="1825181"/>
                  <a:pt x="4706998" y="1779680"/>
                  <a:pt x="4748403" y="1720882"/>
                </a:cubicBezTo>
                <a:cubicBezTo>
                  <a:pt x="4790056" y="1662084"/>
                  <a:pt x="4810725" y="1591790"/>
                  <a:pt x="4810411" y="1509998"/>
                </a:cubicBezTo>
                <a:cubicBezTo>
                  <a:pt x="4810477" y="1426940"/>
                  <a:pt x="4789046" y="1356293"/>
                  <a:pt x="4746117" y="1298067"/>
                </a:cubicBezTo>
                <a:cubicBezTo>
                  <a:pt x="4703188" y="1239841"/>
                  <a:pt x="4641342" y="1197293"/>
                  <a:pt x="4560570" y="1170432"/>
                </a:cubicBezTo>
                <a:cubicBezTo>
                  <a:pt x="4614824" y="1145943"/>
                  <a:pt x="4660821" y="1106234"/>
                  <a:pt x="4692968" y="1056132"/>
                </a:cubicBezTo>
                <a:cubicBezTo>
                  <a:pt x="4723676" y="1004945"/>
                  <a:pt x="4739202" y="946071"/>
                  <a:pt x="4737735" y="886397"/>
                </a:cubicBezTo>
                <a:cubicBezTo>
                  <a:pt x="4737611" y="772601"/>
                  <a:pt x="4695949" y="685324"/>
                  <a:pt x="4612767" y="624554"/>
                </a:cubicBezTo>
                <a:cubicBezTo>
                  <a:pt x="4529585" y="563785"/>
                  <a:pt x="4412104" y="533400"/>
                  <a:pt x="4260342" y="533400"/>
                </a:cubicBezTo>
                <a:close/>
                <a:moveTo>
                  <a:pt x="697992" y="533400"/>
                </a:moveTo>
                <a:lnTo>
                  <a:pt x="697992" y="1905000"/>
                </a:lnTo>
                <a:lnTo>
                  <a:pt x="1244441" y="1905000"/>
                </a:lnTo>
                <a:cubicBezTo>
                  <a:pt x="1352455" y="1905448"/>
                  <a:pt x="1445104" y="1889570"/>
                  <a:pt x="1522381" y="1857375"/>
                </a:cubicBezTo>
                <a:cubicBezTo>
                  <a:pt x="1599657" y="1825181"/>
                  <a:pt x="1658998" y="1779680"/>
                  <a:pt x="1700403" y="1720882"/>
                </a:cubicBezTo>
                <a:cubicBezTo>
                  <a:pt x="1742056" y="1662084"/>
                  <a:pt x="1762725" y="1591790"/>
                  <a:pt x="1762411" y="1509998"/>
                </a:cubicBezTo>
                <a:cubicBezTo>
                  <a:pt x="1762478" y="1426940"/>
                  <a:pt x="1741046" y="1356293"/>
                  <a:pt x="1698117" y="1298067"/>
                </a:cubicBezTo>
                <a:cubicBezTo>
                  <a:pt x="1655188" y="1239841"/>
                  <a:pt x="1593342" y="1197293"/>
                  <a:pt x="1512570" y="1170432"/>
                </a:cubicBezTo>
                <a:cubicBezTo>
                  <a:pt x="1566824" y="1145943"/>
                  <a:pt x="1612821" y="1106234"/>
                  <a:pt x="1644968" y="1056132"/>
                </a:cubicBezTo>
                <a:cubicBezTo>
                  <a:pt x="1675676" y="1004945"/>
                  <a:pt x="1691202" y="946071"/>
                  <a:pt x="1689735" y="886397"/>
                </a:cubicBezTo>
                <a:cubicBezTo>
                  <a:pt x="1689611" y="772601"/>
                  <a:pt x="1647949" y="685324"/>
                  <a:pt x="1564767" y="624554"/>
                </a:cubicBezTo>
                <a:cubicBezTo>
                  <a:pt x="1481585" y="563785"/>
                  <a:pt x="1364104" y="533400"/>
                  <a:pt x="1212342" y="533400"/>
                </a:cubicBezTo>
                <a:close/>
                <a:moveTo>
                  <a:pt x="7427214" y="519113"/>
                </a:moveTo>
                <a:cubicBezTo>
                  <a:pt x="7326040" y="517693"/>
                  <a:pt x="7225427" y="534238"/>
                  <a:pt x="7130034" y="567976"/>
                </a:cubicBezTo>
                <a:cubicBezTo>
                  <a:pt x="7045128" y="598418"/>
                  <a:pt x="6967614" y="646452"/>
                  <a:pt x="6902577" y="708946"/>
                </a:cubicBezTo>
                <a:cubicBezTo>
                  <a:pt x="6838779" y="771239"/>
                  <a:pt x="6789258" y="846639"/>
                  <a:pt x="6757416" y="929926"/>
                </a:cubicBezTo>
                <a:cubicBezTo>
                  <a:pt x="6722688" y="1022118"/>
                  <a:pt x="6705600" y="1120026"/>
                  <a:pt x="6707029" y="1218533"/>
                </a:cubicBezTo>
                <a:cubicBezTo>
                  <a:pt x="6705562" y="1318708"/>
                  <a:pt x="6721954" y="1418330"/>
                  <a:pt x="6755416" y="1512761"/>
                </a:cubicBezTo>
                <a:cubicBezTo>
                  <a:pt x="6814595" y="1681658"/>
                  <a:pt x="6948021" y="1814065"/>
                  <a:pt x="7117366" y="1871948"/>
                </a:cubicBezTo>
                <a:cubicBezTo>
                  <a:pt x="7212559" y="1905048"/>
                  <a:pt x="7312828" y="1921164"/>
                  <a:pt x="7413593" y="1919573"/>
                </a:cubicBezTo>
                <a:cubicBezTo>
                  <a:pt x="7493137" y="1919945"/>
                  <a:pt x="7572442" y="1910801"/>
                  <a:pt x="7649813" y="1892332"/>
                </a:cubicBezTo>
                <a:cubicBezTo>
                  <a:pt x="7718631" y="1876435"/>
                  <a:pt x="7785030" y="1851450"/>
                  <a:pt x="7847266" y="1818037"/>
                </a:cubicBezTo>
                <a:lnTo>
                  <a:pt x="7847362" y="1556766"/>
                </a:lnTo>
                <a:cubicBezTo>
                  <a:pt x="7729481" y="1630147"/>
                  <a:pt x="7593216" y="1668618"/>
                  <a:pt x="7454360" y="1667732"/>
                </a:cubicBezTo>
                <a:cubicBezTo>
                  <a:pt x="7361396" y="1667732"/>
                  <a:pt x="7282339" y="1650178"/>
                  <a:pt x="7217188" y="1615059"/>
                </a:cubicBezTo>
                <a:cubicBezTo>
                  <a:pt x="7152732" y="1580760"/>
                  <a:pt x="7100621" y="1527181"/>
                  <a:pt x="7068122" y="1461802"/>
                </a:cubicBezTo>
                <a:cubicBezTo>
                  <a:pt x="7033832" y="1394812"/>
                  <a:pt x="7016715" y="1313660"/>
                  <a:pt x="7016782" y="1218343"/>
                </a:cubicBezTo>
                <a:cubicBezTo>
                  <a:pt x="7016848" y="1123026"/>
                  <a:pt x="7034593" y="1042197"/>
                  <a:pt x="7070027" y="975836"/>
                </a:cubicBezTo>
                <a:cubicBezTo>
                  <a:pt x="7104240" y="910590"/>
                  <a:pt x="7157628" y="857402"/>
                  <a:pt x="7222998" y="823436"/>
                </a:cubicBezTo>
                <a:cubicBezTo>
                  <a:pt x="7289416" y="788318"/>
                  <a:pt x="7369778" y="770763"/>
                  <a:pt x="7464076" y="770763"/>
                </a:cubicBezTo>
                <a:cubicBezTo>
                  <a:pt x="7530199" y="770430"/>
                  <a:pt x="7596016" y="779602"/>
                  <a:pt x="7659529" y="798005"/>
                </a:cubicBezTo>
                <a:cubicBezTo>
                  <a:pt x="7720689" y="815826"/>
                  <a:pt x="7778810" y="842763"/>
                  <a:pt x="7831931" y="877919"/>
                </a:cubicBezTo>
                <a:lnTo>
                  <a:pt x="7831931" y="611219"/>
                </a:lnTo>
                <a:cubicBezTo>
                  <a:pt x="7772124" y="580520"/>
                  <a:pt x="7708697" y="557451"/>
                  <a:pt x="7643146" y="542544"/>
                </a:cubicBezTo>
                <a:cubicBezTo>
                  <a:pt x="7572290" y="526590"/>
                  <a:pt x="7499842" y="518722"/>
                  <a:pt x="7427214" y="519113"/>
                </a:cubicBezTo>
                <a:close/>
                <a:moveTo>
                  <a:pt x="6096000" y="0"/>
                </a:moveTo>
                <a:lnTo>
                  <a:pt x="8534400" y="0"/>
                </a:lnTo>
                <a:lnTo>
                  <a:pt x="8534400" y="2438400"/>
                </a:lnTo>
                <a:lnTo>
                  <a:pt x="6096000" y="2438400"/>
                </a:lnTo>
                <a:close/>
                <a:moveTo>
                  <a:pt x="3048000" y="0"/>
                </a:moveTo>
                <a:lnTo>
                  <a:pt x="5486400" y="0"/>
                </a:lnTo>
                <a:lnTo>
                  <a:pt x="5486400" y="2438400"/>
                </a:lnTo>
                <a:lnTo>
                  <a:pt x="3048000" y="2438400"/>
                </a:lnTo>
                <a:close/>
                <a:moveTo>
                  <a:pt x="0" y="0"/>
                </a:moveTo>
                <a:lnTo>
                  <a:pt x="2438400" y="0"/>
                </a:lnTo>
                <a:lnTo>
                  <a:pt x="2438400" y="2438400"/>
                </a:lnTo>
                <a:lnTo>
                  <a:pt x="0" y="2438400"/>
                </a:lnTo>
                <a:close/>
              </a:path>
            </a:pathLst>
          </a:custGeom>
          <a:solidFill>
            <a:schemeClr val="tx1"/>
          </a:solidFill>
          <a:ln w="9525" cap="flat">
            <a:noFill/>
            <a:prstDash val="solid"/>
            <a:miter/>
          </a:ln>
        </p:spPr>
        <p:txBody>
          <a:bodyPr rtlCol="0" anchor="ctr"/>
          <a:lstStyle/>
          <a:p>
            <a:endParaRPr lang="en-GB" sz="506"/>
          </a:p>
        </p:txBody>
      </p:sp>
    </p:spTree>
    <p:extLst>
      <p:ext uri="{BB962C8B-B14F-4D97-AF65-F5344CB8AC3E}">
        <p14:creationId xmlns:p14="http://schemas.microsoft.com/office/powerpoint/2010/main" val="354010808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 id="2147483990" r:id="rId36"/>
    <p:sldLayoutId id="2147483991" r:id="rId37"/>
    <p:sldLayoutId id="2147483992" r:id="rId38"/>
    <p:sldLayoutId id="2147483993" r:id="rId39"/>
    <p:sldLayoutId id="2147483994" r:id="rId40"/>
    <p:sldLayoutId id="2147483995" r:id="rId41"/>
    <p:sldLayoutId id="2147483996" r:id="rId42"/>
    <p:sldLayoutId id="2147483997" r:id="rId43"/>
    <p:sldLayoutId id="2147483998" r:id="rId44"/>
    <p:sldLayoutId id="2147483999" r:id="rId45"/>
    <p:sldLayoutId id="2147484000" r:id="rId46"/>
    <p:sldLayoutId id="2147484001" r:id="rId47"/>
    <p:sldLayoutId id="2147484002" r:id="rId48"/>
    <p:sldLayoutId id="2147484003" r:id="rId49"/>
    <p:sldLayoutId id="2147484004" r:id="rId50"/>
    <p:sldLayoutId id="2147484005" r:id="rId51"/>
    <p:sldLayoutId id="2147484006" r:id="rId52"/>
    <p:sldLayoutId id="2147484007" r:id="rId53"/>
    <p:sldLayoutId id="2147484008" r:id="rId54"/>
    <p:sldLayoutId id="2147484009" r:id="rId55"/>
    <p:sldLayoutId id="2147484010" r:id="rId56"/>
    <p:sldLayoutId id="2147484011" r:id="rId57"/>
    <p:sldLayoutId id="2147484012" r:id="rId58"/>
    <p:sldLayoutId id="2147484013" r:id="rId59"/>
    <p:sldLayoutId id="2147484014" r:id="rId60"/>
    <p:sldLayoutId id="2147484015" r:id="rId61"/>
    <p:sldLayoutId id="2147484016" r:id="rId62"/>
    <p:sldLayoutId id="2147484017" r:id="rId63"/>
    <p:sldLayoutId id="2147484018" r:id="rId64"/>
    <p:sldLayoutId id="2147484019" r:id="rId65"/>
    <p:sldLayoutId id="2147484020" r:id="rId66"/>
    <p:sldLayoutId id="2147484021" r:id="rId67"/>
    <p:sldLayoutId id="2147484022" r:id="rId68"/>
    <p:sldLayoutId id="2147484023" r:id="rId69"/>
    <p:sldLayoutId id="2147484024" r:id="rId70"/>
    <p:sldLayoutId id="2147484025" r:id="rId71"/>
    <p:sldLayoutId id="2147484026" r:id="rId72"/>
    <p:sldLayoutId id="2147484027" r:id="rId73"/>
    <p:sldLayoutId id="2147484028" r:id="rId74"/>
    <p:sldLayoutId id="2147484029" r:id="rId75"/>
    <p:sldLayoutId id="2147484030" r:id="rId76"/>
    <p:sldLayoutId id="2147484031" r:id="rId77"/>
    <p:sldLayoutId id="2147484032" r:id="rId78"/>
    <p:sldLayoutId id="2147484033" r:id="rId79"/>
    <p:sldLayoutId id="2147484034" r:id="rId80"/>
    <p:sldLayoutId id="2147484035" r:id="rId81"/>
    <p:sldLayoutId id="2147484036" r:id="rId82"/>
    <p:sldLayoutId id="2147484037" r:id="rId83"/>
    <p:sldLayoutId id="2147484038" r:id="rId84"/>
    <p:sldLayoutId id="2147484039" r:id="rId85"/>
    <p:sldLayoutId id="2147484040" r:id="rId86"/>
    <p:sldLayoutId id="2147484041" r:id="rId87"/>
    <p:sldLayoutId id="2147484042" r:id="rId88"/>
    <p:sldLayoutId id="2147484043" r:id="rId89"/>
    <p:sldLayoutId id="2147484044" r:id="rId90"/>
    <p:sldLayoutId id="2147484045" r:id="rId91"/>
    <p:sldLayoutId id="2147484046" r:id="rId92"/>
    <p:sldLayoutId id="2147484047" r:id="rId93"/>
    <p:sldLayoutId id="2147484048" r:id="rId94"/>
    <p:sldLayoutId id="2147484049" r:id="rId95"/>
    <p:sldLayoutId id="2147484050" r:id="rId96"/>
    <p:sldLayoutId id="2147484051" r:id="rId97"/>
    <p:sldLayoutId id="2147484052" r:id="rId98"/>
    <p:sldLayoutId id="2147484053" r:id="rId99"/>
    <p:sldLayoutId id="2147484054" r:id="rId100"/>
    <p:sldLayoutId id="2147484055" r:id="rId101"/>
    <p:sldLayoutId id="2147484056" r:id="rId102"/>
    <p:sldLayoutId id="2147484057" r:id="rId103"/>
    <p:sldLayoutId id="2147484058" r:id="rId104"/>
    <p:sldLayoutId id="2147484059" r:id="rId105"/>
    <p:sldLayoutId id="2147484060" r:id="rId106"/>
    <p:sldLayoutId id="2147484061" r:id="rId107"/>
  </p:sldLayoutIdLst>
  <p:hf hdr="0" ftr="0" dt="0"/>
  <p:txStyles>
    <p:title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 typeface="Arial" panose="020B0604020202020204" pitchFamily="34" charset="0"/>
        <a:buNone/>
        <a:defRPr lang="en-US" sz="1350" b="1" kern="1200" spc="-23" baseline="0" dirty="0" smtClean="0">
          <a:solidFill>
            <a:schemeClr val="tx1"/>
          </a:solidFill>
          <a:latin typeface="+mn-lt"/>
          <a:ea typeface="+mn-ea"/>
          <a:cs typeface="+mn-cs"/>
        </a:defRPr>
      </a:lvl1pPr>
      <a:lvl2pPr marL="0" indent="0" algn="l" defTabSz="685800" rtl="0" eaLnBrk="1" latinLnBrk="0" hangingPunct="1">
        <a:lnSpc>
          <a:spcPct val="110000"/>
        </a:lnSpc>
        <a:spcBef>
          <a:spcPts val="375"/>
        </a:spcBef>
        <a:buFont typeface="Arial" panose="020B0604020202020204" pitchFamily="34" charset="0"/>
        <a:buNone/>
        <a:tabLst/>
        <a:defRPr lang="en-GB" sz="1350" b="0" kern="1200" spc="-23" baseline="0" dirty="0" smtClean="0">
          <a:solidFill>
            <a:schemeClr val="tx1"/>
          </a:solidFill>
          <a:latin typeface="+mn-lt"/>
          <a:ea typeface="+mn-ea"/>
          <a:cs typeface="+mn-cs"/>
        </a:defRPr>
      </a:lvl2pPr>
      <a:lvl3pPr marL="104775" indent="-104775" algn="l" defTabSz="685800" rtl="0" eaLnBrk="1" latinLnBrk="0" hangingPunct="1">
        <a:lnSpc>
          <a:spcPct val="110000"/>
        </a:lnSpc>
        <a:spcBef>
          <a:spcPts val="375"/>
        </a:spcBef>
        <a:buFont typeface="Arial" panose="020B0604020202020204" pitchFamily="34" charset="0"/>
        <a:buChar char="•"/>
        <a:defRPr lang="en-US" sz="1350" b="0" kern="1200" spc="-23" baseline="0" dirty="0" smtClean="0">
          <a:solidFill>
            <a:schemeClr val="tx1"/>
          </a:solidFill>
          <a:latin typeface="+mn-lt"/>
          <a:ea typeface="+mn-ea"/>
          <a:cs typeface="+mn-cs"/>
        </a:defRPr>
      </a:lvl3pPr>
      <a:lvl4pPr marL="332185" indent="-214313" algn="l" defTabSz="685800" rtl="0" eaLnBrk="1" latinLnBrk="0" hangingPunct="1">
        <a:lnSpc>
          <a:spcPct val="90000"/>
        </a:lnSpc>
        <a:spcBef>
          <a:spcPts val="375"/>
        </a:spcBef>
        <a:buFont typeface="Arial" panose="020B0604020202020204" pitchFamily="34" charset="0"/>
        <a:buChar char="•"/>
        <a:defRPr lang="en-US" sz="1350" b="0" kern="1200" spc="-23" baseline="0" dirty="0" smtClean="0">
          <a:solidFill>
            <a:schemeClr val="accent2"/>
          </a:solidFill>
          <a:latin typeface="+mn-lt"/>
          <a:ea typeface="+mn-ea"/>
          <a:cs typeface="+mn-cs"/>
        </a:defRPr>
      </a:lvl4pPr>
      <a:lvl5pPr marL="403622" indent="-136922"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34">
          <p15:clr>
            <a:srgbClr val="F26B43"/>
          </p15:clr>
        </p15:guide>
        <p15:guide id="3" pos="7446">
          <p15:clr>
            <a:srgbClr val="F26B43"/>
          </p15:clr>
        </p15:guide>
        <p15:guide id="4" orient="horz" pos="3748">
          <p15:clr>
            <a:srgbClr val="F26B43"/>
          </p15:clr>
        </p15:guide>
        <p15:guide id="5" orient="horz" pos="4088">
          <p15:clr>
            <a:srgbClr val="F26B43"/>
          </p15:clr>
        </p15:guide>
        <p15:guide id="6" orient="horz" pos="232">
          <p15:clr>
            <a:srgbClr val="F26B43"/>
          </p15:clr>
        </p15:guide>
        <p15:guide id="7" orient="horz" pos="913">
          <p15:clr>
            <a:srgbClr val="F26B43"/>
          </p15:clr>
        </p15:guide>
        <p15:guide id="8" orient="horz" pos="1220">
          <p15:clr>
            <a:srgbClr val="F26B43"/>
          </p15:clr>
        </p15:guide>
        <p15:guide id="10" orient="horz" pos="15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49B9-6C4B-446A-8914-19C7587D1800}"/>
              </a:ext>
            </a:extLst>
          </p:cNvPr>
          <p:cNvSpPr>
            <a:spLocks noGrp="1"/>
          </p:cNvSpPr>
          <p:nvPr>
            <p:ph type="ctrTitle"/>
          </p:nvPr>
        </p:nvSpPr>
        <p:spPr>
          <a:xfrm>
            <a:off x="1" y="1208362"/>
            <a:ext cx="9144000" cy="1790700"/>
          </a:xfrm>
        </p:spPr>
        <p:txBody>
          <a:bodyPr>
            <a:normAutofit fontScale="90000"/>
          </a:bodyPr>
          <a:lstStyle/>
          <a:p>
            <a:br>
              <a:rPr lang="en-GB" dirty="0"/>
            </a:br>
            <a:br>
              <a:rPr lang="en-GB" dirty="0"/>
            </a:br>
            <a:br>
              <a:rPr lang="en-GB" dirty="0"/>
            </a:br>
            <a:br>
              <a:rPr lang="en-GB" dirty="0"/>
            </a:br>
            <a:br>
              <a:rPr lang="en-GB" dirty="0"/>
            </a:br>
            <a:r>
              <a:rPr lang="en-GB" dirty="0"/>
              <a:t>SUSTAINABILITY</a:t>
            </a:r>
            <a:br>
              <a:rPr lang="en-GB" dirty="0"/>
            </a:br>
            <a:r>
              <a:rPr lang="en-GB" dirty="0">
                <a:solidFill>
                  <a:schemeClr val="bg1">
                    <a:lumMod val="75000"/>
                  </a:schemeClr>
                </a:solidFill>
              </a:rPr>
              <a:t>WHAT PEOPLE THINK</a:t>
            </a:r>
          </a:p>
        </p:txBody>
      </p:sp>
    </p:spTree>
    <p:extLst>
      <p:ext uri="{BB962C8B-B14F-4D97-AF65-F5344CB8AC3E}">
        <p14:creationId xmlns:p14="http://schemas.microsoft.com/office/powerpoint/2010/main" val="35678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202567" y="950208"/>
            <a:ext cx="2372140" cy="2862322"/>
          </a:xfrm>
          <a:prstGeom prst="rect">
            <a:avLst/>
          </a:prstGeom>
          <a:noFill/>
        </p:spPr>
        <p:txBody>
          <a:bodyPr wrap="square" rtlCol="0">
            <a:spAutoFit/>
          </a:bodyPr>
          <a:lstStyle/>
          <a:p>
            <a:r>
              <a:rPr lang="en-GB" sz="2000" b="1" dirty="0"/>
              <a:t>While there is widespread consensus around the threat of climate change – we’re more divided in our attitudes towards Climate activism</a:t>
            </a:r>
          </a:p>
        </p:txBody>
      </p:sp>
      <p:pic>
        <p:nvPicPr>
          <p:cNvPr id="4" name="Picture 3">
            <a:extLst>
              <a:ext uri="{FF2B5EF4-FFF2-40B4-BE49-F238E27FC236}">
                <a16:creationId xmlns:a16="http://schemas.microsoft.com/office/drawing/2014/main" id="{4E87833E-F634-4EAD-BAF5-7CB338A10369}"/>
              </a:ext>
            </a:extLst>
          </p:cNvPr>
          <p:cNvPicPr>
            <a:picLocks noChangeAspect="1"/>
          </p:cNvPicPr>
          <p:nvPr/>
        </p:nvPicPr>
        <p:blipFill>
          <a:blip r:embed="rId2"/>
          <a:stretch>
            <a:fillRect/>
          </a:stretch>
        </p:blipFill>
        <p:spPr>
          <a:xfrm>
            <a:off x="3942825" y="201468"/>
            <a:ext cx="4018327" cy="2215762"/>
          </a:xfrm>
          <a:prstGeom prst="rect">
            <a:avLst/>
          </a:prstGeom>
        </p:spPr>
      </p:pic>
      <p:pic>
        <p:nvPicPr>
          <p:cNvPr id="7" name="Picture 6">
            <a:extLst>
              <a:ext uri="{FF2B5EF4-FFF2-40B4-BE49-F238E27FC236}">
                <a16:creationId xmlns:a16="http://schemas.microsoft.com/office/drawing/2014/main" id="{82335861-43E1-4488-8ACE-A03BCB43FF85}"/>
              </a:ext>
            </a:extLst>
          </p:cNvPr>
          <p:cNvPicPr>
            <a:picLocks noChangeAspect="1"/>
          </p:cNvPicPr>
          <p:nvPr/>
        </p:nvPicPr>
        <p:blipFill>
          <a:blip r:embed="rId3"/>
          <a:stretch>
            <a:fillRect/>
          </a:stretch>
        </p:blipFill>
        <p:spPr>
          <a:xfrm>
            <a:off x="3942824" y="2576757"/>
            <a:ext cx="4018328" cy="2245536"/>
          </a:xfrm>
          <a:prstGeom prst="rect">
            <a:avLst/>
          </a:prstGeom>
        </p:spPr>
      </p:pic>
      <p:sp>
        <p:nvSpPr>
          <p:cNvPr id="5" name="TextBox 4">
            <a:extLst>
              <a:ext uri="{FF2B5EF4-FFF2-40B4-BE49-F238E27FC236}">
                <a16:creationId xmlns:a16="http://schemas.microsoft.com/office/drawing/2014/main" id="{24A7F9D3-B8D7-483D-96A5-565EB9013529}"/>
              </a:ext>
            </a:extLst>
          </p:cNvPr>
          <p:cNvSpPr txBox="1"/>
          <p:nvPr/>
        </p:nvSpPr>
        <p:spPr>
          <a:xfrm>
            <a:off x="3090333" y="4876062"/>
            <a:ext cx="987771" cy="196208"/>
          </a:xfrm>
          <a:prstGeom prst="rect">
            <a:avLst/>
          </a:prstGeom>
          <a:noFill/>
        </p:spPr>
        <p:txBody>
          <a:bodyPr wrap="none" rtlCol="0">
            <a:spAutoFit/>
          </a:bodyPr>
          <a:lstStyle/>
          <a:p>
            <a:r>
              <a:rPr lang="en-GB" dirty="0">
                <a:solidFill>
                  <a:schemeClr val="bg1"/>
                </a:solidFill>
              </a:rPr>
              <a:t>MORE IN COMMON</a:t>
            </a:r>
          </a:p>
        </p:txBody>
      </p:sp>
    </p:spTree>
    <p:extLst>
      <p:ext uri="{BB962C8B-B14F-4D97-AF65-F5344CB8AC3E}">
        <p14:creationId xmlns:p14="http://schemas.microsoft.com/office/powerpoint/2010/main" val="117781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2A1A5-775B-4747-ABF3-FEB1409533DB}"/>
              </a:ext>
            </a:extLst>
          </p:cNvPr>
          <p:cNvSpPr>
            <a:spLocks noGrp="1"/>
          </p:cNvSpPr>
          <p:nvPr>
            <p:ph type="sldNum" sz="quarter" idx="11"/>
          </p:nvPr>
        </p:nvSpPr>
        <p:spPr/>
        <p:txBody>
          <a:bodyPr/>
          <a:lstStyle/>
          <a:p>
            <a:fld id="{B2F1A543-2759-4AFB-AC49-549F6EC24B11}" type="slidenum">
              <a:rPr lang="en-GB" smtClean="0"/>
              <a:pPr/>
              <a:t>11</a:t>
            </a:fld>
            <a:endParaRPr lang="en-GB"/>
          </a:p>
        </p:txBody>
      </p:sp>
      <p:sp>
        <p:nvSpPr>
          <p:cNvPr id="2" name="Oval 1">
            <a:extLst>
              <a:ext uri="{FF2B5EF4-FFF2-40B4-BE49-F238E27FC236}">
                <a16:creationId xmlns:a16="http://schemas.microsoft.com/office/drawing/2014/main" id="{4612F5F9-7B14-4330-B240-0A4CC8E334EA}"/>
              </a:ext>
            </a:extLst>
          </p:cNvPr>
          <p:cNvSpPr/>
          <p:nvPr/>
        </p:nvSpPr>
        <p:spPr>
          <a:xfrm>
            <a:off x="627955" y="1486303"/>
            <a:ext cx="2399070" cy="23990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people feel</a:t>
            </a:r>
          </a:p>
        </p:txBody>
      </p:sp>
      <p:sp>
        <p:nvSpPr>
          <p:cNvPr id="8" name="Oval 7">
            <a:extLst>
              <a:ext uri="{FF2B5EF4-FFF2-40B4-BE49-F238E27FC236}">
                <a16:creationId xmlns:a16="http://schemas.microsoft.com/office/drawing/2014/main" id="{AD296FD0-EE70-4B28-BE6B-4FEE711B8B97}"/>
              </a:ext>
            </a:extLst>
          </p:cNvPr>
          <p:cNvSpPr/>
          <p:nvPr/>
        </p:nvSpPr>
        <p:spPr>
          <a:xfrm>
            <a:off x="259463" y="1134533"/>
            <a:ext cx="2830870" cy="28308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E04D674-0A62-432E-AA06-F9BBBF8BD774}"/>
              </a:ext>
            </a:extLst>
          </p:cNvPr>
          <p:cNvSpPr/>
          <p:nvPr/>
        </p:nvSpPr>
        <p:spPr>
          <a:xfrm>
            <a:off x="3488977" y="1486303"/>
            <a:ext cx="2399070" cy="2399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understand</a:t>
            </a:r>
          </a:p>
        </p:txBody>
      </p:sp>
      <p:sp>
        <p:nvSpPr>
          <p:cNvPr id="10" name="Oval 9">
            <a:extLst>
              <a:ext uri="{FF2B5EF4-FFF2-40B4-BE49-F238E27FC236}">
                <a16:creationId xmlns:a16="http://schemas.microsoft.com/office/drawing/2014/main" id="{3D645FE1-0214-4746-8340-CD1E366221CA}"/>
              </a:ext>
            </a:extLst>
          </p:cNvPr>
          <p:cNvSpPr/>
          <p:nvPr/>
        </p:nvSpPr>
        <p:spPr>
          <a:xfrm>
            <a:off x="6350000" y="1486303"/>
            <a:ext cx="2399070" cy="23990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think we should do</a:t>
            </a:r>
          </a:p>
        </p:txBody>
      </p:sp>
    </p:spTree>
    <p:extLst>
      <p:ext uri="{BB962C8B-B14F-4D97-AF65-F5344CB8AC3E}">
        <p14:creationId xmlns:p14="http://schemas.microsoft.com/office/powerpoint/2010/main" val="209664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88055" y="1676717"/>
            <a:ext cx="2372140" cy="1938992"/>
          </a:xfrm>
          <a:prstGeom prst="rect">
            <a:avLst/>
          </a:prstGeom>
          <a:noFill/>
        </p:spPr>
        <p:txBody>
          <a:bodyPr wrap="square" rtlCol="0">
            <a:spAutoFit/>
          </a:bodyPr>
          <a:lstStyle/>
          <a:p>
            <a:r>
              <a:rPr lang="en-GB" sz="2000" b="1" dirty="0"/>
              <a:t>Most of us feel like we’ve got a surface level understanding of environmental issues</a:t>
            </a:r>
          </a:p>
        </p:txBody>
      </p:sp>
      <p:sp>
        <p:nvSpPr>
          <p:cNvPr id="9" name="TextBox 8">
            <a:extLst>
              <a:ext uri="{FF2B5EF4-FFF2-40B4-BE49-F238E27FC236}">
                <a16:creationId xmlns:a16="http://schemas.microsoft.com/office/drawing/2014/main" id="{C134E75D-1E5B-4256-B590-EFE10A44B598}"/>
              </a:ext>
            </a:extLst>
          </p:cNvPr>
          <p:cNvSpPr txBox="1"/>
          <p:nvPr/>
        </p:nvSpPr>
        <p:spPr>
          <a:xfrm>
            <a:off x="3393017" y="671642"/>
            <a:ext cx="5242141" cy="246221"/>
          </a:xfrm>
          <a:prstGeom prst="rect">
            <a:avLst/>
          </a:prstGeom>
          <a:noFill/>
        </p:spPr>
        <p:txBody>
          <a:bodyPr wrap="none" rtlCol="0">
            <a:spAutoFit/>
          </a:bodyPr>
          <a:lstStyle/>
          <a:p>
            <a:r>
              <a:rPr lang="en-GB" sz="1000" dirty="0">
                <a:solidFill>
                  <a:schemeClr val="bg1"/>
                </a:solidFill>
              </a:rPr>
              <a:t>Which statement best describes your current understanding of environmental issues?</a:t>
            </a:r>
          </a:p>
        </p:txBody>
      </p:sp>
      <p:graphicFrame>
        <p:nvGraphicFramePr>
          <p:cNvPr id="10" name="Chart 9">
            <a:extLst>
              <a:ext uri="{FF2B5EF4-FFF2-40B4-BE49-F238E27FC236}">
                <a16:creationId xmlns:a16="http://schemas.microsoft.com/office/drawing/2014/main" id="{6201773E-948B-449A-8F8A-8F58D964C11F}"/>
              </a:ext>
            </a:extLst>
          </p:cNvPr>
          <p:cNvGraphicFramePr>
            <a:graphicFrameLocks/>
          </p:cNvGraphicFramePr>
          <p:nvPr>
            <p:extLst>
              <p:ext uri="{D42A27DB-BD31-4B8C-83A1-F6EECF244321}">
                <p14:modId xmlns:p14="http://schemas.microsoft.com/office/powerpoint/2010/main" val="3391516867"/>
              </p:ext>
            </p:extLst>
          </p:nvPr>
        </p:nvGraphicFramePr>
        <p:xfrm>
          <a:off x="3123664" y="1127851"/>
          <a:ext cx="5780849" cy="30412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B3AAA38-5EB4-46FD-BD3B-409A5C1AD716}"/>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84460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9026" y="1489535"/>
            <a:ext cx="2372140" cy="2246769"/>
          </a:xfrm>
          <a:prstGeom prst="rect">
            <a:avLst/>
          </a:prstGeom>
          <a:noFill/>
        </p:spPr>
        <p:txBody>
          <a:bodyPr wrap="square" rtlCol="0">
            <a:spAutoFit/>
          </a:bodyPr>
          <a:lstStyle/>
          <a:p>
            <a:r>
              <a:rPr lang="en-GB" sz="2000" b="1" dirty="0"/>
              <a:t>Across the UK we continue to under-estimate the level of scientific consensus around Climate Change</a:t>
            </a:r>
          </a:p>
        </p:txBody>
      </p:sp>
      <p:sp>
        <p:nvSpPr>
          <p:cNvPr id="6" name="TextBox 5">
            <a:extLst>
              <a:ext uri="{FF2B5EF4-FFF2-40B4-BE49-F238E27FC236}">
                <a16:creationId xmlns:a16="http://schemas.microsoft.com/office/drawing/2014/main" id="{25364B90-9ABB-4B99-AAD6-41FE03F0A913}"/>
              </a:ext>
            </a:extLst>
          </p:cNvPr>
          <p:cNvSpPr txBox="1"/>
          <p:nvPr/>
        </p:nvSpPr>
        <p:spPr>
          <a:xfrm>
            <a:off x="3335471" y="1289480"/>
            <a:ext cx="5399315" cy="400110"/>
          </a:xfrm>
          <a:prstGeom prst="rect">
            <a:avLst/>
          </a:prstGeom>
          <a:noFill/>
        </p:spPr>
        <p:txBody>
          <a:bodyPr wrap="square" rtlCol="0">
            <a:spAutoFit/>
          </a:bodyPr>
          <a:lstStyle/>
          <a:p>
            <a:pPr algn="ctr"/>
            <a:r>
              <a:rPr lang="en-GB" sz="1000" dirty="0">
                <a:solidFill>
                  <a:schemeClr val="bg1"/>
                </a:solidFill>
              </a:rPr>
              <a:t>To the best of your knowledge, what percentage of climate scientists have concluded that human-caused climate change is happening?  </a:t>
            </a:r>
          </a:p>
        </p:txBody>
      </p:sp>
      <p:sp>
        <p:nvSpPr>
          <p:cNvPr id="7" name="TextBox 6">
            <a:extLst>
              <a:ext uri="{FF2B5EF4-FFF2-40B4-BE49-F238E27FC236}">
                <a16:creationId xmlns:a16="http://schemas.microsoft.com/office/drawing/2014/main" id="{087E6C3E-668B-4AE0-B65F-994EE481ABD6}"/>
              </a:ext>
            </a:extLst>
          </p:cNvPr>
          <p:cNvSpPr txBox="1"/>
          <p:nvPr/>
        </p:nvSpPr>
        <p:spPr>
          <a:xfrm>
            <a:off x="3092315" y="2033835"/>
            <a:ext cx="2443297" cy="1338828"/>
          </a:xfrm>
          <a:prstGeom prst="rect">
            <a:avLst/>
          </a:prstGeom>
          <a:noFill/>
        </p:spPr>
        <p:txBody>
          <a:bodyPr wrap="none" rtlCol="0">
            <a:spAutoFit/>
          </a:bodyPr>
          <a:lstStyle/>
          <a:p>
            <a:pPr algn="ctr"/>
            <a:r>
              <a:rPr lang="en-GB" sz="7200" dirty="0">
                <a:solidFill>
                  <a:schemeClr val="bg1"/>
                </a:solidFill>
              </a:rPr>
              <a:t>65%</a:t>
            </a:r>
          </a:p>
          <a:p>
            <a:pPr algn="ctr"/>
            <a:r>
              <a:rPr lang="en-GB" sz="900" dirty="0">
                <a:solidFill>
                  <a:schemeClr val="bg1"/>
                </a:solidFill>
              </a:rPr>
              <a:t>THE AVERAGE ESTIMATE BY UK ADULTS</a:t>
            </a:r>
          </a:p>
        </p:txBody>
      </p:sp>
      <p:sp>
        <p:nvSpPr>
          <p:cNvPr id="8" name="TextBox 7">
            <a:extLst>
              <a:ext uri="{FF2B5EF4-FFF2-40B4-BE49-F238E27FC236}">
                <a16:creationId xmlns:a16="http://schemas.microsoft.com/office/drawing/2014/main" id="{7B95E7CA-E15E-4CDB-B45F-275E2E57F47A}"/>
              </a:ext>
            </a:extLst>
          </p:cNvPr>
          <p:cNvSpPr txBox="1"/>
          <p:nvPr/>
        </p:nvSpPr>
        <p:spPr>
          <a:xfrm>
            <a:off x="6035129" y="2033835"/>
            <a:ext cx="2949845" cy="1338828"/>
          </a:xfrm>
          <a:prstGeom prst="rect">
            <a:avLst/>
          </a:prstGeom>
          <a:noFill/>
        </p:spPr>
        <p:txBody>
          <a:bodyPr wrap="none" rtlCol="0">
            <a:spAutoFit/>
          </a:bodyPr>
          <a:lstStyle/>
          <a:p>
            <a:pPr algn="ctr"/>
            <a:r>
              <a:rPr lang="en-GB" sz="7200" dirty="0">
                <a:solidFill>
                  <a:schemeClr val="bg1"/>
                </a:solidFill>
              </a:rPr>
              <a:t>99.9%</a:t>
            </a:r>
          </a:p>
          <a:p>
            <a:pPr algn="ctr"/>
            <a:r>
              <a:rPr lang="en-GB" sz="900" dirty="0">
                <a:solidFill>
                  <a:schemeClr val="bg1"/>
                </a:solidFill>
              </a:rPr>
              <a:t>THE ACTUAL LEVEL OF SCIENTIFIC CONSENSUS</a:t>
            </a:r>
          </a:p>
        </p:txBody>
      </p:sp>
      <p:sp>
        <p:nvSpPr>
          <p:cNvPr id="9" name="TextBox 8">
            <a:extLst>
              <a:ext uri="{FF2B5EF4-FFF2-40B4-BE49-F238E27FC236}">
                <a16:creationId xmlns:a16="http://schemas.microsoft.com/office/drawing/2014/main" id="{F6D048B3-D7C3-4A51-A1EF-BA0DAFC8F2AA}"/>
              </a:ext>
            </a:extLst>
          </p:cNvPr>
          <p:cNvSpPr txBox="1"/>
          <p:nvPr/>
        </p:nvSpPr>
        <p:spPr>
          <a:xfrm>
            <a:off x="3090333" y="4876062"/>
            <a:ext cx="1765227" cy="196208"/>
          </a:xfrm>
          <a:prstGeom prst="rect">
            <a:avLst/>
          </a:prstGeom>
          <a:noFill/>
        </p:spPr>
        <p:txBody>
          <a:bodyPr wrap="none" rtlCol="0">
            <a:spAutoFit/>
          </a:bodyPr>
          <a:lstStyle/>
          <a:p>
            <a:r>
              <a:rPr lang="en-GB" dirty="0">
                <a:solidFill>
                  <a:schemeClr val="bg1"/>
                </a:solidFill>
              </a:rPr>
              <a:t>KINGS COLLEGE LONDON, JUNE 2022</a:t>
            </a:r>
          </a:p>
        </p:txBody>
      </p:sp>
    </p:spTree>
    <p:extLst>
      <p:ext uri="{BB962C8B-B14F-4D97-AF65-F5344CB8AC3E}">
        <p14:creationId xmlns:p14="http://schemas.microsoft.com/office/powerpoint/2010/main" val="299194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88055" y="1350145"/>
            <a:ext cx="2372140" cy="2246769"/>
          </a:xfrm>
          <a:prstGeom prst="rect">
            <a:avLst/>
          </a:prstGeom>
          <a:noFill/>
        </p:spPr>
        <p:txBody>
          <a:bodyPr wrap="square" rtlCol="0">
            <a:spAutoFit/>
          </a:bodyPr>
          <a:lstStyle/>
          <a:p>
            <a:r>
              <a:rPr lang="en-GB" sz="2000" b="1" dirty="0"/>
              <a:t>It can be a challenge to keep up with new terms – a third of the country don’t know what Net Zero means</a:t>
            </a:r>
          </a:p>
        </p:txBody>
      </p:sp>
      <p:sp>
        <p:nvSpPr>
          <p:cNvPr id="6" name="Title 1">
            <a:extLst>
              <a:ext uri="{FF2B5EF4-FFF2-40B4-BE49-F238E27FC236}">
                <a16:creationId xmlns:a16="http://schemas.microsoft.com/office/drawing/2014/main" id="{6F00287E-F461-4B4D-8254-01842F54A052}"/>
              </a:ext>
            </a:extLst>
          </p:cNvPr>
          <p:cNvSpPr txBox="1">
            <a:spLocks/>
          </p:cNvSpPr>
          <p:nvPr/>
        </p:nvSpPr>
        <p:spPr>
          <a:xfrm>
            <a:off x="2888343" y="660119"/>
            <a:ext cx="6255657" cy="367404"/>
          </a:xfrm>
          <a:prstGeom prst="rect">
            <a:avLst/>
          </a:prstGeom>
          <a:noFill/>
        </p:spPr>
        <p:txBody>
          <a:bodyPr vert="horz" lIns="0" tIns="0" rIns="0" bIns="0" rtlCol="0" anchor="ctr" anchorCtr="0">
            <a:noAutofit/>
          </a:bodyPr>
          <a:lstStyle>
            <a:lvl1pPr eaLnBrk="1" hangingPunct="1">
              <a:defRPr sz="4400" b="1" spc="20" baseline="0">
                <a:solidFill>
                  <a:schemeClr val="tx1"/>
                </a:solidFill>
                <a:latin typeface="+mj-lt"/>
                <a:ea typeface="+mj-ea"/>
                <a:cs typeface="+mj-cs"/>
              </a:defRPr>
            </a:lvl1pPr>
          </a:lstStyle>
          <a:p>
            <a:pPr algn="ctr"/>
            <a:r>
              <a:rPr lang="en-US" sz="1000" b="0" kern="0" dirty="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How well would you say you understand what the following words or phrases mean?</a:t>
            </a:r>
            <a:r>
              <a:rPr lang="en-GB" sz="1000" b="0" kern="0" dirty="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  </a:t>
            </a:r>
          </a:p>
        </p:txBody>
      </p:sp>
      <p:graphicFrame>
        <p:nvGraphicFramePr>
          <p:cNvPr id="7" name="Chart 6">
            <a:extLst>
              <a:ext uri="{FF2B5EF4-FFF2-40B4-BE49-F238E27FC236}">
                <a16:creationId xmlns:a16="http://schemas.microsoft.com/office/drawing/2014/main" id="{5511E32D-07AE-4C6D-9D50-875F0374F390}"/>
              </a:ext>
            </a:extLst>
          </p:cNvPr>
          <p:cNvGraphicFramePr>
            <a:graphicFrameLocks/>
          </p:cNvGraphicFramePr>
          <p:nvPr>
            <p:extLst>
              <p:ext uri="{D42A27DB-BD31-4B8C-83A1-F6EECF244321}">
                <p14:modId xmlns:p14="http://schemas.microsoft.com/office/powerpoint/2010/main" val="4216019458"/>
              </p:ext>
            </p:extLst>
          </p:nvPr>
        </p:nvGraphicFramePr>
        <p:xfrm>
          <a:off x="3018971" y="1211942"/>
          <a:ext cx="5810956" cy="3017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FE5437C-5F3E-41FD-87C1-6E6AE18602DA}"/>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198683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204987" y="986700"/>
            <a:ext cx="2372140" cy="3170099"/>
          </a:xfrm>
          <a:prstGeom prst="rect">
            <a:avLst/>
          </a:prstGeom>
          <a:noFill/>
        </p:spPr>
        <p:txBody>
          <a:bodyPr wrap="square" rtlCol="0">
            <a:spAutoFit/>
          </a:bodyPr>
          <a:lstStyle/>
          <a:p>
            <a:r>
              <a:rPr lang="en-GB" sz="2000" b="1" dirty="0"/>
              <a:t>The country is most interested in positive, practical tips that they can apply in their daily lives – as well as understanding how governments are responding</a:t>
            </a:r>
          </a:p>
        </p:txBody>
      </p:sp>
      <p:graphicFrame>
        <p:nvGraphicFramePr>
          <p:cNvPr id="8" name="Chart 7">
            <a:extLst>
              <a:ext uri="{FF2B5EF4-FFF2-40B4-BE49-F238E27FC236}">
                <a16:creationId xmlns:a16="http://schemas.microsoft.com/office/drawing/2014/main" id="{C3CC3275-1B9C-4182-A5CA-4328ECD32E24}"/>
              </a:ext>
            </a:extLst>
          </p:cNvPr>
          <p:cNvGraphicFramePr>
            <a:graphicFrameLocks/>
          </p:cNvGraphicFramePr>
          <p:nvPr>
            <p:extLst>
              <p:ext uri="{D42A27DB-BD31-4B8C-83A1-F6EECF244321}">
                <p14:modId xmlns:p14="http://schemas.microsoft.com/office/powerpoint/2010/main" val="4029929578"/>
              </p:ext>
            </p:extLst>
          </p:nvPr>
        </p:nvGraphicFramePr>
        <p:xfrm>
          <a:off x="1947333" y="546467"/>
          <a:ext cx="7196667" cy="449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D585B3CC-D762-4522-805C-CF23A97EFF42}"/>
              </a:ext>
            </a:extLst>
          </p:cNvPr>
          <p:cNvSpPr txBox="1">
            <a:spLocks/>
          </p:cNvSpPr>
          <p:nvPr/>
        </p:nvSpPr>
        <p:spPr>
          <a:xfrm>
            <a:off x="2543261" y="200029"/>
            <a:ext cx="7196667" cy="222242"/>
          </a:xfrm>
          <a:prstGeom prst="rect">
            <a:avLst/>
          </a:prstGeom>
          <a:noFill/>
        </p:spPr>
        <p:txBody>
          <a:bodyPr vert="horz"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0" kern="0" dirty="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Which of the following, if any, would you like to know more about?</a:t>
            </a:r>
          </a:p>
          <a:p>
            <a:pPr algn="ctr"/>
            <a:r>
              <a:rPr lang="en-GB" sz="1000" b="0" kern="0" dirty="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(asked to all respondents)</a:t>
            </a:r>
          </a:p>
        </p:txBody>
      </p:sp>
      <p:sp>
        <p:nvSpPr>
          <p:cNvPr id="5" name="TextBox 4">
            <a:extLst>
              <a:ext uri="{FF2B5EF4-FFF2-40B4-BE49-F238E27FC236}">
                <a16:creationId xmlns:a16="http://schemas.microsoft.com/office/drawing/2014/main" id="{0D772F82-465A-4E4F-AED9-2DB787DC354E}"/>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392674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2A1A5-775B-4747-ABF3-FEB1409533DB}"/>
              </a:ext>
            </a:extLst>
          </p:cNvPr>
          <p:cNvSpPr>
            <a:spLocks noGrp="1"/>
          </p:cNvSpPr>
          <p:nvPr>
            <p:ph type="sldNum" sz="quarter" idx="11"/>
          </p:nvPr>
        </p:nvSpPr>
        <p:spPr/>
        <p:txBody>
          <a:bodyPr/>
          <a:lstStyle/>
          <a:p>
            <a:fld id="{B2F1A543-2759-4AFB-AC49-549F6EC24B11}" type="slidenum">
              <a:rPr lang="en-GB" smtClean="0"/>
              <a:pPr/>
              <a:t>16</a:t>
            </a:fld>
            <a:endParaRPr lang="en-GB"/>
          </a:p>
        </p:txBody>
      </p:sp>
      <p:sp>
        <p:nvSpPr>
          <p:cNvPr id="2" name="Oval 1">
            <a:extLst>
              <a:ext uri="{FF2B5EF4-FFF2-40B4-BE49-F238E27FC236}">
                <a16:creationId xmlns:a16="http://schemas.microsoft.com/office/drawing/2014/main" id="{4612F5F9-7B14-4330-B240-0A4CC8E334EA}"/>
              </a:ext>
            </a:extLst>
          </p:cNvPr>
          <p:cNvSpPr/>
          <p:nvPr/>
        </p:nvSpPr>
        <p:spPr>
          <a:xfrm>
            <a:off x="627955" y="1486303"/>
            <a:ext cx="2399070" cy="23990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people feel</a:t>
            </a:r>
          </a:p>
        </p:txBody>
      </p:sp>
      <p:sp>
        <p:nvSpPr>
          <p:cNvPr id="8" name="Oval 7">
            <a:extLst>
              <a:ext uri="{FF2B5EF4-FFF2-40B4-BE49-F238E27FC236}">
                <a16:creationId xmlns:a16="http://schemas.microsoft.com/office/drawing/2014/main" id="{AD296FD0-EE70-4B28-BE6B-4FEE711B8B97}"/>
              </a:ext>
            </a:extLst>
          </p:cNvPr>
          <p:cNvSpPr/>
          <p:nvPr/>
        </p:nvSpPr>
        <p:spPr>
          <a:xfrm>
            <a:off x="259463" y="1134533"/>
            <a:ext cx="2830870" cy="28308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E04D674-0A62-432E-AA06-F9BBBF8BD774}"/>
              </a:ext>
            </a:extLst>
          </p:cNvPr>
          <p:cNvSpPr/>
          <p:nvPr/>
        </p:nvSpPr>
        <p:spPr>
          <a:xfrm>
            <a:off x="3488977" y="1486303"/>
            <a:ext cx="2399070" cy="23990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understand</a:t>
            </a:r>
          </a:p>
        </p:txBody>
      </p:sp>
      <p:sp>
        <p:nvSpPr>
          <p:cNvPr id="10" name="Oval 9">
            <a:extLst>
              <a:ext uri="{FF2B5EF4-FFF2-40B4-BE49-F238E27FC236}">
                <a16:creationId xmlns:a16="http://schemas.microsoft.com/office/drawing/2014/main" id="{3D645FE1-0214-4746-8340-CD1E366221CA}"/>
              </a:ext>
            </a:extLst>
          </p:cNvPr>
          <p:cNvSpPr/>
          <p:nvPr/>
        </p:nvSpPr>
        <p:spPr>
          <a:xfrm>
            <a:off x="6350000" y="1486303"/>
            <a:ext cx="2399070" cy="2399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think we should do</a:t>
            </a:r>
          </a:p>
        </p:txBody>
      </p:sp>
    </p:spTree>
    <p:extLst>
      <p:ext uri="{BB962C8B-B14F-4D97-AF65-F5344CB8AC3E}">
        <p14:creationId xmlns:p14="http://schemas.microsoft.com/office/powerpoint/2010/main" val="204001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2400" y="1217731"/>
            <a:ext cx="2372140" cy="2246769"/>
          </a:xfrm>
          <a:prstGeom prst="rect">
            <a:avLst/>
          </a:prstGeom>
          <a:noFill/>
        </p:spPr>
        <p:txBody>
          <a:bodyPr wrap="square" rtlCol="0">
            <a:spAutoFit/>
          </a:bodyPr>
          <a:lstStyle/>
          <a:p>
            <a:r>
              <a:rPr lang="en-GB" sz="2000" b="1" dirty="0"/>
              <a:t>Most of the UK feels that more needs to be done to protect our environment – and it’s a job for the whole country</a:t>
            </a:r>
          </a:p>
        </p:txBody>
      </p:sp>
      <p:sp>
        <p:nvSpPr>
          <p:cNvPr id="5" name="Title 1">
            <a:extLst>
              <a:ext uri="{FF2B5EF4-FFF2-40B4-BE49-F238E27FC236}">
                <a16:creationId xmlns:a16="http://schemas.microsoft.com/office/drawing/2014/main" id="{46D9B78F-6DC9-4A30-A306-A6D3089CEDFD}"/>
              </a:ext>
            </a:extLst>
          </p:cNvPr>
          <p:cNvSpPr txBox="1">
            <a:spLocks/>
          </p:cNvSpPr>
          <p:nvPr/>
        </p:nvSpPr>
        <p:spPr>
          <a:xfrm>
            <a:off x="3171824" y="335596"/>
            <a:ext cx="5829301" cy="624960"/>
          </a:xfrm>
          <a:prstGeom prst="rect">
            <a:avLst/>
          </a:prstGeom>
          <a:noFill/>
        </p:spPr>
        <p:txBody>
          <a:bodyPr vert="horz" lIns="0" tIns="0" rIns="0" bIns="0" rtlCol="0" anchor="ctr" anchorCtr="0">
            <a:noAutofit/>
          </a:bodyPr>
          <a:lstStyle>
            <a:lvl1pPr eaLnBrk="1" hangingPunct="1">
              <a:defRPr sz="4400" b="1" spc="20" baseline="0">
                <a:solidFill>
                  <a:schemeClr val="tx1"/>
                </a:solidFill>
                <a:latin typeface="+mj-lt"/>
                <a:ea typeface="+mj-ea"/>
                <a:cs typeface="+mj-cs"/>
              </a:defRPr>
            </a:lvl1pPr>
          </a:lstStyle>
          <a:p>
            <a:pPr marL="0" marR="0" lvl="0" indent="0" defTabSz="171428" rtl="0" eaLnBrk="1" fontAlgn="auto" latinLnBrk="0" hangingPunct="1">
              <a:lnSpc>
                <a:spcPct val="100000"/>
              </a:lnSpc>
              <a:spcBef>
                <a:spcPts val="0"/>
              </a:spcBef>
              <a:spcAft>
                <a:spcPts val="0"/>
              </a:spcAft>
              <a:buClrTx/>
              <a:buSzTx/>
              <a:buFontTx/>
              <a:buNone/>
              <a:tabLst/>
              <a:defRPr/>
            </a:pPr>
            <a:r>
              <a:rPr kumimoji="0" lang="en-GB" sz="900" b="0" u="none" strike="noStrike" kern="0" cap="none" spc="20" normalizeH="0" baseline="0" noProof="0" dirty="0">
                <a:ln>
                  <a:noFill/>
                </a:ln>
                <a:solidFill>
                  <a:schemeClr val="bg1"/>
                </a:solidFill>
                <a:effectLst/>
                <a:uLnTx/>
                <a:uFillTx/>
                <a:latin typeface="BBC Reith Sans Light" panose="020B0403020204020204" pitchFamily="34" charset="0"/>
                <a:ea typeface="BBC Reith Sans Light" panose="020B0403020204020204" pitchFamily="34" charset="0"/>
                <a:cs typeface="BBC Reith Sans Light" panose="020B0403020204020204" pitchFamily="34" charset="0"/>
              </a:rPr>
              <a:t>Q:  Thinking mainly about how things might change in the UK, do you think any of these groups below should </a:t>
            </a:r>
            <a:r>
              <a:rPr kumimoji="0" lang="en-GB" sz="900" b="0" u="sng" strike="noStrike" kern="0" cap="none" spc="20" normalizeH="0" baseline="0" noProof="0" dirty="0">
                <a:ln>
                  <a:noFill/>
                </a:ln>
                <a:solidFill>
                  <a:schemeClr val="bg1"/>
                </a:solidFill>
                <a:effectLst/>
                <a:uLnTx/>
                <a:uFillTx/>
                <a:latin typeface="BBC Reith Sans Light" panose="020B0403020204020204" pitchFamily="34" charset="0"/>
                <a:ea typeface="BBC Reith Sans Light" panose="020B0403020204020204" pitchFamily="34" charset="0"/>
                <a:cs typeface="BBC Reith Sans Light" panose="020B0403020204020204" pitchFamily="34" charset="0"/>
              </a:rPr>
              <a:t>do more, less, or the same</a:t>
            </a:r>
            <a:r>
              <a:rPr kumimoji="0" lang="en-GB" sz="900" b="0" u="none" strike="noStrike" kern="0" cap="none" spc="20" normalizeH="0" baseline="0" noProof="0" dirty="0">
                <a:ln>
                  <a:noFill/>
                </a:ln>
                <a:solidFill>
                  <a:schemeClr val="bg1"/>
                </a:solidFill>
                <a:effectLst/>
                <a:uLnTx/>
                <a:uFillTx/>
                <a:latin typeface="BBC Reith Sans Light" panose="020B0403020204020204" pitchFamily="34" charset="0"/>
                <a:ea typeface="BBC Reith Sans Light" panose="020B0403020204020204" pitchFamily="34" charset="0"/>
                <a:cs typeface="BBC Reith Sans Light" panose="020B0403020204020204" pitchFamily="34" charset="0"/>
              </a:rPr>
              <a:t> as they do at the moment – around protecting the environment and transitioning to a more sustainable world?</a:t>
            </a:r>
          </a:p>
        </p:txBody>
      </p:sp>
      <p:graphicFrame>
        <p:nvGraphicFramePr>
          <p:cNvPr id="6" name="Chart 5">
            <a:extLst>
              <a:ext uri="{FF2B5EF4-FFF2-40B4-BE49-F238E27FC236}">
                <a16:creationId xmlns:a16="http://schemas.microsoft.com/office/drawing/2014/main" id="{C08312B3-BB15-4DFF-8AD9-6E541BF35CB9}"/>
              </a:ext>
            </a:extLst>
          </p:cNvPr>
          <p:cNvGraphicFramePr>
            <a:graphicFrameLocks/>
          </p:cNvGraphicFramePr>
          <p:nvPr>
            <p:extLst>
              <p:ext uri="{D42A27DB-BD31-4B8C-83A1-F6EECF244321}">
                <p14:modId xmlns:p14="http://schemas.microsoft.com/office/powerpoint/2010/main" val="3147773463"/>
              </p:ext>
            </p:extLst>
          </p:nvPr>
        </p:nvGraphicFramePr>
        <p:xfrm>
          <a:off x="3362324" y="1110949"/>
          <a:ext cx="5183153" cy="31979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DC86C3B-957B-4230-8C68-B482670AA8F1}"/>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141574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2400" y="1756142"/>
            <a:ext cx="2372140" cy="1631216"/>
          </a:xfrm>
          <a:prstGeom prst="rect">
            <a:avLst/>
          </a:prstGeom>
          <a:noFill/>
        </p:spPr>
        <p:txBody>
          <a:bodyPr wrap="square" rtlCol="0">
            <a:spAutoFit/>
          </a:bodyPr>
          <a:lstStyle/>
          <a:p>
            <a:r>
              <a:rPr lang="en-GB" sz="2000" b="1" dirty="0"/>
              <a:t>People recognise this is a global issue – and want a global perspective</a:t>
            </a:r>
          </a:p>
        </p:txBody>
      </p:sp>
      <p:graphicFrame>
        <p:nvGraphicFramePr>
          <p:cNvPr id="7" name="Chart 6">
            <a:extLst>
              <a:ext uri="{FF2B5EF4-FFF2-40B4-BE49-F238E27FC236}">
                <a16:creationId xmlns:a16="http://schemas.microsoft.com/office/drawing/2014/main" id="{DBC133C2-3416-432E-9F56-40C482D0CAFA}"/>
              </a:ext>
            </a:extLst>
          </p:cNvPr>
          <p:cNvGraphicFramePr/>
          <p:nvPr>
            <p:extLst>
              <p:ext uri="{D42A27DB-BD31-4B8C-83A1-F6EECF244321}">
                <p14:modId xmlns:p14="http://schemas.microsoft.com/office/powerpoint/2010/main" val="2333163195"/>
              </p:ext>
            </p:extLst>
          </p:nvPr>
        </p:nvGraphicFramePr>
        <p:xfrm>
          <a:off x="2897097" y="1541625"/>
          <a:ext cx="6307666" cy="36914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538CE11-0D18-4490-8042-C3FEA98E16C5}"/>
              </a:ext>
            </a:extLst>
          </p:cNvPr>
          <p:cNvSpPr txBox="1"/>
          <p:nvPr/>
        </p:nvSpPr>
        <p:spPr>
          <a:xfrm>
            <a:off x="4275667" y="579968"/>
            <a:ext cx="3376245" cy="430887"/>
          </a:xfrm>
          <a:prstGeom prst="rect">
            <a:avLst/>
          </a:prstGeom>
          <a:noFill/>
        </p:spPr>
        <p:txBody>
          <a:bodyPr wrap="none" rtlCol="0">
            <a:spAutoFit/>
          </a:bodyPr>
          <a:lstStyle/>
          <a:p>
            <a:pPr algn="ctr"/>
            <a:r>
              <a:rPr lang="en-GB" sz="1100" dirty="0">
                <a:solidFill>
                  <a:schemeClr val="bg1"/>
                </a:solidFill>
              </a:rPr>
              <a:t>Thinking about coverage of environmental issues</a:t>
            </a:r>
          </a:p>
          <a:p>
            <a:pPr algn="ctr"/>
            <a:r>
              <a:rPr lang="en-GB" sz="1100" dirty="0">
                <a:solidFill>
                  <a:schemeClr val="bg1"/>
                </a:solidFill>
              </a:rPr>
              <a:t>Which of these are you most interested in?</a:t>
            </a:r>
          </a:p>
        </p:txBody>
      </p:sp>
      <p:sp>
        <p:nvSpPr>
          <p:cNvPr id="9" name="TextBox 8">
            <a:extLst>
              <a:ext uri="{FF2B5EF4-FFF2-40B4-BE49-F238E27FC236}">
                <a16:creationId xmlns:a16="http://schemas.microsoft.com/office/drawing/2014/main" id="{31BB222D-5260-44F3-B512-5E3773CB9F56}"/>
              </a:ext>
            </a:extLst>
          </p:cNvPr>
          <p:cNvSpPr txBox="1"/>
          <p:nvPr/>
        </p:nvSpPr>
        <p:spPr>
          <a:xfrm>
            <a:off x="3139817" y="2341030"/>
            <a:ext cx="1324402" cy="654025"/>
          </a:xfrm>
          <a:prstGeom prst="rect">
            <a:avLst/>
          </a:prstGeom>
          <a:noFill/>
        </p:spPr>
        <p:txBody>
          <a:bodyPr wrap="none" rtlCol="0">
            <a:spAutoFit/>
          </a:bodyPr>
          <a:lstStyle/>
          <a:p>
            <a:r>
              <a:rPr lang="en-GB" sz="1000" b="1" dirty="0">
                <a:solidFill>
                  <a:schemeClr val="bg1"/>
                </a:solidFill>
              </a:rPr>
              <a:t>Information about </a:t>
            </a:r>
          </a:p>
          <a:p>
            <a:r>
              <a:rPr lang="en-GB" sz="1000" b="1" dirty="0">
                <a:solidFill>
                  <a:schemeClr val="bg1"/>
                </a:solidFill>
              </a:rPr>
              <a:t>the UK</a:t>
            </a:r>
          </a:p>
          <a:p>
            <a:endParaRPr lang="en-GB" sz="600" dirty="0"/>
          </a:p>
          <a:p>
            <a:r>
              <a:rPr lang="en-GB" sz="1050" dirty="0">
                <a:solidFill>
                  <a:schemeClr val="bg1"/>
                </a:solidFill>
              </a:rPr>
              <a:t>22%</a:t>
            </a:r>
          </a:p>
        </p:txBody>
      </p:sp>
      <p:sp>
        <p:nvSpPr>
          <p:cNvPr id="10" name="TextBox 9">
            <a:extLst>
              <a:ext uri="{FF2B5EF4-FFF2-40B4-BE49-F238E27FC236}">
                <a16:creationId xmlns:a16="http://schemas.microsoft.com/office/drawing/2014/main" id="{666B0BC6-BCFE-4529-9E87-E899AF1E29DD}"/>
              </a:ext>
            </a:extLst>
          </p:cNvPr>
          <p:cNvSpPr txBox="1"/>
          <p:nvPr/>
        </p:nvSpPr>
        <p:spPr>
          <a:xfrm>
            <a:off x="4433761" y="2341030"/>
            <a:ext cx="2610010" cy="646331"/>
          </a:xfrm>
          <a:prstGeom prst="rect">
            <a:avLst/>
          </a:prstGeom>
          <a:noFill/>
        </p:spPr>
        <p:txBody>
          <a:bodyPr wrap="none" rtlCol="0">
            <a:spAutoFit/>
          </a:bodyPr>
          <a:lstStyle/>
          <a:p>
            <a:r>
              <a:rPr lang="en-GB" sz="1000" b="1" dirty="0">
                <a:solidFill>
                  <a:schemeClr val="bg1"/>
                </a:solidFill>
              </a:rPr>
              <a:t>Equally interested in information about </a:t>
            </a:r>
          </a:p>
          <a:p>
            <a:r>
              <a:rPr lang="en-GB" sz="1000" b="1" dirty="0">
                <a:solidFill>
                  <a:schemeClr val="bg1"/>
                </a:solidFill>
              </a:rPr>
              <a:t>the UK and the world</a:t>
            </a:r>
          </a:p>
          <a:p>
            <a:endParaRPr lang="en-GB" sz="600" dirty="0"/>
          </a:p>
          <a:p>
            <a:r>
              <a:rPr lang="en-GB" sz="1000" dirty="0">
                <a:solidFill>
                  <a:schemeClr val="bg1"/>
                </a:solidFill>
              </a:rPr>
              <a:t>45%</a:t>
            </a:r>
          </a:p>
        </p:txBody>
      </p:sp>
      <p:sp>
        <p:nvSpPr>
          <p:cNvPr id="11" name="TextBox 10">
            <a:extLst>
              <a:ext uri="{FF2B5EF4-FFF2-40B4-BE49-F238E27FC236}">
                <a16:creationId xmlns:a16="http://schemas.microsoft.com/office/drawing/2014/main" id="{B0318A02-0F9E-48DB-A657-F4F20D9C6D33}"/>
              </a:ext>
            </a:extLst>
          </p:cNvPr>
          <p:cNvSpPr txBox="1"/>
          <p:nvPr/>
        </p:nvSpPr>
        <p:spPr>
          <a:xfrm>
            <a:off x="6990285" y="2341030"/>
            <a:ext cx="841897" cy="646331"/>
          </a:xfrm>
          <a:prstGeom prst="rect">
            <a:avLst/>
          </a:prstGeom>
          <a:noFill/>
        </p:spPr>
        <p:txBody>
          <a:bodyPr wrap="none" rtlCol="0">
            <a:spAutoFit/>
          </a:bodyPr>
          <a:lstStyle/>
          <a:p>
            <a:r>
              <a:rPr lang="en-GB" sz="1000" b="1" dirty="0">
                <a:solidFill>
                  <a:schemeClr val="bg1"/>
                </a:solidFill>
              </a:rPr>
              <a:t>Info about </a:t>
            </a:r>
          </a:p>
          <a:p>
            <a:r>
              <a:rPr lang="en-GB" sz="1000" b="1" dirty="0">
                <a:solidFill>
                  <a:schemeClr val="bg1"/>
                </a:solidFill>
              </a:rPr>
              <a:t>the world</a:t>
            </a:r>
          </a:p>
          <a:p>
            <a:endParaRPr lang="en-GB" sz="600" dirty="0"/>
          </a:p>
          <a:p>
            <a:r>
              <a:rPr lang="en-GB" sz="1000" dirty="0">
                <a:solidFill>
                  <a:schemeClr val="bg1"/>
                </a:solidFill>
              </a:rPr>
              <a:t>16%</a:t>
            </a:r>
          </a:p>
        </p:txBody>
      </p:sp>
      <p:sp>
        <p:nvSpPr>
          <p:cNvPr id="12" name="TextBox 11">
            <a:extLst>
              <a:ext uri="{FF2B5EF4-FFF2-40B4-BE49-F238E27FC236}">
                <a16:creationId xmlns:a16="http://schemas.microsoft.com/office/drawing/2014/main" id="{963E82D0-D5E5-4CF0-93AB-B9F91A501D92}"/>
              </a:ext>
            </a:extLst>
          </p:cNvPr>
          <p:cNvSpPr txBox="1"/>
          <p:nvPr/>
        </p:nvSpPr>
        <p:spPr>
          <a:xfrm>
            <a:off x="7972883" y="2341030"/>
            <a:ext cx="553357" cy="646331"/>
          </a:xfrm>
          <a:prstGeom prst="rect">
            <a:avLst/>
          </a:prstGeom>
          <a:noFill/>
        </p:spPr>
        <p:txBody>
          <a:bodyPr wrap="none" rtlCol="0">
            <a:spAutoFit/>
          </a:bodyPr>
          <a:lstStyle/>
          <a:p>
            <a:r>
              <a:rPr lang="en-GB" sz="1000" b="1" dirty="0"/>
              <a:t>Don’t </a:t>
            </a:r>
          </a:p>
          <a:p>
            <a:r>
              <a:rPr lang="en-GB" sz="1000" b="1" dirty="0"/>
              <a:t>know</a:t>
            </a:r>
          </a:p>
          <a:p>
            <a:endParaRPr lang="en-GB" sz="600" dirty="0"/>
          </a:p>
          <a:p>
            <a:r>
              <a:rPr lang="en-GB" sz="1000" dirty="0">
                <a:solidFill>
                  <a:schemeClr val="bg1"/>
                </a:solidFill>
              </a:rPr>
              <a:t>16%</a:t>
            </a:r>
          </a:p>
        </p:txBody>
      </p:sp>
      <p:sp>
        <p:nvSpPr>
          <p:cNvPr id="13" name="TextBox 12">
            <a:extLst>
              <a:ext uri="{FF2B5EF4-FFF2-40B4-BE49-F238E27FC236}">
                <a16:creationId xmlns:a16="http://schemas.microsoft.com/office/drawing/2014/main" id="{295261FB-454B-417A-8C18-DFEBE58361D9}"/>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374516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35312" y="1038989"/>
            <a:ext cx="2372140" cy="2862322"/>
          </a:xfrm>
          <a:prstGeom prst="rect">
            <a:avLst/>
          </a:prstGeom>
          <a:noFill/>
        </p:spPr>
        <p:txBody>
          <a:bodyPr wrap="square" rtlCol="0">
            <a:spAutoFit/>
          </a:bodyPr>
          <a:lstStyle/>
          <a:p>
            <a:r>
              <a:rPr lang="en-GB" sz="2000" b="1" dirty="0"/>
              <a:t>There’s widespread support for our Net Zero targets </a:t>
            </a:r>
          </a:p>
          <a:p>
            <a:endParaRPr lang="en-GB" sz="2000" b="1" dirty="0"/>
          </a:p>
          <a:p>
            <a:r>
              <a:rPr lang="en-GB" sz="2000" b="1" dirty="0"/>
              <a:t>More than half of the UK think we should move faster</a:t>
            </a:r>
          </a:p>
        </p:txBody>
      </p:sp>
      <p:pic>
        <p:nvPicPr>
          <p:cNvPr id="4" name="Picture 3">
            <a:extLst>
              <a:ext uri="{FF2B5EF4-FFF2-40B4-BE49-F238E27FC236}">
                <a16:creationId xmlns:a16="http://schemas.microsoft.com/office/drawing/2014/main" id="{75310238-CC45-46C8-BFE8-A88BEAD45672}"/>
              </a:ext>
            </a:extLst>
          </p:cNvPr>
          <p:cNvPicPr>
            <a:picLocks noChangeAspect="1"/>
          </p:cNvPicPr>
          <p:nvPr/>
        </p:nvPicPr>
        <p:blipFill>
          <a:blip r:embed="rId2"/>
          <a:stretch>
            <a:fillRect/>
          </a:stretch>
        </p:blipFill>
        <p:spPr>
          <a:xfrm>
            <a:off x="3167063" y="771525"/>
            <a:ext cx="5658155" cy="3137195"/>
          </a:xfrm>
          <a:prstGeom prst="rect">
            <a:avLst/>
          </a:prstGeom>
        </p:spPr>
      </p:pic>
      <p:sp>
        <p:nvSpPr>
          <p:cNvPr id="5" name="TextBox 4">
            <a:extLst>
              <a:ext uri="{FF2B5EF4-FFF2-40B4-BE49-F238E27FC236}">
                <a16:creationId xmlns:a16="http://schemas.microsoft.com/office/drawing/2014/main" id="{5B527C3E-A4BA-449A-8BA2-C6D63705FFA1}"/>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91311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2A1A5-775B-4747-ABF3-FEB1409533DB}"/>
              </a:ext>
            </a:extLst>
          </p:cNvPr>
          <p:cNvSpPr>
            <a:spLocks noGrp="1"/>
          </p:cNvSpPr>
          <p:nvPr>
            <p:ph type="sldNum" sz="quarter" idx="11"/>
          </p:nvPr>
        </p:nvSpPr>
        <p:spPr/>
        <p:txBody>
          <a:bodyPr/>
          <a:lstStyle/>
          <a:p>
            <a:fld id="{B2F1A543-2759-4AFB-AC49-549F6EC24B11}" type="slidenum">
              <a:rPr lang="en-GB" smtClean="0"/>
              <a:pPr/>
              <a:t>2</a:t>
            </a:fld>
            <a:endParaRPr lang="en-GB"/>
          </a:p>
        </p:txBody>
      </p:sp>
      <p:sp>
        <p:nvSpPr>
          <p:cNvPr id="7" name="TextBox 6">
            <a:extLst>
              <a:ext uri="{FF2B5EF4-FFF2-40B4-BE49-F238E27FC236}">
                <a16:creationId xmlns:a16="http://schemas.microsoft.com/office/drawing/2014/main" id="{6CC03733-5140-4888-8BEF-3956B2437BC3}"/>
              </a:ext>
            </a:extLst>
          </p:cNvPr>
          <p:cNvSpPr txBox="1"/>
          <p:nvPr/>
        </p:nvSpPr>
        <p:spPr>
          <a:xfrm>
            <a:off x="1126185" y="571500"/>
            <a:ext cx="6891630" cy="369332"/>
          </a:xfrm>
          <a:prstGeom prst="rect">
            <a:avLst/>
          </a:prstGeom>
          <a:noFill/>
        </p:spPr>
        <p:txBody>
          <a:bodyPr wrap="none" rtlCol="0">
            <a:spAutoFit/>
          </a:bodyPr>
          <a:lstStyle/>
          <a:p>
            <a:r>
              <a:rPr lang="en-GB" sz="1800" dirty="0">
                <a:solidFill>
                  <a:schemeClr val="bg1"/>
                </a:solidFill>
              </a:rPr>
              <a:t>How the UK feels about Climate Change &amp; Sustainability today:</a:t>
            </a:r>
          </a:p>
        </p:txBody>
      </p:sp>
      <p:sp>
        <p:nvSpPr>
          <p:cNvPr id="2" name="Oval 1">
            <a:extLst>
              <a:ext uri="{FF2B5EF4-FFF2-40B4-BE49-F238E27FC236}">
                <a16:creationId xmlns:a16="http://schemas.microsoft.com/office/drawing/2014/main" id="{4612F5F9-7B14-4330-B240-0A4CC8E334EA}"/>
              </a:ext>
            </a:extLst>
          </p:cNvPr>
          <p:cNvSpPr/>
          <p:nvPr/>
        </p:nvSpPr>
        <p:spPr>
          <a:xfrm>
            <a:off x="627955" y="1486303"/>
            <a:ext cx="2399070" cy="2399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people feel</a:t>
            </a:r>
          </a:p>
        </p:txBody>
      </p:sp>
      <p:sp>
        <p:nvSpPr>
          <p:cNvPr id="8" name="Oval 7">
            <a:extLst>
              <a:ext uri="{FF2B5EF4-FFF2-40B4-BE49-F238E27FC236}">
                <a16:creationId xmlns:a16="http://schemas.microsoft.com/office/drawing/2014/main" id="{AD296FD0-EE70-4B28-BE6B-4FEE711B8B97}"/>
              </a:ext>
            </a:extLst>
          </p:cNvPr>
          <p:cNvSpPr/>
          <p:nvPr/>
        </p:nvSpPr>
        <p:spPr>
          <a:xfrm>
            <a:off x="259463" y="1134533"/>
            <a:ext cx="2830870" cy="28308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E04D674-0A62-432E-AA06-F9BBBF8BD774}"/>
              </a:ext>
            </a:extLst>
          </p:cNvPr>
          <p:cNvSpPr/>
          <p:nvPr/>
        </p:nvSpPr>
        <p:spPr>
          <a:xfrm>
            <a:off x="3488977" y="1486303"/>
            <a:ext cx="2399070" cy="2399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understand</a:t>
            </a:r>
          </a:p>
        </p:txBody>
      </p:sp>
      <p:sp>
        <p:nvSpPr>
          <p:cNvPr id="10" name="Oval 9">
            <a:extLst>
              <a:ext uri="{FF2B5EF4-FFF2-40B4-BE49-F238E27FC236}">
                <a16:creationId xmlns:a16="http://schemas.microsoft.com/office/drawing/2014/main" id="{3D645FE1-0214-4746-8340-CD1E366221CA}"/>
              </a:ext>
            </a:extLst>
          </p:cNvPr>
          <p:cNvSpPr/>
          <p:nvPr/>
        </p:nvSpPr>
        <p:spPr>
          <a:xfrm>
            <a:off x="6350000" y="1486303"/>
            <a:ext cx="2399070" cy="2399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they think we should do</a:t>
            </a:r>
          </a:p>
        </p:txBody>
      </p:sp>
    </p:spTree>
    <p:extLst>
      <p:ext uri="{BB962C8B-B14F-4D97-AF65-F5344CB8AC3E}">
        <p14:creationId xmlns:p14="http://schemas.microsoft.com/office/powerpoint/2010/main" val="201774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35312" y="1756142"/>
            <a:ext cx="2372140" cy="1631216"/>
          </a:xfrm>
          <a:prstGeom prst="rect">
            <a:avLst/>
          </a:prstGeom>
          <a:noFill/>
        </p:spPr>
        <p:txBody>
          <a:bodyPr wrap="square" rtlCol="0">
            <a:spAutoFit/>
          </a:bodyPr>
          <a:lstStyle/>
          <a:p>
            <a:r>
              <a:rPr lang="en-GB" sz="2000" b="1" dirty="0"/>
              <a:t>Most people feel that we’re not doing enough to reduce Carbon emissions</a:t>
            </a:r>
          </a:p>
        </p:txBody>
      </p:sp>
      <p:pic>
        <p:nvPicPr>
          <p:cNvPr id="4" name="Picture 3">
            <a:extLst>
              <a:ext uri="{FF2B5EF4-FFF2-40B4-BE49-F238E27FC236}">
                <a16:creationId xmlns:a16="http://schemas.microsoft.com/office/drawing/2014/main" id="{CE94BD95-7C3C-4395-81E8-529E4DCDADC4}"/>
              </a:ext>
            </a:extLst>
          </p:cNvPr>
          <p:cNvPicPr>
            <a:picLocks noChangeAspect="1"/>
          </p:cNvPicPr>
          <p:nvPr/>
        </p:nvPicPr>
        <p:blipFill>
          <a:blip r:embed="rId2"/>
          <a:stretch>
            <a:fillRect/>
          </a:stretch>
        </p:blipFill>
        <p:spPr>
          <a:xfrm>
            <a:off x="2975373" y="961236"/>
            <a:ext cx="6033315" cy="2987050"/>
          </a:xfrm>
          <a:prstGeom prst="rect">
            <a:avLst/>
          </a:prstGeom>
        </p:spPr>
      </p:pic>
      <p:sp>
        <p:nvSpPr>
          <p:cNvPr id="5" name="TextBox 4">
            <a:extLst>
              <a:ext uri="{FF2B5EF4-FFF2-40B4-BE49-F238E27FC236}">
                <a16:creationId xmlns:a16="http://schemas.microsoft.com/office/drawing/2014/main" id="{730E8311-C2D8-46EE-8156-2C2B4C063944}"/>
              </a:ext>
            </a:extLst>
          </p:cNvPr>
          <p:cNvSpPr txBox="1"/>
          <p:nvPr/>
        </p:nvSpPr>
        <p:spPr>
          <a:xfrm>
            <a:off x="5847126" y="2571750"/>
            <a:ext cx="2879314" cy="196208"/>
          </a:xfrm>
          <a:prstGeom prst="rect">
            <a:avLst/>
          </a:prstGeom>
          <a:noFill/>
        </p:spPr>
        <p:txBody>
          <a:bodyPr wrap="none" rtlCol="0">
            <a:spAutoFit/>
          </a:bodyPr>
          <a:lstStyle/>
          <a:p>
            <a:r>
              <a:rPr lang="en-GB" dirty="0">
                <a:solidFill>
                  <a:srgbClr val="7B00D6"/>
                </a:solidFill>
              </a:rPr>
              <a:t>NOT DOING ENOUGH TO TRY AND REDUCE CARBON EMISSIONS</a:t>
            </a:r>
          </a:p>
        </p:txBody>
      </p:sp>
      <p:sp>
        <p:nvSpPr>
          <p:cNvPr id="6" name="TextBox 5">
            <a:extLst>
              <a:ext uri="{FF2B5EF4-FFF2-40B4-BE49-F238E27FC236}">
                <a16:creationId xmlns:a16="http://schemas.microsoft.com/office/drawing/2014/main" id="{76D5E1BE-7B6C-40F9-83FB-2EF90BB30F12}"/>
              </a:ext>
            </a:extLst>
          </p:cNvPr>
          <p:cNvSpPr txBox="1"/>
          <p:nvPr/>
        </p:nvSpPr>
        <p:spPr>
          <a:xfrm>
            <a:off x="3090333" y="4876062"/>
            <a:ext cx="817853" cy="196208"/>
          </a:xfrm>
          <a:prstGeom prst="rect">
            <a:avLst/>
          </a:prstGeom>
          <a:noFill/>
        </p:spPr>
        <p:txBody>
          <a:bodyPr wrap="none" rtlCol="0">
            <a:spAutoFit/>
          </a:bodyPr>
          <a:lstStyle/>
          <a:p>
            <a:r>
              <a:rPr lang="en-GB" dirty="0">
                <a:solidFill>
                  <a:schemeClr val="bg1"/>
                </a:solidFill>
              </a:rPr>
              <a:t>YOUGOV, 2022</a:t>
            </a:r>
          </a:p>
        </p:txBody>
      </p:sp>
    </p:spTree>
    <p:extLst>
      <p:ext uri="{BB962C8B-B14F-4D97-AF65-F5344CB8AC3E}">
        <p14:creationId xmlns:p14="http://schemas.microsoft.com/office/powerpoint/2010/main" val="70074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88055" y="1350145"/>
            <a:ext cx="2372140" cy="1938992"/>
          </a:xfrm>
          <a:prstGeom prst="rect">
            <a:avLst/>
          </a:prstGeom>
          <a:noFill/>
        </p:spPr>
        <p:txBody>
          <a:bodyPr wrap="square" rtlCol="0">
            <a:spAutoFit/>
          </a:bodyPr>
          <a:lstStyle/>
          <a:p>
            <a:r>
              <a:rPr lang="en-GB" sz="2000" b="1" dirty="0"/>
              <a:t>At an individual level – some sustainable options are much more appealing than others</a:t>
            </a:r>
          </a:p>
        </p:txBody>
      </p:sp>
      <p:graphicFrame>
        <p:nvGraphicFramePr>
          <p:cNvPr id="18" name="Chart 17">
            <a:extLst>
              <a:ext uri="{FF2B5EF4-FFF2-40B4-BE49-F238E27FC236}">
                <a16:creationId xmlns:a16="http://schemas.microsoft.com/office/drawing/2014/main" id="{A4AA389B-7EA4-4BAD-BF9A-5F1986DED2D0}"/>
              </a:ext>
            </a:extLst>
          </p:cNvPr>
          <p:cNvGraphicFramePr/>
          <p:nvPr>
            <p:extLst>
              <p:ext uri="{D42A27DB-BD31-4B8C-83A1-F6EECF244321}">
                <p14:modId xmlns:p14="http://schemas.microsoft.com/office/powerpoint/2010/main" val="1478487829"/>
              </p:ext>
            </p:extLst>
          </p:nvPr>
        </p:nvGraphicFramePr>
        <p:xfrm>
          <a:off x="2457450" y="585832"/>
          <a:ext cx="6619875" cy="443865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87BCC406-8D0A-4AC4-9BEB-40105908820B}"/>
              </a:ext>
            </a:extLst>
          </p:cNvPr>
          <p:cNvSpPr txBox="1"/>
          <p:nvPr/>
        </p:nvSpPr>
        <p:spPr>
          <a:xfrm>
            <a:off x="3219450" y="119018"/>
            <a:ext cx="5629275" cy="507831"/>
          </a:xfrm>
          <a:prstGeom prst="rect">
            <a:avLst/>
          </a:prstGeom>
          <a:noFill/>
        </p:spPr>
        <p:txBody>
          <a:bodyPr wrap="square">
            <a:spAutoFit/>
          </a:bodyPr>
          <a:lstStyle/>
          <a:p>
            <a:pPr algn="ctr"/>
            <a:r>
              <a:rPr lang="en-GB" sz="900" dirty="0">
                <a:solidFill>
                  <a:schemeClr val="bg1"/>
                </a:solidFill>
              </a:rPr>
              <a:t>Taking into account the personal costs or changes to lifestyle that would be required, please say whether you would or would not be willing to do each of the following to address climate change</a:t>
            </a:r>
          </a:p>
          <a:p>
            <a:pPr algn="ctr"/>
            <a:r>
              <a:rPr lang="en-GB" sz="900" dirty="0">
                <a:solidFill>
                  <a:schemeClr val="bg1"/>
                </a:solidFill>
              </a:rPr>
              <a:t>(% willing)</a:t>
            </a:r>
          </a:p>
        </p:txBody>
      </p:sp>
      <p:sp>
        <p:nvSpPr>
          <p:cNvPr id="5" name="TextBox 4">
            <a:extLst>
              <a:ext uri="{FF2B5EF4-FFF2-40B4-BE49-F238E27FC236}">
                <a16:creationId xmlns:a16="http://schemas.microsoft.com/office/drawing/2014/main" id="{1F978E12-83DC-488A-A8FA-CD782E24F837}"/>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295379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88055" y="1458883"/>
            <a:ext cx="2372140" cy="1938992"/>
          </a:xfrm>
          <a:prstGeom prst="rect">
            <a:avLst/>
          </a:prstGeom>
          <a:noFill/>
        </p:spPr>
        <p:txBody>
          <a:bodyPr wrap="square" rtlCol="0">
            <a:spAutoFit/>
          </a:bodyPr>
          <a:lstStyle/>
          <a:p>
            <a:r>
              <a:rPr lang="en-GB" sz="2000" b="1" dirty="0"/>
              <a:t>Many of us don’t really know what the most impactful actions are that we could take </a:t>
            </a:r>
          </a:p>
        </p:txBody>
      </p:sp>
      <p:pic>
        <p:nvPicPr>
          <p:cNvPr id="5" name="Picture 4">
            <a:extLst>
              <a:ext uri="{FF2B5EF4-FFF2-40B4-BE49-F238E27FC236}">
                <a16:creationId xmlns:a16="http://schemas.microsoft.com/office/drawing/2014/main" id="{7AA45A9E-B4FE-47E5-81B2-F4F741D84A9A}"/>
              </a:ext>
            </a:extLst>
          </p:cNvPr>
          <p:cNvPicPr>
            <a:picLocks noChangeAspect="1"/>
          </p:cNvPicPr>
          <p:nvPr/>
        </p:nvPicPr>
        <p:blipFill>
          <a:blip r:embed="rId2"/>
          <a:stretch>
            <a:fillRect/>
          </a:stretch>
        </p:blipFill>
        <p:spPr>
          <a:xfrm>
            <a:off x="3053593" y="745104"/>
            <a:ext cx="5969614" cy="3366550"/>
          </a:xfrm>
          <a:prstGeom prst="rect">
            <a:avLst/>
          </a:prstGeom>
        </p:spPr>
      </p:pic>
      <p:sp>
        <p:nvSpPr>
          <p:cNvPr id="8" name="TextBox 7">
            <a:extLst>
              <a:ext uri="{FF2B5EF4-FFF2-40B4-BE49-F238E27FC236}">
                <a16:creationId xmlns:a16="http://schemas.microsoft.com/office/drawing/2014/main" id="{230F3A6E-F4D8-4421-8B5D-ADE67DB828F5}"/>
              </a:ext>
            </a:extLst>
          </p:cNvPr>
          <p:cNvSpPr txBox="1"/>
          <p:nvPr/>
        </p:nvSpPr>
        <p:spPr>
          <a:xfrm>
            <a:off x="3090333" y="4876062"/>
            <a:ext cx="1568058" cy="196208"/>
          </a:xfrm>
          <a:prstGeom prst="rect">
            <a:avLst/>
          </a:prstGeom>
          <a:noFill/>
        </p:spPr>
        <p:txBody>
          <a:bodyPr wrap="none" rtlCol="0">
            <a:spAutoFit/>
          </a:bodyPr>
          <a:lstStyle/>
          <a:p>
            <a:r>
              <a:rPr lang="en-GB" dirty="0">
                <a:solidFill>
                  <a:schemeClr val="bg1"/>
                </a:solidFill>
              </a:rPr>
              <a:t>IPSOS EARTH DAY REPORT, 2022</a:t>
            </a:r>
          </a:p>
        </p:txBody>
      </p:sp>
    </p:spTree>
    <p:extLst>
      <p:ext uri="{BB962C8B-B14F-4D97-AF65-F5344CB8AC3E}">
        <p14:creationId xmlns:p14="http://schemas.microsoft.com/office/powerpoint/2010/main" val="2173724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69005" y="1756142"/>
            <a:ext cx="2372140" cy="1631216"/>
          </a:xfrm>
          <a:prstGeom prst="rect">
            <a:avLst/>
          </a:prstGeom>
          <a:noFill/>
        </p:spPr>
        <p:txBody>
          <a:bodyPr wrap="square" rtlCol="0">
            <a:spAutoFit/>
          </a:bodyPr>
          <a:lstStyle/>
          <a:p>
            <a:r>
              <a:rPr lang="en-GB" sz="2000" b="1" dirty="0"/>
              <a:t>The media has an important role to play in helping us to tackle our Climate challenge</a:t>
            </a:r>
          </a:p>
        </p:txBody>
      </p:sp>
      <p:pic>
        <p:nvPicPr>
          <p:cNvPr id="6" name="Picture 5">
            <a:extLst>
              <a:ext uri="{FF2B5EF4-FFF2-40B4-BE49-F238E27FC236}">
                <a16:creationId xmlns:a16="http://schemas.microsoft.com/office/drawing/2014/main" id="{3710EBD4-F0E2-4191-B3D9-10B6A2DEBCF5}"/>
              </a:ext>
            </a:extLst>
          </p:cNvPr>
          <p:cNvPicPr>
            <a:picLocks noChangeAspect="1"/>
          </p:cNvPicPr>
          <p:nvPr/>
        </p:nvPicPr>
        <p:blipFill>
          <a:blip r:embed="rId2"/>
          <a:stretch>
            <a:fillRect/>
          </a:stretch>
        </p:blipFill>
        <p:spPr>
          <a:xfrm>
            <a:off x="3399790" y="900247"/>
            <a:ext cx="5410899" cy="2935388"/>
          </a:xfrm>
          <a:prstGeom prst="rect">
            <a:avLst/>
          </a:prstGeom>
        </p:spPr>
      </p:pic>
      <p:sp>
        <p:nvSpPr>
          <p:cNvPr id="7" name="TextBox 6">
            <a:extLst>
              <a:ext uri="{FF2B5EF4-FFF2-40B4-BE49-F238E27FC236}">
                <a16:creationId xmlns:a16="http://schemas.microsoft.com/office/drawing/2014/main" id="{0FA47883-2042-4AD5-8569-4B9BEDFEA9FB}"/>
              </a:ext>
            </a:extLst>
          </p:cNvPr>
          <p:cNvSpPr txBox="1"/>
          <p:nvPr/>
        </p:nvSpPr>
        <p:spPr>
          <a:xfrm>
            <a:off x="3090333" y="4876062"/>
            <a:ext cx="1478290" cy="196208"/>
          </a:xfrm>
          <a:prstGeom prst="rect">
            <a:avLst/>
          </a:prstGeom>
          <a:noFill/>
        </p:spPr>
        <p:txBody>
          <a:bodyPr wrap="none" rtlCol="0">
            <a:spAutoFit/>
          </a:bodyPr>
          <a:lstStyle/>
          <a:p>
            <a:r>
              <a:rPr lang="en-GB" dirty="0">
                <a:solidFill>
                  <a:schemeClr val="bg1"/>
                </a:solidFill>
              </a:rPr>
              <a:t>BBC SUSTAINABILITY TOOLKIT</a:t>
            </a:r>
          </a:p>
        </p:txBody>
      </p:sp>
    </p:spTree>
    <p:extLst>
      <p:ext uri="{BB962C8B-B14F-4D97-AF65-F5344CB8AC3E}">
        <p14:creationId xmlns:p14="http://schemas.microsoft.com/office/powerpoint/2010/main" val="267510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Rectangle 15">
            <a:extLst>
              <a:ext uri="{FF2B5EF4-FFF2-40B4-BE49-F238E27FC236}">
                <a16:creationId xmlns:a16="http://schemas.microsoft.com/office/drawing/2014/main" id="{5148779B-6CF7-4B5A-AFE3-C34B69280B93}"/>
              </a:ext>
            </a:extLst>
          </p:cNvPr>
          <p:cNvSpPr/>
          <p:nvPr/>
        </p:nvSpPr>
        <p:spPr>
          <a:xfrm>
            <a:off x="3191924" y="2267917"/>
            <a:ext cx="1740701" cy="109009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BBC talking about the cost of living”</a:t>
            </a:r>
          </a:p>
        </p:txBody>
      </p:sp>
      <p:sp>
        <p:nvSpPr>
          <p:cNvPr id="17" name="Speech Bubble: Rectangle 16">
            <a:extLst>
              <a:ext uri="{FF2B5EF4-FFF2-40B4-BE49-F238E27FC236}">
                <a16:creationId xmlns:a16="http://schemas.microsoft.com/office/drawing/2014/main" id="{302938DE-1FB0-4A1F-8F38-87EE7522B46A}"/>
              </a:ext>
            </a:extLst>
          </p:cNvPr>
          <p:cNvSpPr/>
          <p:nvPr/>
        </p:nvSpPr>
        <p:spPr>
          <a:xfrm>
            <a:off x="4989485" y="2267917"/>
            <a:ext cx="2132768" cy="109009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“Early morning TV shows explain how we can adjust our lifestyles”</a:t>
            </a:r>
          </a:p>
        </p:txBody>
      </p:sp>
      <p:sp>
        <p:nvSpPr>
          <p:cNvPr id="18" name="Speech Bubble: Rectangle 17">
            <a:extLst>
              <a:ext uri="{FF2B5EF4-FFF2-40B4-BE49-F238E27FC236}">
                <a16:creationId xmlns:a16="http://schemas.microsoft.com/office/drawing/2014/main" id="{BE1487B6-7050-47D2-B7D0-FFB649C2B403}"/>
              </a:ext>
            </a:extLst>
          </p:cNvPr>
          <p:cNvSpPr/>
          <p:nvPr/>
        </p:nvSpPr>
        <p:spPr>
          <a:xfrm>
            <a:off x="5748818" y="3673687"/>
            <a:ext cx="3131063" cy="997149"/>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listened to a documentary saying that animals can cause pollution – this reinforced my choice to go vegetarian”</a:t>
            </a:r>
          </a:p>
        </p:txBody>
      </p:sp>
      <p:sp>
        <p:nvSpPr>
          <p:cNvPr id="19" name="Speech Bubble: Rectangle 18">
            <a:extLst>
              <a:ext uri="{FF2B5EF4-FFF2-40B4-BE49-F238E27FC236}">
                <a16:creationId xmlns:a16="http://schemas.microsoft.com/office/drawing/2014/main" id="{79564016-3A22-4CEF-9CF6-77E9E5007780}"/>
              </a:ext>
            </a:extLst>
          </p:cNvPr>
          <p:cNvSpPr/>
          <p:nvPr/>
        </p:nvSpPr>
        <p:spPr>
          <a:xfrm>
            <a:off x="3384871" y="3662408"/>
            <a:ext cx="2230929" cy="997149"/>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watched a Stacey Dooley investigative programme”</a:t>
            </a:r>
          </a:p>
        </p:txBody>
      </p:sp>
      <p:sp>
        <p:nvSpPr>
          <p:cNvPr id="20" name="Speech Bubble: Rectangle 19">
            <a:extLst>
              <a:ext uri="{FF2B5EF4-FFF2-40B4-BE49-F238E27FC236}">
                <a16:creationId xmlns:a16="http://schemas.microsoft.com/office/drawing/2014/main" id="{770F7B98-FD69-4DB5-898D-1A7A47FC62D1}"/>
              </a:ext>
            </a:extLst>
          </p:cNvPr>
          <p:cNvSpPr/>
          <p:nvPr/>
        </p:nvSpPr>
        <p:spPr>
          <a:xfrm>
            <a:off x="7234830" y="2265504"/>
            <a:ext cx="1740702" cy="109009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saw a tip on TV – only fill the kettle with the water you need to brew”</a:t>
            </a:r>
          </a:p>
        </p:txBody>
      </p:sp>
      <p:sp>
        <p:nvSpPr>
          <p:cNvPr id="3" name="TextBox 2">
            <a:extLst>
              <a:ext uri="{FF2B5EF4-FFF2-40B4-BE49-F238E27FC236}">
                <a16:creationId xmlns:a16="http://schemas.microsoft.com/office/drawing/2014/main" id="{F325F8F9-DC23-4FD5-81B8-AD33C922F172}"/>
              </a:ext>
            </a:extLst>
          </p:cNvPr>
          <p:cNvSpPr txBox="1"/>
          <p:nvPr/>
        </p:nvSpPr>
        <p:spPr>
          <a:xfrm>
            <a:off x="236739" y="1459809"/>
            <a:ext cx="2372140" cy="1938992"/>
          </a:xfrm>
          <a:prstGeom prst="rect">
            <a:avLst/>
          </a:prstGeom>
          <a:noFill/>
        </p:spPr>
        <p:txBody>
          <a:bodyPr wrap="square" rtlCol="0">
            <a:spAutoFit/>
          </a:bodyPr>
          <a:lstStyle/>
          <a:p>
            <a:r>
              <a:rPr lang="en-GB" sz="2000" b="1" dirty="0"/>
              <a:t>People say they’ve been inspired to act sustainably by a wide range of media</a:t>
            </a:r>
          </a:p>
        </p:txBody>
      </p:sp>
      <p:sp>
        <p:nvSpPr>
          <p:cNvPr id="13" name="Speech Bubble: Rectangle 12">
            <a:extLst>
              <a:ext uri="{FF2B5EF4-FFF2-40B4-BE49-F238E27FC236}">
                <a16:creationId xmlns:a16="http://schemas.microsoft.com/office/drawing/2014/main" id="{91DAA12C-5AE1-4C5D-BA85-7489B8C3A7EB}"/>
              </a:ext>
            </a:extLst>
          </p:cNvPr>
          <p:cNvSpPr/>
          <p:nvPr/>
        </p:nvSpPr>
        <p:spPr>
          <a:xfrm>
            <a:off x="3191924" y="916035"/>
            <a:ext cx="1573023" cy="997149"/>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watched David Attenborough</a:t>
            </a:r>
          </a:p>
        </p:txBody>
      </p:sp>
      <p:sp>
        <p:nvSpPr>
          <p:cNvPr id="14" name="Speech Bubble: Rectangle 13">
            <a:extLst>
              <a:ext uri="{FF2B5EF4-FFF2-40B4-BE49-F238E27FC236}">
                <a16:creationId xmlns:a16="http://schemas.microsoft.com/office/drawing/2014/main" id="{9C3AC907-3ABE-483B-8551-DE8DE061F898}"/>
              </a:ext>
            </a:extLst>
          </p:cNvPr>
          <p:cNvSpPr/>
          <p:nvPr/>
        </p:nvSpPr>
        <p:spPr>
          <a:xfrm>
            <a:off x="4915950" y="906011"/>
            <a:ext cx="2302148" cy="997149"/>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“Coronation Street have been covering environmental protests &amp; clothes manufacturing ”</a:t>
            </a:r>
          </a:p>
        </p:txBody>
      </p:sp>
      <p:sp>
        <p:nvSpPr>
          <p:cNvPr id="15" name="Speech Bubble: Rectangle 14">
            <a:extLst>
              <a:ext uri="{FF2B5EF4-FFF2-40B4-BE49-F238E27FC236}">
                <a16:creationId xmlns:a16="http://schemas.microsoft.com/office/drawing/2014/main" id="{2A6C5500-027A-4EAC-9A61-4095670DAD7B}"/>
              </a:ext>
            </a:extLst>
          </p:cNvPr>
          <p:cNvSpPr/>
          <p:nvPr/>
        </p:nvSpPr>
        <p:spPr>
          <a:xfrm>
            <a:off x="7261452" y="906011"/>
            <a:ext cx="1740701" cy="997149"/>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saw F1 promoting ‘Go Green’”</a:t>
            </a:r>
          </a:p>
        </p:txBody>
      </p:sp>
      <p:sp>
        <p:nvSpPr>
          <p:cNvPr id="4" name="TextBox 3">
            <a:extLst>
              <a:ext uri="{FF2B5EF4-FFF2-40B4-BE49-F238E27FC236}">
                <a16:creationId xmlns:a16="http://schemas.microsoft.com/office/drawing/2014/main" id="{1E466D5A-9F4D-4550-B617-D9D3E34B7B5B}"/>
              </a:ext>
            </a:extLst>
          </p:cNvPr>
          <p:cNvSpPr txBox="1"/>
          <p:nvPr/>
        </p:nvSpPr>
        <p:spPr>
          <a:xfrm>
            <a:off x="3630889" y="273859"/>
            <a:ext cx="5060105" cy="400110"/>
          </a:xfrm>
          <a:prstGeom prst="rect">
            <a:avLst/>
          </a:prstGeom>
          <a:noFill/>
        </p:spPr>
        <p:txBody>
          <a:bodyPr wrap="square" rtlCol="0">
            <a:spAutoFit/>
          </a:bodyPr>
          <a:lstStyle/>
          <a:p>
            <a:pPr algn="ctr"/>
            <a:r>
              <a:rPr lang="en-GB" sz="1000" dirty="0">
                <a:solidFill>
                  <a:schemeClr val="bg1"/>
                </a:solidFill>
              </a:rPr>
              <a:t>Have you seen, heard or read anything in the last three months that has made you think about doing things in a sustainable way?</a:t>
            </a:r>
          </a:p>
        </p:txBody>
      </p:sp>
      <p:sp>
        <p:nvSpPr>
          <p:cNvPr id="25" name="TextBox 24">
            <a:extLst>
              <a:ext uri="{FF2B5EF4-FFF2-40B4-BE49-F238E27FC236}">
                <a16:creationId xmlns:a16="http://schemas.microsoft.com/office/drawing/2014/main" id="{B389E951-5D5B-46BB-A97F-815EB8AE5DDF}"/>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331255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88055" y="911134"/>
            <a:ext cx="2372140" cy="3170099"/>
          </a:xfrm>
          <a:prstGeom prst="rect">
            <a:avLst/>
          </a:prstGeom>
          <a:noFill/>
        </p:spPr>
        <p:txBody>
          <a:bodyPr wrap="square" rtlCol="0">
            <a:spAutoFit/>
          </a:bodyPr>
          <a:lstStyle/>
          <a:p>
            <a:r>
              <a:rPr lang="en-GB" sz="2000" b="1" dirty="0"/>
              <a:t>People are hard-wired to be avoid a sense of loss</a:t>
            </a:r>
          </a:p>
          <a:p>
            <a:endParaRPr lang="en-GB" sz="2000" b="1" dirty="0"/>
          </a:p>
          <a:p>
            <a:r>
              <a:rPr lang="en-GB" sz="2000" b="1" dirty="0"/>
              <a:t>We’re more likely to be inspired to change our habits when we can see how it might improve our lives</a:t>
            </a:r>
          </a:p>
        </p:txBody>
      </p:sp>
      <p:pic>
        <p:nvPicPr>
          <p:cNvPr id="2" name="Picture 1">
            <a:extLst>
              <a:ext uri="{FF2B5EF4-FFF2-40B4-BE49-F238E27FC236}">
                <a16:creationId xmlns:a16="http://schemas.microsoft.com/office/drawing/2014/main" id="{C740C770-61E9-44DA-A3AD-98D42A8922F7}"/>
              </a:ext>
            </a:extLst>
          </p:cNvPr>
          <p:cNvPicPr>
            <a:picLocks noChangeAspect="1"/>
          </p:cNvPicPr>
          <p:nvPr/>
        </p:nvPicPr>
        <p:blipFill>
          <a:blip r:embed="rId2"/>
          <a:stretch>
            <a:fillRect/>
          </a:stretch>
        </p:blipFill>
        <p:spPr>
          <a:xfrm>
            <a:off x="4724401" y="2496184"/>
            <a:ext cx="2743200" cy="2063115"/>
          </a:xfrm>
          <a:prstGeom prst="rect">
            <a:avLst/>
          </a:prstGeom>
        </p:spPr>
      </p:pic>
      <p:pic>
        <p:nvPicPr>
          <p:cNvPr id="4" name="Picture 3">
            <a:extLst>
              <a:ext uri="{FF2B5EF4-FFF2-40B4-BE49-F238E27FC236}">
                <a16:creationId xmlns:a16="http://schemas.microsoft.com/office/drawing/2014/main" id="{01089211-FEDD-4E28-AFD1-F5504EE7DAE2}"/>
              </a:ext>
            </a:extLst>
          </p:cNvPr>
          <p:cNvPicPr>
            <a:picLocks noChangeAspect="1"/>
          </p:cNvPicPr>
          <p:nvPr/>
        </p:nvPicPr>
        <p:blipFill>
          <a:blip r:embed="rId3"/>
          <a:stretch>
            <a:fillRect/>
          </a:stretch>
        </p:blipFill>
        <p:spPr>
          <a:xfrm>
            <a:off x="5500688" y="276769"/>
            <a:ext cx="1233488" cy="1897674"/>
          </a:xfrm>
          <a:prstGeom prst="rect">
            <a:avLst/>
          </a:prstGeom>
        </p:spPr>
      </p:pic>
    </p:spTree>
    <p:extLst>
      <p:ext uri="{BB962C8B-B14F-4D97-AF65-F5344CB8AC3E}">
        <p14:creationId xmlns:p14="http://schemas.microsoft.com/office/powerpoint/2010/main" val="231925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241300" y="1607399"/>
            <a:ext cx="2372140" cy="1631216"/>
          </a:xfrm>
          <a:prstGeom prst="rect">
            <a:avLst/>
          </a:prstGeom>
          <a:noFill/>
        </p:spPr>
        <p:txBody>
          <a:bodyPr wrap="square" rtlCol="0">
            <a:spAutoFit/>
          </a:bodyPr>
          <a:lstStyle/>
          <a:p>
            <a:r>
              <a:rPr lang="en-GB" sz="2000" b="1" dirty="0"/>
              <a:t>Often benefits beyond Climate Change are a compelling reason for change</a:t>
            </a:r>
          </a:p>
        </p:txBody>
      </p:sp>
      <p:pic>
        <p:nvPicPr>
          <p:cNvPr id="16" name="Picture 15">
            <a:extLst>
              <a:ext uri="{FF2B5EF4-FFF2-40B4-BE49-F238E27FC236}">
                <a16:creationId xmlns:a16="http://schemas.microsoft.com/office/drawing/2014/main" id="{052C3CD7-05F1-48DE-8AA8-D4C7ABF2BF13}"/>
              </a:ext>
            </a:extLst>
          </p:cNvPr>
          <p:cNvPicPr>
            <a:picLocks noChangeAspect="1"/>
          </p:cNvPicPr>
          <p:nvPr/>
        </p:nvPicPr>
        <p:blipFill>
          <a:blip r:embed="rId2"/>
          <a:stretch>
            <a:fillRect/>
          </a:stretch>
        </p:blipFill>
        <p:spPr>
          <a:xfrm>
            <a:off x="3369722" y="1058499"/>
            <a:ext cx="5532978" cy="836787"/>
          </a:xfrm>
          <a:prstGeom prst="rect">
            <a:avLst/>
          </a:prstGeom>
        </p:spPr>
      </p:pic>
      <p:sp>
        <p:nvSpPr>
          <p:cNvPr id="17" name="Rectangle 16">
            <a:extLst>
              <a:ext uri="{FF2B5EF4-FFF2-40B4-BE49-F238E27FC236}">
                <a16:creationId xmlns:a16="http://schemas.microsoft.com/office/drawing/2014/main" id="{0B923F16-891C-4647-A4BA-C16CD047092B}"/>
              </a:ext>
            </a:extLst>
          </p:cNvPr>
          <p:cNvSpPr/>
          <p:nvPr/>
        </p:nvSpPr>
        <p:spPr>
          <a:xfrm>
            <a:off x="3369722" y="598123"/>
            <a:ext cx="5532978" cy="32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What are the most compelling arguments for Net Zero policies?</a:t>
            </a:r>
          </a:p>
        </p:txBody>
      </p:sp>
      <p:sp>
        <p:nvSpPr>
          <p:cNvPr id="19" name="Arrow: Down 18">
            <a:extLst>
              <a:ext uri="{FF2B5EF4-FFF2-40B4-BE49-F238E27FC236}">
                <a16:creationId xmlns:a16="http://schemas.microsoft.com/office/drawing/2014/main" id="{41A80552-536E-4498-AE5B-9DB9B3D5D1DE}"/>
              </a:ext>
            </a:extLst>
          </p:cNvPr>
          <p:cNvSpPr/>
          <p:nvPr/>
        </p:nvSpPr>
        <p:spPr>
          <a:xfrm>
            <a:off x="5703846" y="2153356"/>
            <a:ext cx="794666" cy="836787"/>
          </a:xfrm>
          <a:prstGeom prst="down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BA2884D-083D-4888-9838-B90E595478CA}"/>
              </a:ext>
            </a:extLst>
          </p:cNvPr>
          <p:cNvSpPr txBox="1"/>
          <p:nvPr/>
        </p:nvSpPr>
        <p:spPr>
          <a:xfrm>
            <a:off x="2950081" y="3100116"/>
            <a:ext cx="3079689" cy="984885"/>
          </a:xfrm>
          <a:prstGeom prst="rect">
            <a:avLst/>
          </a:prstGeom>
          <a:noFill/>
        </p:spPr>
        <p:txBody>
          <a:bodyPr wrap="none" rtlCol="0">
            <a:spAutoFit/>
          </a:bodyPr>
          <a:lstStyle/>
          <a:p>
            <a:r>
              <a:rPr lang="en-GB" sz="1600" b="1" dirty="0">
                <a:solidFill>
                  <a:schemeClr val="bg1"/>
                </a:solidFill>
              </a:rPr>
              <a:t>IMPROVING DAILY LIFE</a:t>
            </a:r>
          </a:p>
          <a:p>
            <a:pPr marL="285750" indent="-285750">
              <a:buFont typeface="Arial" panose="020B0604020202020204" pitchFamily="34" charset="0"/>
              <a:buChar char="•"/>
            </a:pPr>
            <a:r>
              <a:rPr lang="en-GB" sz="1050" dirty="0">
                <a:solidFill>
                  <a:schemeClr val="bg1">
                    <a:lumMod val="85000"/>
                  </a:schemeClr>
                </a:solidFill>
              </a:rPr>
              <a:t>It will benefit my health</a:t>
            </a:r>
          </a:p>
          <a:p>
            <a:pPr marL="285750" indent="-285750">
              <a:buFont typeface="Arial" panose="020B0604020202020204" pitchFamily="34" charset="0"/>
              <a:buChar char="•"/>
            </a:pPr>
            <a:r>
              <a:rPr lang="en-GB" sz="1050" dirty="0">
                <a:solidFill>
                  <a:schemeClr val="bg1">
                    <a:lumMod val="85000"/>
                  </a:schemeClr>
                </a:solidFill>
              </a:rPr>
              <a:t>It will improve our air quality</a:t>
            </a:r>
          </a:p>
          <a:p>
            <a:pPr marL="285750" indent="-285750">
              <a:buFont typeface="Arial" panose="020B0604020202020204" pitchFamily="34" charset="0"/>
              <a:buChar char="•"/>
            </a:pPr>
            <a:r>
              <a:rPr lang="en-GB" sz="1050" dirty="0">
                <a:solidFill>
                  <a:schemeClr val="bg1">
                    <a:lumMod val="85000"/>
                  </a:schemeClr>
                </a:solidFill>
              </a:rPr>
              <a:t>It will make my area safer</a:t>
            </a:r>
          </a:p>
          <a:p>
            <a:pPr marL="285750" indent="-285750">
              <a:buFont typeface="Arial" panose="020B0604020202020204" pitchFamily="34" charset="0"/>
              <a:buChar char="•"/>
            </a:pPr>
            <a:r>
              <a:rPr lang="en-GB" sz="1050" dirty="0">
                <a:solidFill>
                  <a:schemeClr val="bg1">
                    <a:lumMod val="85000"/>
                  </a:schemeClr>
                </a:solidFill>
              </a:rPr>
              <a:t>It will encourage people to be more active</a:t>
            </a:r>
            <a:endParaRPr lang="en-GB" sz="1000" dirty="0">
              <a:solidFill>
                <a:schemeClr val="bg1">
                  <a:lumMod val="85000"/>
                </a:schemeClr>
              </a:solidFill>
            </a:endParaRPr>
          </a:p>
        </p:txBody>
      </p:sp>
      <p:sp>
        <p:nvSpPr>
          <p:cNvPr id="22" name="TextBox 21">
            <a:extLst>
              <a:ext uri="{FF2B5EF4-FFF2-40B4-BE49-F238E27FC236}">
                <a16:creationId xmlns:a16="http://schemas.microsoft.com/office/drawing/2014/main" id="{5AE2B7A0-1F22-4B95-9699-4CC1BC8FB76C}"/>
              </a:ext>
            </a:extLst>
          </p:cNvPr>
          <p:cNvSpPr txBox="1"/>
          <p:nvPr/>
        </p:nvSpPr>
        <p:spPr>
          <a:xfrm>
            <a:off x="6021303" y="3110757"/>
            <a:ext cx="3042821" cy="846386"/>
          </a:xfrm>
          <a:prstGeom prst="rect">
            <a:avLst/>
          </a:prstGeom>
          <a:noFill/>
        </p:spPr>
        <p:txBody>
          <a:bodyPr wrap="none" rtlCol="0">
            <a:spAutoFit/>
          </a:bodyPr>
          <a:lstStyle/>
          <a:p>
            <a:pPr algn="r"/>
            <a:r>
              <a:rPr lang="en-GB" sz="1600" b="1" dirty="0">
                <a:solidFill>
                  <a:schemeClr val="bg1"/>
                </a:solidFill>
              </a:rPr>
              <a:t>ECONOMIC OPPORTUNITY</a:t>
            </a:r>
          </a:p>
          <a:p>
            <a:pPr marL="171450" indent="-171450" algn="r">
              <a:buFont typeface="Arial" panose="020B0604020202020204" pitchFamily="34" charset="0"/>
              <a:buChar char="•"/>
            </a:pPr>
            <a:r>
              <a:rPr lang="en-GB" sz="1100" dirty="0">
                <a:solidFill>
                  <a:schemeClr val="bg1">
                    <a:lumMod val="85000"/>
                  </a:schemeClr>
                </a:solidFill>
              </a:rPr>
              <a:t>It will create new jobs</a:t>
            </a:r>
          </a:p>
          <a:p>
            <a:pPr marL="171450" indent="-171450" algn="r">
              <a:buFont typeface="Arial" panose="020B0604020202020204" pitchFamily="34" charset="0"/>
              <a:buChar char="•"/>
            </a:pPr>
            <a:r>
              <a:rPr lang="en-GB" sz="1100" dirty="0">
                <a:solidFill>
                  <a:schemeClr val="bg1">
                    <a:lumMod val="85000"/>
                  </a:schemeClr>
                </a:solidFill>
              </a:rPr>
              <a:t>It will create new sectors</a:t>
            </a:r>
          </a:p>
          <a:p>
            <a:pPr marL="171450" indent="-171450" algn="r">
              <a:buFont typeface="Arial" panose="020B0604020202020204" pitchFamily="34" charset="0"/>
              <a:buChar char="•"/>
            </a:pPr>
            <a:r>
              <a:rPr lang="en-GB" sz="1100" dirty="0">
                <a:solidFill>
                  <a:schemeClr val="bg1">
                    <a:lumMod val="85000"/>
                  </a:schemeClr>
                </a:solidFill>
              </a:rPr>
              <a:t>It will encourage sustainable investments</a:t>
            </a:r>
          </a:p>
        </p:txBody>
      </p:sp>
      <p:sp>
        <p:nvSpPr>
          <p:cNvPr id="8" name="TextBox 7">
            <a:extLst>
              <a:ext uri="{FF2B5EF4-FFF2-40B4-BE49-F238E27FC236}">
                <a16:creationId xmlns:a16="http://schemas.microsoft.com/office/drawing/2014/main" id="{A40056FA-C3E1-4FEC-A585-183D9652FEF8}"/>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407238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241300" y="1607399"/>
            <a:ext cx="2372140" cy="1631216"/>
          </a:xfrm>
          <a:prstGeom prst="rect">
            <a:avLst/>
          </a:prstGeom>
          <a:noFill/>
        </p:spPr>
        <p:txBody>
          <a:bodyPr wrap="square" rtlCol="0">
            <a:spAutoFit/>
          </a:bodyPr>
          <a:lstStyle/>
          <a:p>
            <a:r>
              <a:rPr lang="en-GB" sz="2000" b="1" dirty="0"/>
              <a:t>Often benefits beyond Climate Change are a compelling reason for change</a:t>
            </a:r>
          </a:p>
        </p:txBody>
      </p:sp>
      <p:sp>
        <p:nvSpPr>
          <p:cNvPr id="2" name="Speech Bubble: Rectangle 1">
            <a:extLst>
              <a:ext uri="{FF2B5EF4-FFF2-40B4-BE49-F238E27FC236}">
                <a16:creationId xmlns:a16="http://schemas.microsoft.com/office/drawing/2014/main" id="{2C134E96-1048-484E-A13F-6AD0B8585AE6}"/>
              </a:ext>
            </a:extLst>
          </p:cNvPr>
          <p:cNvSpPr/>
          <p:nvPr/>
        </p:nvSpPr>
        <p:spPr>
          <a:xfrm>
            <a:off x="3191924" y="1032415"/>
            <a:ext cx="1682710"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“To save money”</a:t>
            </a:r>
          </a:p>
        </p:txBody>
      </p:sp>
      <p:sp>
        <p:nvSpPr>
          <p:cNvPr id="16" name="Speech Bubble: Rectangle 15">
            <a:extLst>
              <a:ext uri="{FF2B5EF4-FFF2-40B4-BE49-F238E27FC236}">
                <a16:creationId xmlns:a16="http://schemas.microsoft.com/office/drawing/2014/main" id="{E309BEA0-DB6C-4B4C-93E1-95E63697D9A2}"/>
              </a:ext>
            </a:extLst>
          </p:cNvPr>
          <p:cNvSpPr/>
          <p:nvPr/>
        </p:nvSpPr>
        <p:spPr>
          <a:xfrm>
            <a:off x="5030510" y="1054158"/>
            <a:ext cx="1974211"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“Because it’s the right thing to do. And to save money”</a:t>
            </a:r>
          </a:p>
        </p:txBody>
      </p:sp>
      <p:sp>
        <p:nvSpPr>
          <p:cNvPr id="17" name="Speech Bubble: Rectangle 16">
            <a:extLst>
              <a:ext uri="{FF2B5EF4-FFF2-40B4-BE49-F238E27FC236}">
                <a16:creationId xmlns:a16="http://schemas.microsoft.com/office/drawing/2014/main" id="{C4497542-448F-4C49-94BB-5594CBD12D88}"/>
              </a:ext>
            </a:extLst>
          </p:cNvPr>
          <p:cNvSpPr/>
          <p:nvPr/>
        </p:nvSpPr>
        <p:spPr>
          <a:xfrm>
            <a:off x="7160597" y="1054158"/>
            <a:ext cx="1740701"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rising cost of living”</a:t>
            </a:r>
          </a:p>
        </p:txBody>
      </p:sp>
      <p:sp>
        <p:nvSpPr>
          <p:cNvPr id="19" name="Speech Bubble: Rectangle 18">
            <a:extLst>
              <a:ext uri="{FF2B5EF4-FFF2-40B4-BE49-F238E27FC236}">
                <a16:creationId xmlns:a16="http://schemas.microsoft.com/office/drawing/2014/main" id="{3FF7CF39-77BC-4701-BE78-6D9C59913DEF}"/>
              </a:ext>
            </a:extLst>
          </p:cNvPr>
          <p:cNvSpPr/>
          <p:nvPr/>
        </p:nvSpPr>
        <p:spPr>
          <a:xfrm>
            <a:off x="3191924" y="2393752"/>
            <a:ext cx="1740701"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wanted to </a:t>
            </a:r>
          </a:p>
          <a:p>
            <a:pPr algn="ctr"/>
            <a:r>
              <a:rPr lang="en-GB" sz="1400" dirty="0">
                <a:solidFill>
                  <a:schemeClr val="tx1"/>
                </a:solidFill>
              </a:rPr>
              <a:t>get fitter”</a:t>
            </a:r>
          </a:p>
        </p:txBody>
      </p:sp>
      <p:sp>
        <p:nvSpPr>
          <p:cNvPr id="21" name="Speech Bubble: Rectangle 20">
            <a:extLst>
              <a:ext uri="{FF2B5EF4-FFF2-40B4-BE49-F238E27FC236}">
                <a16:creationId xmlns:a16="http://schemas.microsoft.com/office/drawing/2014/main" id="{CC61C890-A3D4-42DC-B973-934A6892C008}"/>
              </a:ext>
            </a:extLst>
          </p:cNvPr>
          <p:cNvSpPr/>
          <p:nvPr/>
        </p:nvSpPr>
        <p:spPr>
          <a:xfrm>
            <a:off x="5100596" y="2377090"/>
            <a:ext cx="1662226"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wanted to </a:t>
            </a:r>
          </a:p>
          <a:p>
            <a:pPr algn="ctr"/>
            <a:r>
              <a:rPr lang="en-GB" sz="1400" dirty="0">
                <a:solidFill>
                  <a:schemeClr val="tx1"/>
                </a:solidFill>
              </a:rPr>
              <a:t>get healthier”</a:t>
            </a:r>
          </a:p>
        </p:txBody>
      </p:sp>
      <p:sp>
        <p:nvSpPr>
          <p:cNvPr id="22" name="Speech Bubble: Rectangle 21">
            <a:extLst>
              <a:ext uri="{FF2B5EF4-FFF2-40B4-BE49-F238E27FC236}">
                <a16:creationId xmlns:a16="http://schemas.microsoft.com/office/drawing/2014/main" id="{DAEAD3C6-0734-4403-8993-30125CB3BD6F}"/>
              </a:ext>
            </a:extLst>
          </p:cNvPr>
          <p:cNvSpPr/>
          <p:nvPr/>
        </p:nvSpPr>
        <p:spPr>
          <a:xfrm>
            <a:off x="6918430" y="2377090"/>
            <a:ext cx="1974211"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reduced my meat consumption to help me to lose weight”</a:t>
            </a:r>
          </a:p>
        </p:txBody>
      </p:sp>
      <p:sp>
        <p:nvSpPr>
          <p:cNvPr id="24" name="Speech Bubble: Rectangle 23">
            <a:extLst>
              <a:ext uri="{FF2B5EF4-FFF2-40B4-BE49-F238E27FC236}">
                <a16:creationId xmlns:a16="http://schemas.microsoft.com/office/drawing/2014/main" id="{D3A9E1F1-31BC-40BA-B843-52D53174FD56}"/>
              </a:ext>
            </a:extLst>
          </p:cNvPr>
          <p:cNvSpPr/>
          <p:nvPr/>
        </p:nvSpPr>
        <p:spPr>
          <a:xfrm>
            <a:off x="3191924" y="3695965"/>
            <a:ext cx="2230929"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“My great granddaughter talked to me about it ”</a:t>
            </a:r>
          </a:p>
        </p:txBody>
      </p:sp>
      <p:sp>
        <p:nvSpPr>
          <p:cNvPr id="25" name="Speech Bubble: Rectangle 24">
            <a:extLst>
              <a:ext uri="{FF2B5EF4-FFF2-40B4-BE49-F238E27FC236}">
                <a16:creationId xmlns:a16="http://schemas.microsoft.com/office/drawing/2014/main" id="{7C91F7DF-5320-4345-816A-18928CBA2C1A}"/>
              </a:ext>
            </a:extLst>
          </p:cNvPr>
          <p:cNvSpPr/>
          <p:nvPr/>
        </p:nvSpPr>
        <p:spPr>
          <a:xfrm>
            <a:off x="5555871" y="3695965"/>
            <a:ext cx="1662226"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worry about my child’s future”</a:t>
            </a:r>
          </a:p>
        </p:txBody>
      </p:sp>
      <p:sp>
        <p:nvSpPr>
          <p:cNvPr id="26" name="Speech Bubble: Rectangle 25">
            <a:extLst>
              <a:ext uri="{FF2B5EF4-FFF2-40B4-BE49-F238E27FC236}">
                <a16:creationId xmlns:a16="http://schemas.microsoft.com/office/drawing/2014/main" id="{B606A6DE-81CB-4CB2-A681-0ADEF4287D76}"/>
              </a:ext>
            </a:extLst>
          </p:cNvPr>
          <p:cNvSpPr/>
          <p:nvPr/>
        </p:nvSpPr>
        <p:spPr>
          <a:xfrm>
            <a:off x="7360906" y="3695965"/>
            <a:ext cx="1541794" cy="84900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“Speaking to my granddaughter”</a:t>
            </a:r>
          </a:p>
        </p:txBody>
      </p:sp>
      <p:sp>
        <p:nvSpPr>
          <p:cNvPr id="27" name="TextBox 26">
            <a:extLst>
              <a:ext uri="{FF2B5EF4-FFF2-40B4-BE49-F238E27FC236}">
                <a16:creationId xmlns:a16="http://schemas.microsoft.com/office/drawing/2014/main" id="{D471E83A-D7B2-49AC-94D8-279201E97AB8}"/>
              </a:ext>
            </a:extLst>
          </p:cNvPr>
          <p:cNvSpPr txBox="1"/>
          <p:nvPr/>
        </p:nvSpPr>
        <p:spPr>
          <a:xfrm>
            <a:off x="3145155" y="430000"/>
            <a:ext cx="5629275" cy="230832"/>
          </a:xfrm>
          <a:prstGeom prst="rect">
            <a:avLst/>
          </a:prstGeom>
          <a:noFill/>
        </p:spPr>
        <p:txBody>
          <a:bodyPr wrap="square">
            <a:spAutoFit/>
          </a:bodyPr>
          <a:lstStyle/>
          <a:p>
            <a:pPr algn="ctr"/>
            <a:r>
              <a:rPr lang="en-GB" sz="900" dirty="0">
                <a:solidFill>
                  <a:schemeClr val="bg1"/>
                </a:solidFill>
              </a:rPr>
              <a:t>What prompted you to… (adopt a sustainable behaviour)</a:t>
            </a:r>
          </a:p>
        </p:txBody>
      </p:sp>
      <p:sp>
        <p:nvSpPr>
          <p:cNvPr id="28" name="TextBox 27">
            <a:extLst>
              <a:ext uri="{FF2B5EF4-FFF2-40B4-BE49-F238E27FC236}">
                <a16:creationId xmlns:a16="http://schemas.microsoft.com/office/drawing/2014/main" id="{EB8F517A-EF8A-47E9-96F9-14365271AFF1}"/>
              </a:ext>
            </a:extLst>
          </p:cNvPr>
          <p:cNvSpPr txBox="1"/>
          <p:nvPr/>
        </p:nvSpPr>
        <p:spPr>
          <a:xfrm>
            <a:off x="3090333" y="4876062"/>
            <a:ext cx="1083951" cy="196208"/>
          </a:xfrm>
          <a:prstGeom prst="rect">
            <a:avLst/>
          </a:prstGeom>
          <a:noFill/>
        </p:spPr>
        <p:txBody>
          <a:bodyPr wrap="none" rtlCol="0">
            <a:spAutoFit/>
          </a:bodyPr>
          <a:lstStyle/>
          <a:p>
            <a:r>
              <a:rPr lang="en-GB" dirty="0">
                <a:solidFill>
                  <a:schemeClr val="bg1"/>
                </a:solidFill>
              </a:rPr>
              <a:t>BBC RESEARCH, 2022</a:t>
            </a:r>
          </a:p>
        </p:txBody>
      </p:sp>
    </p:spTree>
    <p:extLst>
      <p:ext uri="{BB962C8B-B14F-4D97-AF65-F5344CB8AC3E}">
        <p14:creationId xmlns:p14="http://schemas.microsoft.com/office/powerpoint/2010/main" val="344979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433E5-471F-4009-9C21-8EE8012A6AF1}"/>
              </a:ext>
            </a:extLst>
          </p:cNvPr>
          <p:cNvSpPr>
            <a:spLocks noGrp="1"/>
          </p:cNvSpPr>
          <p:nvPr>
            <p:ph type="sldNum" sz="quarter" idx="11"/>
          </p:nvPr>
        </p:nvSpPr>
        <p:spPr/>
        <p:txBody>
          <a:bodyPr/>
          <a:lstStyle/>
          <a:p>
            <a:fld id="{B2F1A543-2759-4AFB-AC49-549F6EC24B11}" type="slidenum">
              <a:rPr lang="en-GB" smtClean="0"/>
              <a:pPr/>
              <a:t>28</a:t>
            </a:fld>
            <a:endParaRPr lang="en-GB"/>
          </a:p>
        </p:txBody>
      </p:sp>
      <p:sp>
        <p:nvSpPr>
          <p:cNvPr id="3" name="Text Placeholder 2">
            <a:extLst>
              <a:ext uri="{FF2B5EF4-FFF2-40B4-BE49-F238E27FC236}">
                <a16:creationId xmlns:a16="http://schemas.microsoft.com/office/drawing/2014/main" id="{C7FB003F-1758-4FE5-8CB2-6A0EC674C76E}"/>
              </a:ext>
            </a:extLst>
          </p:cNvPr>
          <p:cNvSpPr>
            <a:spLocks noGrp="1"/>
          </p:cNvSpPr>
          <p:nvPr>
            <p:ph type="body" sz="quarter" idx="12"/>
          </p:nvPr>
        </p:nvSpPr>
        <p:spPr>
          <a:xfrm>
            <a:off x="326230" y="1333850"/>
            <a:ext cx="8817769" cy="2483141"/>
          </a:xfrm>
        </p:spPr>
        <p:txBody>
          <a:bodyPr>
            <a:normAutofit/>
          </a:bodyPr>
          <a:lstStyle/>
          <a:p>
            <a:r>
              <a:rPr lang="en-GB" sz="4000" dirty="0"/>
              <a:t>#1: Don’t assume knowledge</a:t>
            </a:r>
          </a:p>
          <a:p>
            <a:r>
              <a:rPr lang="en-GB" sz="4000" dirty="0"/>
              <a:t>#2: Talk to the mainstream</a:t>
            </a:r>
          </a:p>
          <a:p>
            <a:r>
              <a:rPr lang="en-GB" sz="4000" dirty="0"/>
              <a:t>#3: Show solutions</a:t>
            </a:r>
          </a:p>
          <a:p>
            <a:r>
              <a:rPr lang="en-GB" sz="4000" dirty="0"/>
              <a:t>#4: Share success stories</a:t>
            </a:r>
          </a:p>
          <a:p>
            <a:endParaRPr lang="en-GB" sz="4000" dirty="0"/>
          </a:p>
        </p:txBody>
      </p:sp>
    </p:spTree>
    <p:extLst>
      <p:ext uri="{BB962C8B-B14F-4D97-AF65-F5344CB8AC3E}">
        <p14:creationId xmlns:p14="http://schemas.microsoft.com/office/powerpoint/2010/main" val="239412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16EAE-6EC6-45E2-96C0-10144BCB4B7E}"/>
              </a:ext>
            </a:extLst>
          </p:cNvPr>
          <p:cNvSpPr>
            <a:spLocks noGrp="1"/>
          </p:cNvSpPr>
          <p:nvPr>
            <p:ph type="sldNum" sz="quarter" idx="11"/>
          </p:nvPr>
        </p:nvSpPr>
        <p:spPr/>
        <p:txBody>
          <a:bodyPr/>
          <a:lstStyle/>
          <a:p>
            <a:fld id="{B2F1A543-2759-4AFB-AC49-549F6EC24B11}" type="slidenum">
              <a:rPr lang="en-GB" smtClean="0"/>
              <a:pPr/>
              <a:t>3</a:t>
            </a:fld>
            <a:endParaRPr lang="en-GB"/>
          </a:p>
        </p:txBody>
      </p:sp>
      <p:sp>
        <p:nvSpPr>
          <p:cNvPr id="3" name="TextBox 2">
            <a:extLst>
              <a:ext uri="{FF2B5EF4-FFF2-40B4-BE49-F238E27FC236}">
                <a16:creationId xmlns:a16="http://schemas.microsoft.com/office/drawing/2014/main" id="{F325F8F9-DC23-4FD5-81B8-AD33C922F172}"/>
              </a:ext>
            </a:extLst>
          </p:cNvPr>
          <p:cNvSpPr txBox="1"/>
          <p:nvPr/>
        </p:nvSpPr>
        <p:spPr>
          <a:xfrm>
            <a:off x="159026" y="1837281"/>
            <a:ext cx="2372140" cy="1015663"/>
          </a:xfrm>
          <a:prstGeom prst="rect">
            <a:avLst/>
          </a:prstGeom>
          <a:noFill/>
        </p:spPr>
        <p:txBody>
          <a:bodyPr wrap="square" rtlCol="0">
            <a:spAutoFit/>
          </a:bodyPr>
          <a:lstStyle/>
          <a:p>
            <a:r>
              <a:rPr lang="en-GB" sz="2000" b="1" dirty="0"/>
              <a:t>Most of the UK are worried about Climate Change</a:t>
            </a:r>
          </a:p>
        </p:txBody>
      </p:sp>
      <p:sp>
        <p:nvSpPr>
          <p:cNvPr id="8" name="AutoShape 2" descr="Concern about climate change">
            <a:extLst>
              <a:ext uri="{FF2B5EF4-FFF2-40B4-BE49-F238E27FC236}">
                <a16:creationId xmlns:a16="http://schemas.microsoft.com/office/drawing/2014/main" id="{F487556C-8A13-4905-A3D0-2E9BA9016D0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768BA840-5AF9-4688-A0BE-979B78DC2F4A}"/>
              </a:ext>
            </a:extLst>
          </p:cNvPr>
          <p:cNvPicPr>
            <a:picLocks noChangeAspect="1"/>
          </p:cNvPicPr>
          <p:nvPr/>
        </p:nvPicPr>
        <p:blipFill>
          <a:blip r:embed="rId2"/>
          <a:stretch>
            <a:fillRect/>
          </a:stretch>
        </p:blipFill>
        <p:spPr>
          <a:xfrm>
            <a:off x="3187369" y="780883"/>
            <a:ext cx="5561701" cy="3128457"/>
          </a:xfrm>
          <a:prstGeom prst="rect">
            <a:avLst/>
          </a:prstGeom>
        </p:spPr>
      </p:pic>
      <p:sp>
        <p:nvSpPr>
          <p:cNvPr id="6" name="TextBox 5">
            <a:extLst>
              <a:ext uri="{FF2B5EF4-FFF2-40B4-BE49-F238E27FC236}">
                <a16:creationId xmlns:a16="http://schemas.microsoft.com/office/drawing/2014/main" id="{F00EDC8D-5DE3-4BB8-8EB5-C3F462EF742A}"/>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254589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9026" y="1745702"/>
            <a:ext cx="2372140" cy="1323439"/>
          </a:xfrm>
          <a:prstGeom prst="rect">
            <a:avLst/>
          </a:prstGeom>
          <a:noFill/>
        </p:spPr>
        <p:txBody>
          <a:bodyPr wrap="square" rtlCol="0">
            <a:spAutoFit/>
          </a:bodyPr>
          <a:lstStyle/>
          <a:p>
            <a:r>
              <a:rPr lang="en-GB" sz="2000" b="1" dirty="0"/>
              <a:t>Many of us think we’re already feeling the negative effects</a:t>
            </a:r>
          </a:p>
        </p:txBody>
      </p:sp>
      <p:pic>
        <p:nvPicPr>
          <p:cNvPr id="8" name="Picture 7">
            <a:extLst>
              <a:ext uri="{FF2B5EF4-FFF2-40B4-BE49-F238E27FC236}">
                <a16:creationId xmlns:a16="http://schemas.microsoft.com/office/drawing/2014/main" id="{EF9B1FC9-852A-4279-B654-D2DF254A3B75}"/>
              </a:ext>
            </a:extLst>
          </p:cNvPr>
          <p:cNvPicPr>
            <a:picLocks noChangeAspect="1"/>
          </p:cNvPicPr>
          <p:nvPr/>
        </p:nvPicPr>
        <p:blipFill>
          <a:blip r:embed="rId2"/>
          <a:stretch>
            <a:fillRect/>
          </a:stretch>
        </p:blipFill>
        <p:spPr>
          <a:xfrm>
            <a:off x="3184309" y="781977"/>
            <a:ext cx="5657687" cy="3128980"/>
          </a:xfrm>
          <a:prstGeom prst="rect">
            <a:avLst/>
          </a:prstGeom>
        </p:spPr>
      </p:pic>
      <p:sp>
        <p:nvSpPr>
          <p:cNvPr id="4" name="TextBox 3">
            <a:extLst>
              <a:ext uri="{FF2B5EF4-FFF2-40B4-BE49-F238E27FC236}">
                <a16:creationId xmlns:a16="http://schemas.microsoft.com/office/drawing/2014/main" id="{7732ED1C-93E9-4F5A-81F4-8786A26B9E85}"/>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360911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9026" y="1745702"/>
            <a:ext cx="2372140" cy="1938992"/>
          </a:xfrm>
          <a:prstGeom prst="rect">
            <a:avLst/>
          </a:prstGeom>
          <a:noFill/>
        </p:spPr>
        <p:txBody>
          <a:bodyPr wrap="square" rtlCol="0">
            <a:spAutoFit/>
          </a:bodyPr>
          <a:lstStyle/>
          <a:p>
            <a:r>
              <a:rPr lang="en-GB" sz="2000" b="1" dirty="0"/>
              <a:t>And most of us feel that drastic change is needed to avoid the worst effects of Climate Change</a:t>
            </a:r>
          </a:p>
        </p:txBody>
      </p:sp>
      <p:graphicFrame>
        <p:nvGraphicFramePr>
          <p:cNvPr id="7" name="Chart 6">
            <a:extLst>
              <a:ext uri="{FF2B5EF4-FFF2-40B4-BE49-F238E27FC236}">
                <a16:creationId xmlns:a16="http://schemas.microsoft.com/office/drawing/2014/main" id="{6AE8447B-4A05-4D0B-AC08-0B2877911A85}"/>
              </a:ext>
            </a:extLst>
          </p:cNvPr>
          <p:cNvGraphicFramePr/>
          <p:nvPr>
            <p:extLst>
              <p:ext uri="{D42A27DB-BD31-4B8C-83A1-F6EECF244321}">
                <p14:modId xmlns:p14="http://schemas.microsoft.com/office/powerpoint/2010/main" val="3200053168"/>
              </p:ext>
            </p:extLst>
          </p:nvPr>
        </p:nvGraphicFramePr>
        <p:xfrm>
          <a:off x="3090333" y="457200"/>
          <a:ext cx="5987774" cy="43518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DF28787-4145-43D6-8208-3DFE3C293A0D}"/>
              </a:ext>
            </a:extLst>
          </p:cNvPr>
          <p:cNvSpPr txBox="1"/>
          <p:nvPr/>
        </p:nvSpPr>
        <p:spPr>
          <a:xfrm>
            <a:off x="3090333" y="4876062"/>
            <a:ext cx="1035861" cy="196208"/>
          </a:xfrm>
          <a:prstGeom prst="rect">
            <a:avLst/>
          </a:prstGeom>
          <a:noFill/>
        </p:spPr>
        <p:txBody>
          <a:bodyPr wrap="none" rtlCol="0">
            <a:spAutoFit/>
          </a:bodyPr>
          <a:lstStyle/>
          <a:p>
            <a:r>
              <a:rPr lang="en-GB" dirty="0">
                <a:solidFill>
                  <a:schemeClr val="bg1"/>
                </a:solidFill>
              </a:rPr>
              <a:t>YOUGOV, MAY 2022</a:t>
            </a:r>
          </a:p>
        </p:txBody>
      </p:sp>
    </p:spTree>
    <p:extLst>
      <p:ext uri="{BB962C8B-B14F-4D97-AF65-F5344CB8AC3E}">
        <p14:creationId xmlns:p14="http://schemas.microsoft.com/office/powerpoint/2010/main" val="356880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37255" y="1651093"/>
            <a:ext cx="2372140" cy="1631216"/>
          </a:xfrm>
          <a:prstGeom prst="rect">
            <a:avLst/>
          </a:prstGeom>
          <a:noFill/>
        </p:spPr>
        <p:txBody>
          <a:bodyPr wrap="square" rtlCol="0">
            <a:spAutoFit/>
          </a:bodyPr>
          <a:lstStyle/>
          <a:p>
            <a:r>
              <a:rPr lang="en-GB" sz="2000" b="1" dirty="0"/>
              <a:t>With costs spiralling, the </a:t>
            </a:r>
            <a:r>
              <a:rPr lang="en-GB" sz="2000" b="1" i="1" dirty="0"/>
              <a:t>cost of living</a:t>
            </a:r>
            <a:r>
              <a:rPr lang="en-GB" sz="2000" b="1" dirty="0"/>
              <a:t> is our biggest concern</a:t>
            </a:r>
          </a:p>
        </p:txBody>
      </p:sp>
      <p:pic>
        <p:nvPicPr>
          <p:cNvPr id="7" name="Picture 6">
            <a:extLst>
              <a:ext uri="{FF2B5EF4-FFF2-40B4-BE49-F238E27FC236}">
                <a16:creationId xmlns:a16="http://schemas.microsoft.com/office/drawing/2014/main" id="{499B5433-A66E-4B0F-82D4-DB605C4D09DA}"/>
              </a:ext>
            </a:extLst>
          </p:cNvPr>
          <p:cNvPicPr>
            <a:picLocks noChangeAspect="1"/>
          </p:cNvPicPr>
          <p:nvPr/>
        </p:nvPicPr>
        <p:blipFill>
          <a:blip r:embed="rId2"/>
          <a:stretch>
            <a:fillRect/>
          </a:stretch>
        </p:blipFill>
        <p:spPr>
          <a:xfrm>
            <a:off x="4093027" y="101258"/>
            <a:ext cx="4205233" cy="2365443"/>
          </a:xfrm>
          <a:prstGeom prst="rect">
            <a:avLst/>
          </a:prstGeom>
        </p:spPr>
      </p:pic>
      <p:pic>
        <p:nvPicPr>
          <p:cNvPr id="8" name="Picture 7">
            <a:extLst>
              <a:ext uri="{FF2B5EF4-FFF2-40B4-BE49-F238E27FC236}">
                <a16:creationId xmlns:a16="http://schemas.microsoft.com/office/drawing/2014/main" id="{CB25931B-4453-4B19-A0DD-A703558140A2}"/>
              </a:ext>
            </a:extLst>
          </p:cNvPr>
          <p:cNvPicPr>
            <a:picLocks noChangeAspect="1"/>
          </p:cNvPicPr>
          <p:nvPr/>
        </p:nvPicPr>
        <p:blipFill>
          <a:blip r:embed="rId3"/>
          <a:stretch>
            <a:fillRect/>
          </a:stretch>
        </p:blipFill>
        <p:spPr>
          <a:xfrm>
            <a:off x="4094088" y="2571750"/>
            <a:ext cx="4204172" cy="2364364"/>
          </a:xfrm>
          <a:prstGeom prst="rect">
            <a:avLst/>
          </a:prstGeom>
        </p:spPr>
      </p:pic>
      <p:sp>
        <p:nvSpPr>
          <p:cNvPr id="5" name="TextBox 4">
            <a:extLst>
              <a:ext uri="{FF2B5EF4-FFF2-40B4-BE49-F238E27FC236}">
                <a16:creationId xmlns:a16="http://schemas.microsoft.com/office/drawing/2014/main" id="{4031AEE3-3D28-4526-98DA-2E284B0C6E9F}"/>
              </a:ext>
            </a:extLst>
          </p:cNvPr>
          <p:cNvSpPr txBox="1"/>
          <p:nvPr/>
        </p:nvSpPr>
        <p:spPr>
          <a:xfrm>
            <a:off x="3090333" y="4876062"/>
            <a:ext cx="683200" cy="196208"/>
          </a:xfrm>
          <a:prstGeom prst="rect">
            <a:avLst/>
          </a:prstGeom>
          <a:noFill/>
        </p:spPr>
        <p:txBody>
          <a:bodyPr wrap="none" rtlCol="0">
            <a:spAutoFit/>
          </a:bodyPr>
          <a:lstStyle/>
          <a:p>
            <a:r>
              <a:rPr lang="en-GB" dirty="0">
                <a:solidFill>
                  <a:schemeClr val="bg1"/>
                </a:solidFill>
              </a:rPr>
              <a:t>IPSOS, 2022</a:t>
            </a:r>
          </a:p>
        </p:txBody>
      </p:sp>
    </p:spTree>
    <p:extLst>
      <p:ext uri="{BB962C8B-B14F-4D97-AF65-F5344CB8AC3E}">
        <p14:creationId xmlns:p14="http://schemas.microsoft.com/office/powerpoint/2010/main" val="249979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37255" y="1393688"/>
            <a:ext cx="2372140" cy="2246769"/>
          </a:xfrm>
          <a:prstGeom prst="rect">
            <a:avLst/>
          </a:prstGeom>
          <a:noFill/>
        </p:spPr>
        <p:txBody>
          <a:bodyPr wrap="square" rtlCol="0">
            <a:spAutoFit/>
          </a:bodyPr>
          <a:lstStyle/>
          <a:p>
            <a:r>
              <a:rPr lang="en-GB" sz="2000" b="1" dirty="0"/>
              <a:t>Given our economic outlook – we should expect the cost of living to influence people’s attitudes to sustainability</a:t>
            </a:r>
          </a:p>
        </p:txBody>
      </p:sp>
      <p:sp>
        <p:nvSpPr>
          <p:cNvPr id="4" name="Title 1">
            <a:extLst>
              <a:ext uri="{FF2B5EF4-FFF2-40B4-BE49-F238E27FC236}">
                <a16:creationId xmlns:a16="http://schemas.microsoft.com/office/drawing/2014/main" id="{10672718-499E-464C-BEE4-804A3F8A9B88}"/>
              </a:ext>
            </a:extLst>
          </p:cNvPr>
          <p:cNvSpPr txBox="1">
            <a:spLocks/>
          </p:cNvSpPr>
          <p:nvPr/>
        </p:nvSpPr>
        <p:spPr>
          <a:xfrm>
            <a:off x="2931887" y="1257769"/>
            <a:ext cx="6074858" cy="2780361"/>
          </a:xfrm>
          <a:prstGeom prst="rect">
            <a:avLst/>
          </a:prstGeom>
        </p:spPr>
        <p:txBody>
          <a:bodyPr/>
          <a:lst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a:lstStyle>
          <a:p>
            <a:pPr algn="ctr"/>
            <a:endParaRPr lang="en-GB" sz="2000" dirty="0">
              <a:solidFill>
                <a:schemeClr val="bg1"/>
              </a:solidFill>
            </a:endParaRPr>
          </a:p>
        </p:txBody>
      </p:sp>
      <p:sp>
        <p:nvSpPr>
          <p:cNvPr id="2" name="Speech Bubble: Rectangle 1">
            <a:extLst>
              <a:ext uri="{FF2B5EF4-FFF2-40B4-BE49-F238E27FC236}">
                <a16:creationId xmlns:a16="http://schemas.microsoft.com/office/drawing/2014/main" id="{EC4A3AAA-C950-49A7-8B63-111B4CEA9284}"/>
              </a:ext>
            </a:extLst>
          </p:cNvPr>
          <p:cNvSpPr/>
          <p:nvPr/>
        </p:nvSpPr>
        <p:spPr>
          <a:xfrm>
            <a:off x="3578559" y="1181569"/>
            <a:ext cx="4781513" cy="2780361"/>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“You can't expect a nation that is going through a poverty crisis to start spending...</a:t>
            </a:r>
          </a:p>
          <a:p>
            <a:pPr algn="ctr"/>
            <a:endParaRPr lang="en-GB" sz="1600">
              <a:solidFill>
                <a:schemeClr val="tx1"/>
              </a:solidFill>
              <a:latin typeface="+mj-lt"/>
            </a:endParaRPr>
          </a:p>
          <a:p>
            <a:pPr algn="ctr"/>
            <a:r>
              <a:rPr lang="en-GB" sz="1600">
                <a:solidFill>
                  <a:schemeClr val="tx1"/>
                </a:solidFill>
                <a:latin typeface="+mj-lt"/>
              </a:rPr>
              <a:t> people can't afford to... </a:t>
            </a:r>
          </a:p>
          <a:p>
            <a:pPr algn="ctr"/>
            <a:r>
              <a:rPr lang="en-GB" sz="1600">
                <a:solidFill>
                  <a:schemeClr val="tx1"/>
                </a:solidFill>
                <a:latin typeface="+mj-lt"/>
              </a:rPr>
              <a:t>they’re going to food banks…. </a:t>
            </a:r>
          </a:p>
          <a:p>
            <a:pPr algn="ctr"/>
            <a:endParaRPr lang="en-GB" sz="1600">
              <a:solidFill>
                <a:schemeClr val="tx1"/>
              </a:solidFill>
              <a:latin typeface="+mj-lt"/>
            </a:endParaRPr>
          </a:p>
          <a:p>
            <a:pPr algn="ctr"/>
            <a:r>
              <a:rPr lang="en-GB" sz="1600">
                <a:solidFill>
                  <a:schemeClr val="tx1"/>
                </a:solidFill>
                <a:latin typeface="+mj-lt"/>
              </a:rPr>
              <a:t>how can you expect people to eat in a really clean and healthy way that's good for</a:t>
            </a:r>
          </a:p>
          <a:p>
            <a:pPr algn="ctr"/>
            <a:r>
              <a:rPr lang="en-GB" sz="1600">
                <a:solidFill>
                  <a:schemeClr val="tx1"/>
                </a:solidFill>
                <a:latin typeface="+mj-lt"/>
              </a:rPr>
              <a:t>the environment if you can't afford it?”</a:t>
            </a:r>
            <a:endParaRPr lang="en-GB" sz="1600" dirty="0">
              <a:solidFill>
                <a:schemeClr val="tx1"/>
              </a:solidFill>
              <a:latin typeface="+mj-lt"/>
            </a:endParaRPr>
          </a:p>
        </p:txBody>
      </p:sp>
      <p:sp>
        <p:nvSpPr>
          <p:cNvPr id="5" name="TextBox 4">
            <a:extLst>
              <a:ext uri="{FF2B5EF4-FFF2-40B4-BE49-F238E27FC236}">
                <a16:creationId xmlns:a16="http://schemas.microsoft.com/office/drawing/2014/main" id="{C4EC93F1-4C4B-493F-A762-21B8B512D83C}"/>
              </a:ext>
            </a:extLst>
          </p:cNvPr>
          <p:cNvSpPr txBox="1"/>
          <p:nvPr/>
        </p:nvSpPr>
        <p:spPr>
          <a:xfrm>
            <a:off x="3090333" y="4876062"/>
            <a:ext cx="1683474" cy="196208"/>
          </a:xfrm>
          <a:prstGeom prst="rect">
            <a:avLst/>
          </a:prstGeom>
          <a:noFill/>
        </p:spPr>
        <p:txBody>
          <a:bodyPr wrap="none" rtlCol="0">
            <a:spAutoFit/>
          </a:bodyPr>
          <a:lstStyle/>
          <a:p>
            <a:r>
              <a:rPr lang="en-GB" dirty="0">
                <a:solidFill>
                  <a:schemeClr val="bg1"/>
                </a:solidFill>
              </a:rPr>
              <a:t>BBC QUALITATIVE RESEARCH, 2022</a:t>
            </a:r>
          </a:p>
        </p:txBody>
      </p:sp>
    </p:spTree>
    <p:extLst>
      <p:ext uri="{BB962C8B-B14F-4D97-AF65-F5344CB8AC3E}">
        <p14:creationId xmlns:p14="http://schemas.microsoft.com/office/powerpoint/2010/main" val="301791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154033" y="567250"/>
            <a:ext cx="2372140" cy="3785652"/>
          </a:xfrm>
          <a:prstGeom prst="rect">
            <a:avLst/>
          </a:prstGeom>
          <a:noFill/>
        </p:spPr>
        <p:txBody>
          <a:bodyPr wrap="square" rtlCol="0">
            <a:spAutoFit/>
          </a:bodyPr>
          <a:lstStyle/>
          <a:p>
            <a:r>
              <a:rPr lang="en-GB" sz="2000" b="1" dirty="0"/>
              <a:t>Many of the UK are already making hard choices on their budgets – and expect more to come</a:t>
            </a:r>
          </a:p>
          <a:p>
            <a:endParaRPr lang="en-GB" sz="2000" b="1" dirty="0"/>
          </a:p>
          <a:p>
            <a:r>
              <a:rPr lang="en-GB" sz="2000" b="1" dirty="0"/>
              <a:t>Some of these choices involve a smaller carbon footprint</a:t>
            </a:r>
          </a:p>
        </p:txBody>
      </p:sp>
      <p:pic>
        <p:nvPicPr>
          <p:cNvPr id="5" name="Picture 4">
            <a:extLst>
              <a:ext uri="{FF2B5EF4-FFF2-40B4-BE49-F238E27FC236}">
                <a16:creationId xmlns:a16="http://schemas.microsoft.com/office/drawing/2014/main" id="{3F09D51B-AA4F-4E7A-B052-057F0D629742}"/>
              </a:ext>
            </a:extLst>
          </p:cNvPr>
          <p:cNvPicPr>
            <a:picLocks noChangeAspect="1"/>
          </p:cNvPicPr>
          <p:nvPr/>
        </p:nvPicPr>
        <p:blipFill>
          <a:blip r:embed="rId2"/>
          <a:stretch>
            <a:fillRect/>
          </a:stretch>
        </p:blipFill>
        <p:spPr>
          <a:xfrm>
            <a:off x="4175654" y="403225"/>
            <a:ext cx="3535990" cy="4337050"/>
          </a:xfrm>
          <a:prstGeom prst="rect">
            <a:avLst/>
          </a:prstGeom>
        </p:spPr>
      </p:pic>
      <p:sp>
        <p:nvSpPr>
          <p:cNvPr id="4" name="TextBox 3">
            <a:extLst>
              <a:ext uri="{FF2B5EF4-FFF2-40B4-BE49-F238E27FC236}">
                <a16:creationId xmlns:a16="http://schemas.microsoft.com/office/drawing/2014/main" id="{81E0C539-BA99-4E59-AACE-377DE9F8BCB8}"/>
              </a:ext>
            </a:extLst>
          </p:cNvPr>
          <p:cNvSpPr txBox="1"/>
          <p:nvPr/>
        </p:nvSpPr>
        <p:spPr>
          <a:xfrm>
            <a:off x="3090333" y="4876062"/>
            <a:ext cx="817853" cy="196208"/>
          </a:xfrm>
          <a:prstGeom prst="rect">
            <a:avLst/>
          </a:prstGeom>
          <a:noFill/>
        </p:spPr>
        <p:txBody>
          <a:bodyPr wrap="none" rtlCol="0">
            <a:spAutoFit/>
          </a:bodyPr>
          <a:lstStyle/>
          <a:p>
            <a:r>
              <a:rPr lang="en-GB" dirty="0">
                <a:solidFill>
                  <a:schemeClr val="bg1"/>
                </a:solidFill>
              </a:rPr>
              <a:t>YOUGOV, 2022</a:t>
            </a:r>
          </a:p>
        </p:txBody>
      </p:sp>
    </p:spTree>
    <p:extLst>
      <p:ext uri="{BB962C8B-B14F-4D97-AF65-F5344CB8AC3E}">
        <p14:creationId xmlns:p14="http://schemas.microsoft.com/office/powerpoint/2010/main" val="397397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5F8F9-DC23-4FD5-81B8-AD33C922F172}"/>
              </a:ext>
            </a:extLst>
          </p:cNvPr>
          <p:cNvSpPr txBox="1"/>
          <p:nvPr/>
        </p:nvSpPr>
        <p:spPr>
          <a:xfrm>
            <a:off x="202567" y="531643"/>
            <a:ext cx="2372140" cy="3785652"/>
          </a:xfrm>
          <a:prstGeom prst="rect">
            <a:avLst/>
          </a:prstGeom>
          <a:noFill/>
        </p:spPr>
        <p:txBody>
          <a:bodyPr wrap="square" rtlCol="0">
            <a:spAutoFit/>
          </a:bodyPr>
          <a:lstStyle/>
          <a:p>
            <a:r>
              <a:rPr lang="en-GB" sz="2000" b="1" dirty="0"/>
              <a:t>There will be moments where Climate Change is front of mind despite our economic challenges</a:t>
            </a:r>
          </a:p>
          <a:p>
            <a:endParaRPr lang="en-GB" sz="2000" b="1" dirty="0"/>
          </a:p>
          <a:p>
            <a:r>
              <a:rPr lang="en-GB" sz="2000" b="1" dirty="0"/>
              <a:t>Particularly during moments of extreme weather</a:t>
            </a:r>
          </a:p>
        </p:txBody>
      </p:sp>
      <p:pic>
        <p:nvPicPr>
          <p:cNvPr id="6" name="Picture 1">
            <a:extLst>
              <a:ext uri="{FF2B5EF4-FFF2-40B4-BE49-F238E27FC236}">
                <a16:creationId xmlns:a16="http://schemas.microsoft.com/office/drawing/2014/main" id="{783D57ED-B721-45D6-AFB1-067E2770C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777" y="429531"/>
            <a:ext cx="3379649" cy="159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1E2F095-DB38-43A6-AE50-D9E9EA7BF855}"/>
              </a:ext>
            </a:extLst>
          </p:cNvPr>
          <p:cNvPicPr>
            <a:picLocks noChangeAspect="1"/>
          </p:cNvPicPr>
          <p:nvPr/>
        </p:nvPicPr>
        <p:blipFill>
          <a:blip r:embed="rId3"/>
          <a:stretch>
            <a:fillRect/>
          </a:stretch>
        </p:blipFill>
        <p:spPr>
          <a:xfrm>
            <a:off x="3232136" y="429531"/>
            <a:ext cx="2303666" cy="1571025"/>
          </a:xfrm>
          <a:prstGeom prst="rect">
            <a:avLst/>
          </a:prstGeom>
        </p:spPr>
      </p:pic>
      <p:sp>
        <p:nvSpPr>
          <p:cNvPr id="14" name="TextBox 13">
            <a:extLst>
              <a:ext uri="{FF2B5EF4-FFF2-40B4-BE49-F238E27FC236}">
                <a16:creationId xmlns:a16="http://schemas.microsoft.com/office/drawing/2014/main" id="{CC898514-42B3-448F-92DC-07A7D30F7741}"/>
              </a:ext>
            </a:extLst>
          </p:cNvPr>
          <p:cNvSpPr txBox="1"/>
          <p:nvPr/>
        </p:nvSpPr>
        <p:spPr>
          <a:xfrm flipH="1">
            <a:off x="3348228" y="2482325"/>
            <a:ext cx="5389371" cy="461665"/>
          </a:xfrm>
          <a:prstGeom prst="rect">
            <a:avLst/>
          </a:prstGeom>
          <a:noFill/>
        </p:spPr>
        <p:txBody>
          <a:bodyPr wrap="square" rtlCol="0">
            <a:spAutoFit/>
          </a:bodyPr>
          <a:lstStyle/>
          <a:p>
            <a:pPr algn="ctr"/>
            <a:r>
              <a:rPr lang="en-GB" sz="1200" dirty="0">
                <a:solidFill>
                  <a:schemeClr val="bg1"/>
                </a:solidFill>
              </a:rPr>
              <a:t>Do you think heatwaves being experienced across Europe are or are not due to climate change? (July 2022)</a:t>
            </a:r>
          </a:p>
        </p:txBody>
      </p:sp>
      <p:graphicFrame>
        <p:nvGraphicFramePr>
          <p:cNvPr id="17" name="Chart 16">
            <a:extLst>
              <a:ext uri="{FF2B5EF4-FFF2-40B4-BE49-F238E27FC236}">
                <a16:creationId xmlns:a16="http://schemas.microsoft.com/office/drawing/2014/main" id="{A2F57DB8-B5B9-4B81-B260-64E95E7C06EB}"/>
              </a:ext>
            </a:extLst>
          </p:cNvPr>
          <p:cNvGraphicFramePr/>
          <p:nvPr>
            <p:extLst>
              <p:ext uri="{D42A27DB-BD31-4B8C-83A1-F6EECF244321}">
                <p14:modId xmlns:p14="http://schemas.microsoft.com/office/powerpoint/2010/main" val="2753492870"/>
              </p:ext>
            </p:extLst>
          </p:nvPr>
        </p:nvGraphicFramePr>
        <p:xfrm>
          <a:off x="3048000" y="2943990"/>
          <a:ext cx="6096000" cy="202285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4C11D4E-7FD0-4CAF-A307-468048BA076C}"/>
              </a:ext>
            </a:extLst>
          </p:cNvPr>
          <p:cNvSpPr txBox="1"/>
          <p:nvPr/>
        </p:nvSpPr>
        <p:spPr>
          <a:xfrm>
            <a:off x="3090333" y="4876062"/>
            <a:ext cx="817853" cy="196208"/>
          </a:xfrm>
          <a:prstGeom prst="rect">
            <a:avLst/>
          </a:prstGeom>
          <a:noFill/>
        </p:spPr>
        <p:txBody>
          <a:bodyPr wrap="none" rtlCol="0">
            <a:spAutoFit/>
          </a:bodyPr>
          <a:lstStyle/>
          <a:p>
            <a:r>
              <a:rPr lang="en-GB" dirty="0">
                <a:solidFill>
                  <a:schemeClr val="bg1"/>
                </a:solidFill>
              </a:rPr>
              <a:t>YOUGOV, 2022</a:t>
            </a:r>
          </a:p>
        </p:txBody>
      </p:sp>
    </p:spTree>
    <p:extLst>
      <p:ext uri="{BB962C8B-B14F-4D97-AF65-F5344CB8AC3E}">
        <p14:creationId xmlns:p14="http://schemas.microsoft.com/office/powerpoint/2010/main" val="1797463956"/>
      </p:ext>
    </p:extLst>
  </p:cSld>
  <p:clrMapOvr>
    <a:masterClrMapping/>
  </p:clrMapOvr>
</p:sld>
</file>

<file path=ppt/theme/theme1.xml><?xml version="1.0" encoding="utf-8"?>
<a:theme xmlns:a="http://schemas.openxmlformats.org/drawingml/2006/main" name="MASTER BLACK FU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BLACK BORDER">
  <a:themeElements>
    <a:clrScheme name="CCO GROUP DIVISION PALETTE">
      <a:dk1>
        <a:srgbClr val="000000"/>
      </a:dk1>
      <a:lt1>
        <a:srgbClr val="FFFFFF"/>
      </a:lt1>
      <a:dk2>
        <a:srgbClr val="000000"/>
      </a:dk2>
      <a:lt2>
        <a:srgbClr val="FEFFFF"/>
      </a:lt2>
      <a:accent1>
        <a:srgbClr val="FBC508"/>
      </a:accent1>
      <a:accent2>
        <a:srgbClr val="2B5795"/>
      </a:accent2>
      <a:accent3>
        <a:srgbClr val="5D9545"/>
      </a:accent3>
      <a:accent4>
        <a:srgbClr val="7F0D4F"/>
      </a:accent4>
      <a:accent5>
        <a:srgbClr val="C72321"/>
      </a:accent5>
      <a:accent6>
        <a:srgbClr val="07AECC"/>
      </a:accent6>
      <a:hlink>
        <a:srgbClr val="BFBFB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REA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STER BLACK BORDER">
  <a:themeElements>
    <a:clrScheme name="CCO GROUP DIVISION PALETTE">
      <a:dk1>
        <a:srgbClr val="000000"/>
      </a:dk1>
      <a:lt1>
        <a:srgbClr val="FFFFFF"/>
      </a:lt1>
      <a:dk2>
        <a:srgbClr val="000000"/>
      </a:dk2>
      <a:lt2>
        <a:srgbClr val="FEFFFF"/>
      </a:lt2>
      <a:accent1>
        <a:srgbClr val="FBC508"/>
      </a:accent1>
      <a:accent2>
        <a:srgbClr val="2B5795"/>
      </a:accent2>
      <a:accent3>
        <a:srgbClr val="5D9545"/>
      </a:accent3>
      <a:accent4>
        <a:srgbClr val="7F0D4F"/>
      </a:accent4>
      <a:accent5>
        <a:srgbClr val="C72321"/>
      </a:accent5>
      <a:accent6>
        <a:srgbClr val="07AECC"/>
      </a:accent6>
      <a:hlink>
        <a:srgbClr val="BFBFB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A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BBC Main Template">
      <a:dk1>
        <a:srgbClr val="000000"/>
      </a:dk1>
      <a:lt1>
        <a:sysClr val="window" lastClr="FFFFFF"/>
      </a:lt1>
      <a:dk2>
        <a:srgbClr val="3A3C3E"/>
      </a:dk2>
      <a:lt2>
        <a:srgbClr val="B0B2B4"/>
      </a:lt2>
      <a:accent1>
        <a:srgbClr val="0078FF"/>
      </a:accent1>
      <a:accent2>
        <a:srgbClr val="FFB32B"/>
      </a:accent2>
      <a:accent3>
        <a:srgbClr val="8E1991"/>
      </a:accent3>
      <a:accent4>
        <a:srgbClr val="FF6036"/>
      </a:accent4>
      <a:accent5>
        <a:srgbClr val="00C17E"/>
      </a:accent5>
      <a:accent6>
        <a:srgbClr val="8763E1"/>
      </a:accent6>
      <a:hlink>
        <a:srgbClr val="0078FF"/>
      </a:hlink>
      <a:folHlink>
        <a:srgbClr val="B0B2B4"/>
      </a:folHlink>
    </a:clrScheme>
    <a:fontScheme name="Custom 30">
      <a:majorFont>
        <a:latin typeface="BBC Reith Sans"/>
        <a:ea typeface=""/>
        <a:cs typeface=""/>
      </a:majorFont>
      <a:minorFont>
        <a:latin typeface="BBC Rei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1132</Words>
  <Application>Microsoft Office PowerPoint</Application>
  <PresentationFormat>On-screen Show (16:9)</PresentationFormat>
  <Paragraphs>144</Paragraphs>
  <Slides>28</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Arial</vt:lpstr>
      <vt:lpstr>BBC Reith Sans</vt:lpstr>
      <vt:lpstr>BBC Reith Sans Light</vt:lpstr>
      <vt:lpstr>BBC Reith Sans Medium</vt:lpstr>
      <vt:lpstr>BBC Reith Sans XBold</vt:lpstr>
      <vt:lpstr>BBC Reith Serif Light</vt:lpstr>
      <vt:lpstr>Calibri</vt:lpstr>
      <vt:lpstr>MASTER BLACK FULL</vt:lpstr>
      <vt:lpstr>MASTER BLACK BORDER</vt:lpstr>
      <vt:lpstr>3_READ SLIDE</vt:lpstr>
      <vt:lpstr>1_MASTER BLACK BORDER</vt:lpstr>
      <vt:lpstr>READ SLIDE</vt:lpstr>
      <vt:lpstr>2_Office Theme</vt:lpstr>
      <vt:lpstr>     SUSTAINABILITY WHAT PEOPLE THINK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Murgatroyd</dc:creator>
  <cp:lastModifiedBy>Jon Spearing</cp:lastModifiedBy>
  <cp:revision>56</cp:revision>
  <cp:lastPrinted>2021-09-02T08:48:29Z</cp:lastPrinted>
  <dcterms:created xsi:type="dcterms:W3CDTF">2019-03-14T10:09:34Z</dcterms:created>
  <dcterms:modified xsi:type="dcterms:W3CDTF">2022-10-04T09:51:23Z</dcterms:modified>
</cp:coreProperties>
</file>